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68" r:id="rId3"/>
    <p:sldId id="257" r:id="rId4"/>
    <p:sldId id="258" r:id="rId5"/>
    <p:sldId id="260" r:id="rId6"/>
    <p:sldId id="261"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38E96-D971-420E-8E21-AFC3E45CEF5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ACD29E5F-FB6D-4F00-8045-8A4EE7CD62C2}">
      <dgm:prSet/>
      <dgm:spPr/>
      <dgm:t>
        <a:bodyPr/>
        <a:lstStyle/>
        <a:p>
          <a:r>
            <a:rPr lang="en-US" dirty="0"/>
            <a:t>Jaden Daniel(RA2211003011328)</a:t>
          </a:r>
        </a:p>
      </dgm:t>
    </dgm:pt>
    <dgm:pt modelId="{6B4A88A4-E612-4AD9-8B9D-CC63B4E881FE}" type="parTrans" cxnId="{B8105D77-09CE-4862-9E34-39026B39B4E2}">
      <dgm:prSet/>
      <dgm:spPr/>
      <dgm:t>
        <a:bodyPr/>
        <a:lstStyle/>
        <a:p>
          <a:endParaRPr lang="en-US"/>
        </a:p>
      </dgm:t>
    </dgm:pt>
    <dgm:pt modelId="{9A00EF7A-01B4-416D-B951-F353FEDF4B7E}" type="sibTrans" cxnId="{B8105D77-09CE-4862-9E34-39026B39B4E2}">
      <dgm:prSet/>
      <dgm:spPr/>
      <dgm:t>
        <a:bodyPr/>
        <a:lstStyle/>
        <a:p>
          <a:endParaRPr lang="en-US"/>
        </a:p>
      </dgm:t>
    </dgm:pt>
    <dgm:pt modelId="{38358F7E-A401-45BE-9CDB-071E1DD39B6C}">
      <dgm:prSet/>
      <dgm:spPr/>
      <dgm:t>
        <a:bodyPr/>
        <a:lstStyle/>
        <a:p>
          <a:r>
            <a:rPr lang="en-US"/>
            <a:t>Badrinarayanan(RA2211003011356)</a:t>
          </a:r>
        </a:p>
      </dgm:t>
    </dgm:pt>
    <dgm:pt modelId="{A7F3F584-18C1-4702-8AA9-EC4802885661}" type="parTrans" cxnId="{7484F10A-D6B2-4C7F-A84F-63FB6B4DDCDC}">
      <dgm:prSet/>
      <dgm:spPr/>
      <dgm:t>
        <a:bodyPr/>
        <a:lstStyle/>
        <a:p>
          <a:endParaRPr lang="en-US"/>
        </a:p>
      </dgm:t>
    </dgm:pt>
    <dgm:pt modelId="{436A2366-ED26-4F47-8CE3-4DC31EB9D913}" type="sibTrans" cxnId="{7484F10A-D6B2-4C7F-A84F-63FB6B4DDCDC}">
      <dgm:prSet/>
      <dgm:spPr/>
      <dgm:t>
        <a:bodyPr/>
        <a:lstStyle/>
        <a:p>
          <a:endParaRPr lang="en-US"/>
        </a:p>
      </dgm:t>
    </dgm:pt>
    <dgm:pt modelId="{2B5E330C-3EC1-4763-B6F7-57656DF17B4B}">
      <dgm:prSet/>
      <dgm:spPr/>
      <dgm:t>
        <a:bodyPr/>
        <a:lstStyle/>
        <a:p>
          <a:r>
            <a:rPr lang="en-US"/>
            <a:t>T Sri Rangasuthan(RA2211003011319)</a:t>
          </a:r>
        </a:p>
      </dgm:t>
    </dgm:pt>
    <dgm:pt modelId="{554C92FC-265A-4830-86D3-5975F22F8FBA}" type="parTrans" cxnId="{A5CA7516-9E2F-4371-B64D-247B044E3FB6}">
      <dgm:prSet/>
      <dgm:spPr/>
      <dgm:t>
        <a:bodyPr/>
        <a:lstStyle/>
        <a:p>
          <a:endParaRPr lang="en-US"/>
        </a:p>
      </dgm:t>
    </dgm:pt>
    <dgm:pt modelId="{903A85D3-CBA7-4340-B558-C21826E7D3AD}" type="sibTrans" cxnId="{A5CA7516-9E2F-4371-B64D-247B044E3FB6}">
      <dgm:prSet/>
      <dgm:spPr/>
      <dgm:t>
        <a:bodyPr/>
        <a:lstStyle/>
        <a:p>
          <a:endParaRPr lang="en-US"/>
        </a:p>
      </dgm:t>
    </dgm:pt>
    <dgm:pt modelId="{87C38CF7-EAAB-47A6-BCE9-8FE6905B2CBF}">
      <dgm:prSet/>
      <dgm:spPr/>
      <dgm:t>
        <a:bodyPr/>
        <a:lstStyle/>
        <a:p>
          <a:r>
            <a:rPr lang="en-US"/>
            <a:t>Naman Middha(RA2211003011311)</a:t>
          </a:r>
        </a:p>
      </dgm:t>
    </dgm:pt>
    <dgm:pt modelId="{131CA786-FC24-470F-B706-7D8CCFC9F8F7}" type="parTrans" cxnId="{4E8F5F49-5A8A-4108-B302-110261AF0C2D}">
      <dgm:prSet/>
      <dgm:spPr/>
      <dgm:t>
        <a:bodyPr/>
        <a:lstStyle/>
        <a:p>
          <a:endParaRPr lang="en-US"/>
        </a:p>
      </dgm:t>
    </dgm:pt>
    <dgm:pt modelId="{F17C4911-94B1-43B8-ABD5-346DB125F8C1}" type="sibTrans" cxnId="{4E8F5F49-5A8A-4108-B302-110261AF0C2D}">
      <dgm:prSet/>
      <dgm:spPr/>
      <dgm:t>
        <a:bodyPr/>
        <a:lstStyle/>
        <a:p>
          <a:endParaRPr lang="en-US"/>
        </a:p>
      </dgm:t>
    </dgm:pt>
    <dgm:pt modelId="{979592CB-38EB-4D59-82A1-EEE22AC29E72}" type="pres">
      <dgm:prSet presAssocID="{35638E96-D971-420E-8E21-AFC3E45CEF5B}" presName="hierChild1" presStyleCnt="0">
        <dgm:presLayoutVars>
          <dgm:chPref val="1"/>
          <dgm:dir/>
          <dgm:animOne val="branch"/>
          <dgm:animLvl val="lvl"/>
          <dgm:resizeHandles/>
        </dgm:presLayoutVars>
      </dgm:prSet>
      <dgm:spPr/>
    </dgm:pt>
    <dgm:pt modelId="{CB30031C-915C-4230-BF82-56F0A9D20409}" type="pres">
      <dgm:prSet presAssocID="{ACD29E5F-FB6D-4F00-8045-8A4EE7CD62C2}" presName="hierRoot1" presStyleCnt="0"/>
      <dgm:spPr/>
    </dgm:pt>
    <dgm:pt modelId="{F9A2C9B2-0B8D-455C-8C4D-BA22F32A4F8E}" type="pres">
      <dgm:prSet presAssocID="{ACD29E5F-FB6D-4F00-8045-8A4EE7CD62C2}" presName="composite" presStyleCnt="0"/>
      <dgm:spPr/>
    </dgm:pt>
    <dgm:pt modelId="{8DDFB791-ED2F-4463-AF06-D7521EF74480}" type="pres">
      <dgm:prSet presAssocID="{ACD29E5F-FB6D-4F00-8045-8A4EE7CD62C2}" presName="background" presStyleLbl="node0" presStyleIdx="0" presStyleCnt="4"/>
      <dgm:spPr/>
    </dgm:pt>
    <dgm:pt modelId="{ED867F5D-F1E9-41D3-B5C1-4F4310AAFDC0}" type="pres">
      <dgm:prSet presAssocID="{ACD29E5F-FB6D-4F00-8045-8A4EE7CD62C2}" presName="text" presStyleLbl="fgAcc0" presStyleIdx="0" presStyleCnt="4">
        <dgm:presLayoutVars>
          <dgm:chPref val="3"/>
        </dgm:presLayoutVars>
      </dgm:prSet>
      <dgm:spPr/>
    </dgm:pt>
    <dgm:pt modelId="{081CF662-173D-4FCF-A845-A87A488D4AA6}" type="pres">
      <dgm:prSet presAssocID="{ACD29E5F-FB6D-4F00-8045-8A4EE7CD62C2}" presName="hierChild2" presStyleCnt="0"/>
      <dgm:spPr/>
    </dgm:pt>
    <dgm:pt modelId="{3B5ECFFE-E299-41FD-B49C-6445143C1867}" type="pres">
      <dgm:prSet presAssocID="{38358F7E-A401-45BE-9CDB-071E1DD39B6C}" presName="hierRoot1" presStyleCnt="0"/>
      <dgm:spPr/>
    </dgm:pt>
    <dgm:pt modelId="{A32D635E-0945-4633-9437-37CEE6D2D16C}" type="pres">
      <dgm:prSet presAssocID="{38358F7E-A401-45BE-9CDB-071E1DD39B6C}" presName="composite" presStyleCnt="0"/>
      <dgm:spPr/>
    </dgm:pt>
    <dgm:pt modelId="{AD9C78B3-8F99-4253-BAEC-EA80BD3C2B53}" type="pres">
      <dgm:prSet presAssocID="{38358F7E-A401-45BE-9CDB-071E1DD39B6C}" presName="background" presStyleLbl="node0" presStyleIdx="1" presStyleCnt="4"/>
      <dgm:spPr/>
    </dgm:pt>
    <dgm:pt modelId="{D54EAF19-41D3-4DE7-A749-BD950ABB156C}" type="pres">
      <dgm:prSet presAssocID="{38358F7E-A401-45BE-9CDB-071E1DD39B6C}" presName="text" presStyleLbl="fgAcc0" presStyleIdx="1" presStyleCnt="4">
        <dgm:presLayoutVars>
          <dgm:chPref val="3"/>
        </dgm:presLayoutVars>
      </dgm:prSet>
      <dgm:spPr/>
    </dgm:pt>
    <dgm:pt modelId="{E6ABD06B-4C23-4158-97F5-11CEA2E29EA8}" type="pres">
      <dgm:prSet presAssocID="{38358F7E-A401-45BE-9CDB-071E1DD39B6C}" presName="hierChild2" presStyleCnt="0"/>
      <dgm:spPr/>
    </dgm:pt>
    <dgm:pt modelId="{D6FA1C7E-8DCC-4A6C-9B3A-9C50659A55BC}" type="pres">
      <dgm:prSet presAssocID="{2B5E330C-3EC1-4763-B6F7-57656DF17B4B}" presName="hierRoot1" presStyleCnt="0"/>
      <dgm:spPr/>
    </dgm:pt>
    <dgm:pt modelId="{8126963E-3E08-45F8-8C99-34D612509491}" type="pres">
      <dgm:prSet presAssocID="{2B5E330C-3EC1-4763-B6F7-57656DF17B4B}" presName="composite" presStyleCnt="0"/>
      <dgm:spPr/>
    </dgm:pt>
    <dgm:pt modelId="{E8E99F9F-2DE8-4632-A285-765316DC3155}" type="pres">
      <dgm:prSet presAssocID="{2B5E330C-3EC1-4763-B6F7-57656DF17B4B}" presName="background" presStyleLbl="node0" presStyleIdx="2" presStyleCnt="4"/>
      <dgm:spPr/>
    </dgm:pt>
    <dgm:pt modelId="{B05A4993-9B98-46AD-8F1F-BAA525A04ABD}" type="pres">
      <dgm:prSet presAssocID="{2B5E330C-3EC1-4763-B6F7-57656DF17B4B}" presName="text" presStyleLbl="fgAcc0" presStyleIdx="2" presStyleCnt="4">
        <dgm:presLayoutVars>
          <dgm:chPref val="3"/>
        </dgm:presLayoutVars>
      </dgm:prSet>
      <dgm:spPr/>
    </dgm:pt>
    <dgm:pt modelId="{1A711F13-976D-46EB-8B03-4830573146E9}" type="pres">
      <dgm:prSet presAssocID="{2B5E330C-3EC1-4763-B6F7-57656DF17B4B}" presName="hierChild2" presStyleCnt="0"/>
      <dgm:spPr/>
    </dgm:pt>
    <dgm:pt modelId="{9DF65B79-26CD-4F14-ABF8-18251C64781E}" type="pres">
      <dgm:prSet presAssocID="{87C38CF7-EAAB-47A6-BCE9-8FE6905B2CBF}" presName="hierRoot1" presStyleCnt="0"/>
      <dgm:spPr/>
    </dgm:pt>
    <dgm:pt modelId="{BFB0B7D2-5546-4AEE-A174-814BD253E01B}" type="pres">
      <dgm:prSet presAssocID="{87C38CF7-EAAB-47A6-BCE9-8FE6905B2CBF}" presName="composite" presStyleCnt="0"/>
      <dgm:spPr/>
    </dgm:pt>
    <dgm:pt modelId="{4D7BB283-43B8-421A-B6F9-2F177176F137}" type="pres">
      <dgm:prSet presAssocID="{87C38CF7-EAAB-47A6-BCE9-8FE6905B2CBF}" presName="background" presStyleLbl="node0" presStyleIdx="3" presStyleCnt="4"/>
      <dgm:spPr/>
    </dgm:pt>
    <dgm:pt modelId="{6F08705E-5DCE-4424-AA4A-DD024BE7E72D}" type="pres">
      <dgm:prSet presAssocID="{87C38CF7-EAAB-47A6-BCE9-8FE6905B2CBF}" presName="text" presStyleLbl="fgAcc0" presStyleIdx="3" presStyleCnt="4">
        <dgm:presLayoutVars>
          <dgm:chPref val="3"/>
        </dgm:presLayoutVars>
      </dgm:prSet>
      <dgm:spPr/>
    </dgm:pt>
    <dgm:pt modelId="{013B1E74-CE13-4C0C-9A6C-1AF9D20E4805}" type="pres">
      <dgm:prSet presAssocID="{87C38CF7-EAAB-47A6-BCE9-8FE6905B2CBF}" presName="hierChild2" presStyleCnt="0"/>
      <dgm:spPr/>
    </dgm:pt>
  </dgm:ptLst>
  <dgm:cxnLst>
    <dgm:cxn modelId="{7484F10A-D6B2-4C7F-A84F-63FB6B4DDCDC}" srcId="{35638E96-D971-420E-8E21-AFC3E45CEF5B}" destId="{38358F7E-A401-45BE-9CDB-071E1DD39B6C}" srcOrd="1" destOrd="0" parTransId="{A7F3F584-18C1-4702-8AA9-EC4802885661}" sibTransId="{436A2366-ED26-4F47-8CE3-4DC31EB9D913}"/>
    <dgm:cxn modelId="{A5CA7516-9E2F-4371-B64D-247B044E3FB6}" srcId="{35638E96-D971-420E-8E21-AFC3E45CEF5B}" destId="{2B5E330C-3EC1-4763-B6F7-57656DF17B4B}" srcOrd="2" destOrd="0" parTransId="{554C92FC-265A-4830-86D3-5975F22F8FBA}" sibTransId="{903A85D3-CBA7-4340-B558-C21826E7D3AD}"/>
    <dgm:cxn modelId="{0852E32D-98A4-42D0-9B5B-EB1A1D5F44C6}" type="presOf" srcId="{ACD29E5F-FB6D-4F00-8045-8A4EE7CD62C2}" destId="{ED867F5D-F1E9-41D3-B5C1-4F4310AAFDC0}" srcOrd="0" destOrd="0" presId="urn:microsoft.com/office/officeart/2005/8/layout/hierarchy1"/>
    <dgm:cxn modelId="{4E8F5F49-5A8A-4108-B302-110261AF0C2D}" srcId="{35638E96-D971-420E-8E21-AFC3E45CEF5B}" destId="{87C38CF7-EAAB-47A6-BCE9-8FE6905B2CBF}" srcOrd="3" destOrd="0" parTransId="{131CA786-FC24-470F-B706-7D8CCFC9F8F7}" sibTransId="{F17C4911-94B1-43B8-ABD5-346DB125F8C1}"/>
    <dgm:cxn modelId="{9476434D-7949-4255-9331-727DBA2412D6}" type="presOf" srcId="{2B5E330C-3EC1-4763-B6F7-57656DF17B4B}" destId="{B05A4993-9B98-46AD-8F1F-BAA525A04ABD}" srcOrd="0" destOrd="0" presId="urn:microsoft.com/office/officeart/2005/8/layout/hierarchy1"/>
    <dgm:cxn modelId="{5793A250-4D5E-40C7-8C6E-C7B366F2CD18}" type="presOf" srcId="{35638E96-D971-420E-8E21-AFC3E45CEF5B}" destId="{979592CB-38EB-4D59-82A1-EEE22AC29E72}" srcOrd="0" destOrd="0" presId="urn:microsoft.com/office/officeart/2005/8/layout/hierarchy1"/>
    <dgm:cxn modelId="{C7BB3B72-80B5-4E19-A983-77D1A213D363}" type="presOf" srcId="{38358F7E-A401-45BE-9CDB-071E1DD39B6C}" destId="{D54EAF19-41D3-4DE7-A749-BD950ABB156C}" srcOrd="0" destOrd="0" presId="urn:microsoft.com/office/officeart/2005/8/layout/hierarchy1"/>
    <dgm:cxn modelId="{B8105D77-09CE-4862-9E34-39026B39B4E2}" srcId="{35638E96-D971-420E-8E21-AFC3E45CEF5B}" destId="{ACD29E5F-FB6D-4F00-8045-8A4EE7CD62C2}" srcOrd="0" destOrd="0" parTransId="{6B4A88A4-E612-4AD9-8B9D-CC63B4E881FE}" sibTransId="{9A00EF7A-01B4-416D-B951-F353FEDF4B7E}"/>
    <dgm:cxn modelId="{236A8658-9B9C-44F5-87E6-BD549F0C5AD2}" type="presOf" srcId="{87C38CF7-EAAB-47A6-BCE9-8FE6905B2CBF}" destId="{6F08705E-5DCE-4424-AA4A-DD024BE7E72D}" srcOrd="0" destOrd="0" presId="urn:microsoft.com/office/officeart/2005/8/layout/hierarchy1"/>
    <dgm:cxn modelId="{AC5B4A52-353B-4978-A026-BB2DB0DEB942}" type="presParOf" srcId="{979592CB-38EB-4D59-82A1-EEE22AC29E72}" destId="{CB30031C-915C-4230-BF82-56F0A9D20409}" srcOrd="0" destOrd="0" presId="urn:microsoft.com/office/officeart/2005/8/layout/hierarchy1"/>
    <dgm:cxn modelId="{746B5CE0-2602-45FC-A1DE-6B752BEBB519}" type="presParOf" srcId="{CB30031C-915C-4230-BF82-56F0A9D20409}" destId="{F9A2C9B2-0B8D-455C-8C4D-BA22F32A4F8E}" srcOrd="0" destOrd="0" presId="urn:microsoft.com/office/officeart/2005/8/layout/hierarchy1"/>
    <dgm:cxn modelId="{23C670CE-363B-4348-A80B-56DCC35626F2}" type="presParOf" srcId="{F9A2C9B2-0B8D-455C-8C4D-BA22F32A4F8E}" destId="{8DDFB791-ED2F-4463-AF06-D7521EF74480}" srcOrd="0" destOrd="0" presId="urn:microsoft.com/office/officeart/2005/8/layout/hierarchy1"/>
    <dgm:cxn modelId="{960E7944-5E01-4DC1-B509-08C7C1A19237}" type="presParOf" srcId="{F9A2C9B2-0B8D-455C-8C4D-BA22F32A4F8E}" destId="{ED867F5D-F1E9-41D3-B5C1-4F4310AAFDC0}" srcOrd="1" destOrd="0" presId="urn:microsoft.com/office/officeart/2005/8/layout/hierarchy1"/>
    <dgm:cxn modelId="{24B26169-C1E7-46E1-9AF8-A28EBE90A66B}" type="presParOf" srcId="{CB30031C-915C-4230-BF82-56F0A9D20409}" destId="{081CF662-173D-4FCF-A845-A87A488D4AA6}" srcOrd="1" destOrd="0" presId="urn:microsoft.com/office/officeart/2005/8/layout/hierarchy1"/>
    <dgm:cxn modelId="{F2E0CBE5-1F77-4E2E-8BD7-43B17519DB9F}" type="presParOf" srcId="{979592CB-38EB-4D59-82A1-EEE22AC29E72}" destId="{3B5ECFFE-E299-41FD-B49C-6445143C1867}" srcOrd="1" destOrd="0" presId="urn:microsoft.com/office/officeart/2005/8/layout/hierarchy1"/>
    <dgm:cxn modelId="{66262C5A-E9CB-4490-AB43-68205A66B348}" type="presParOf" srcId="{3B5ECFFE-E299-41FD-B49C-6445143C1867}" destId="{A32D635E-0945-4633-9437-37CEE6D2D16C}" srcOrd="0" destOrd="0" presId="urn:microsoft.com/office/officeart/2005/8/layout/hierarchy1"/>
    <dgm:cxn modelId="{979748E6-FD81-4F3C-AC5A-7EEF6BA9E21D}" type="presParOf" srcId="{A32D635E-0945-4633-9437-37CEE6D2D16C}" destId="{AD9C78B3-8F99-4253-BAEC-EA80BD3C2B53}" srcOrd="0" destOrd="0" presId="urn:microsoft.com/office/officeart/2005/8/layout/hierarchy1"/>
    <dgm:cxn modelId="{2FDF20E0-79F0-4038-A81F-2EFB5C73205F}" type="presParOf" srcId="{A32D635E-0945-4633-9437-37CEE6D2D16C}" destId="{D54EAF19-41D3-4DE7-A749-BD950ABB156C}" srcOrd="1" destOrd="0" presId="urn:microsoft.com/office/officeart/2005/8/layout/hierarchy1"/>
    <dgm:cxn modelId="{46692609-D0DD-44DF-9177-6924133B1A3B}" type="presParOf" srcId="{3B5ECFFE-E299-41FD-B49C-6445143C1867}" destId="{E6ABD06B-4C23-4158-97F5-11CEA2E29EA8}" srcOrd="1" destOrd="0" presId="urn:microsoft.com/office/officeart/2005/8/layout/hierarchy1"/>
    <dgm:cxn modelId="{2A0B35C1-46D1-4A8C-8369-4DE7C15526CE}" type="presParOf" srcId="{979592CB-38EB-4D59-82A1-EEE22AC29E72}" destId="{D6FA1C7E-8DCC-4A6C-9B3A-9C50659A55BC}" srcOrd="2" destOrd="0" presId="urn:microsoft.com/office/officeart/2005/8/layout/hierarchy1"/>
    <dgm:cxn modelId="{2668D461-149E-4EAF-A996-6C6FD5D12983}" type="presParOf" srcId="{D6FA1C7E-8DCC-4A6C-9B3A-9C50659A55BC}" destId="{8126963E-3E08-45F8-8C99-34D612509491}" srcOrd="0" destOrd="0" presId="urn:microsoft.com/office/officeart/2005/8/layout/hierarchy1"/>
    <dgm:cxn modelId="{982D1B1E-9047-4FDD-AFF8-7C476DE9B649}" type="presParOf" srcId="{8126963E-3E08-45F8-8C99-34D612509491}" destId="{E8E99F9F-2DE8-4632-A285-765316DC3155}" srcOrd="0" destOrd="0" presId="urn:microsoft.com/office/officeart/2005/8/layout/hierarchy1"/>
    <dgm:cxn modelId="{550C6F64-AC37-47CF-970C-DF8703C6E521}" type="presParOf" srcId="{8126963E-3E08-45F8-8C99-34D612509491}" destId="{B05A4993-9B98-46AD-8F1F-BAA525A04ABD}" srcOrd="1" destOrd="0" presId="urn:microsoft.com/office/officeart/2005/8/layout/hierarchy1"/>
    <dgm:cxn modelId="{AE3E5C6A-FF4B-42E3-8001-97F867F64C45}" type="presParOf" srcId="{D6FA1C7E-8DCC-4A6C-9B3A-9C50659A55BC}" destId="{1A711F13-976D-46EB-8B03-4830573146E9}" srcOrd="1" destOrd="0" presId="urn:microsoft.com/office/officeart/2005/8/layout/hierarchy1"/>
    <dgm:cxn modelId="{105F278B-4742-4A6B-905B-D09CC49DBC65}" type="presParOf" srcId="{979592CB-38EB-4D59-82A1-EEE22AC29E72}" destId="{9DF65B79-26CD-4F14-ABF8-18251C64781E}" srcOrd="3" destOrd="0" presId="urn:microsoft.com/office/officeart/2005/8/layout/hierarchy1"/>
    <dgm:cxn modelId="{CA45DAE6-E47F-4859-A839-8F67D0B63072}" type="presParOf" srcId="{9DF65B79-26CD-4F14-ABF8-18251C64781E}" destId="{BFB0B7D2-5546-4AEE-A174-814BD253E01B}" srcOrd="0" destOrd="0" presId="urn:microsoft.com/office/officeart/2005/8/layout/hierarchy1"/>
    <dgm:cxn modelId="{0D096145-A7CC-42F2-AE9D-084DBCFF69E9}" type="presParOf" srcId="{BFB0B7D2-5546-4AEE-A174-814BD253E01B}" destId="{4D7BB283-43B8-421A-B6F9-2F177176F137}" srcOrd="0" destOrd="0" presId="urn:microsoft.com/office/officeart/2005/8/layout/hierarchy1"/>
    <dgm:cxn modelId="{F387C149-1DF4-4FEB-94A8-AD074113ED77}" type="presParOf" srcId="{BFB0B7D2-5546-4AEE-A174-814BD253E01B}" destId="{6F08705E-5DCE-4424-AA4A-DD024BE7E72D}" srcOrd="1" destOrd="0" presId="urn:microsoft.com/office/officeart/2005/8/layout/hierarchy1"/>
    <dgm:cxn modelId="{CC3A8540-C910-4BBE-96D1-ABBD44F64474}" type="presParOf" srcId="{9DF65B79-26CD-4F14-ABF8-18251C64781E}" destId="{013B1E74-CE13-4C0C-9A6C-1AF9D20E4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7A6868-B664-4CFE-B0A8-B31FD8A3F07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3BBAE90-31D4-4267-ACF0-75B90541745B}">
      <dgm:prSet/>
      <dgm:spPr/>
      <dgm:t>
        <a:bodyPr/>
        <a:lstStyle/>
        <a:p>
          <a:pPr>
            <a:lnSpc>
              <a:spcPct val="100000"/>
            </a:lnSpc>
          </a:pPr>
          <a:r>
            <a:rPr lang="en-US"/>
            <a:t>Welcome to our presentation on "Real-Time Face Mask Detection System with Arduino-Controlled Access."</a:t>
          </a:r>
        </a:p>
      </dgm:t>
    </dgm:pt>
    <dgm:pt modelId="{0FF3CD3D-89F1-4304-860E-92613390DF20}" type="parTrans" cxnId="{7C665BA8-736B-42CD-8FDC-86C3E1657614}">
      <dgm:prSet/>
      <dgm:spPr/>
      <dgm:t>
        <a:bodyPr/>
        <a:lstStyle/>
        <a:p>
          <a:endParaRPr lang="en-US"/>
        </a:p>
      </dgm:t>
    </dgm:pt>
    <dgm:pt modelId="{DE5F7563-4D61-463A-9CBE-81A6289FCB83}" type="sibTrans" cxnId="{7C665BA8-736B-42CD-8FDC-86C3E1657614}">
      <dgm:prSet/>
      <dgm:spPr/>
      <dgm:t>
        <a:bodyPr/>
        <a:lstStyle/>
        <a:p>
          <a:endParaRPr lang="en-US"/>
        </a:p>
      </dgm:t>
    </dgm:pt>
    <dgm:pt modelId="{C84B08AC-9014-4498-AB36-D4D66D95E5A4}">
      <dgm:prSet/>
      <dgm:spPr/>
      <dgm:t>
        <a:bodyPr/>
        <a:lstStyle/>
        <a:p>
          <a:pPr>
            <a:lnSpc>
              <a:spcPct val="100000"/>
            </a:lnSpc>
          </a:pPr>
          <a:r>
            <a:rPr lang="en-US"/>
            <a:t>In response to the ongoing challenges posed by the COVID-19 pandemic, we have developed an innovative solution that combines real-time face mask detection with Arduino-controlled access for enhanced safety and security.</a:t>
          </a:r>
        </a:p>
      </dgm:t>
    </dgm:pt>
    <dgm:pt modelId="{58AA1F15-CE9E-44EA-B4BE-E6D07A9D8B85}" type="parTrans" cxnId="{7CCAFAE5-A0A4-4DF1-8D94-87D9991B217F}">
      <dgm:prSet/>
      <dgm:spPr/>
      <dgm:t>
        <a:bodyPr/>
        <a:lstStyle/>
        <a:p>
          <a:endParaRPr lang="en-US"/>
        </a:p>
      </dgm:t>
    </dgm:pt>
    <dgm:pt modelId="{37E5344F-6C23-496E-B37B-1BE0CF5717F7}" type="sibTrans" cxnId="{7CCAFAE5-A0A4-4DF1-8D94-87D9991B217F}">
      <dgm:prSet/>
      <dgm:spPr/>
      <dgm:t>
        <a:bodyPr/>
        <a:lstStyle/>
        <a:p>
          <a:endParaRPr lang="en-US"/>
        </a:p>
      </dgm:t>
    </dgm:pt>
    <dgm:pt modelId="{258153B7-DB7C-4D78-8C12-EB9342939478}">
      <dgm:prSet/>
      <dgm:spPr/>
      <dgm:t>
        <a:bodyPr/>
        <a:lstStyle/>
        <a:p>
          <a:pPr>
            <a:lnSpc>
              <a:spcPct val="100000"/>
            </a:lnSpc>
          </a:pPr>
          <a:r>
            <a:rPr lang="en-US"/>
            <a:t>Our project integrates computer vision, deep learning, and Arduino microcontroller technologies to create a comprehensive system capable of detecting face masks in real-time and controlling access to designated areas based on mask compliance.</a:t>
          </a:r>
        </a:p>
      </dgm:t>
    </dgm:pt>
    <dgm:pt modelId="{5D9C3C15-1A73-4320-BE1B-8A0321FF4B0D}" type="parTrans" cxnId="{E7C99B0D-7281-4189-A506-18DF3AB2E18A}">
      <dgm:prSet/>
      <dgm:spPr/>
      <dgm:t>
        <a:bodyPr/>
        <a:lstStyle/>
        <a:p>
          <a:endParaRPr lang="en-US"/>
        </a:p>
      </dgm:t>
    </dgm:pt>
    <dgm:pt modelId="{DB386D1A-7C33-4674-9346-A4594BCC1D76}" type="sibTrans" cxnId="{E7C99B0D-7281-4189-A506-18DF3AB2E18A}">
      <dgm:prSet/>
      <dgm:spPr/>
      <dgm:t>
        <a:bodyPr/>
        <a:lstStyle/>
        <a:p>
          <a:endParaRPr lang="en-US"/>
        </a:p>
      </dgm:t>
    </dgm:pt>
    <dgm:pt modelId="{B078FFFC-6296-49ED-8E16-7D889A9784C7}">
      <dgm:prSet/>
      <dgm:spPr/>
      <dgm:t>
        <a:bodyPr/>
        <a:lstStyle/>
        <a:p>
          <a:pPr>
            <a:lnSpc>
              <a:spcPct val="100000"/>
            </a:lnSpc>
          </a:pPr>
          <a:r>
            <a:rPr lang="en-US"/>
            <a:t>This presentation will provide an overview of our system's architecture, components, functionality, and implementation process, highlighting the seamless integration of hardware and software components.</a:t>
          </a:r>
        </a:p>
      </dgm:t>
    </dgm:pt>
    <dgm:pt modelId="{37BE357A-7E82-4FE0-B900-59EC9CE370C3}" type="parTrans" cxnId="{9B3F5329-F497-4750-8AD6-0A407EB090C7}">
      <dgm:prSet/>
      <dgm:spPr/>
      <dgm:t>
        <a:bodyPr/>
        <a:lstStyle/>
        <a:p>
          <a:endParaRPr lang="en-US"/>
        </a:p>
      </dgm:t>
    </dgm:pt>
    <dgm:pt modelId="{031F1C63-3FD5-4024-8684-8A404CFC6C58}" type="sibTrans" cxnId="{9B3F5329-F497-4750-8AD6-0A407EB090C7}">
      <dgm:prSet/>
      <dgm:spPr/>
      <dgm:t>
        <a:bodyPr/>
        <a:lstStyle/>
        <a:p>
          <a:endParaRPr lang="en-US"/>
        </a:p>
      </dgm:t>
    </dgm:pt>
    <dgm:pt modelId="{0A7A8E98-D6B6-4D95-A4AD-C1485284867D}">
      <dgm:prSet/>
      <dgm:spPr/>
      <dgm:t>
        <a:bodyPr/>
        <a:lstStyle/>
        <a:p>
          <a:pPr>
            <a:lnSpc>
              <a:spcPct val="100000"/>
            </a:lnSpc>
          </a:pPr>
          <a:r>
            <a:rPr lang="en-US"/>
            <a:t>Join us as we explore how our solution addresses the urgent need for effective mask detection and access control measures in various environments, contributing to public health and safety efforts worldwide.</a:t>
          </a:r>
        </a:p>
      </dgm:t>
    </dgm:pt>
    <dgm:pt modelId="{C1F71FB4-40C1-4934-8BF3-F4D40E272DFB}" type="parTrans" cxnId="{F19F821F-DE22-47D5-8521-69DB2C033B7C}">
      <dgm:prSet/>
      <dgm:spPr/>
      <dgm:t>
        <a:bodyPr/>
        <a:lstStyle/>
        <a:p>
          <a:endParaRPr lang="en-US"/>
        </a:p>
      </dgm:t>
    </dgm:pt>
    <dgm:pt modelId="{48B9A4E0-9D11-49E2-80FB-3EEA89CEC78F}" type="sibTrans" cxnId="{F19F821F-DE22-47D5-8521-69DB2C033B7C}">
      <dgm:prSet/>
      <dgm:spPr/>
      <dgm:t>
        <a:bodyPr/>
        <a:lstStyle/>
        <a:p>
          <a:endParaRPr lang="en-US"/>
        </a:p>
      </dgm:t>
    </dgm:pt>
    <dgm:pt modelId="{2689032C-E974-43DF-877D-A49FEFAC044B}" type="pres">
      <dgm:prSet presAssocID="{F07A6868-B664-4CFE-B0A8-B31FD8A3F07C}" presName="root" presStyleCnt="0">
        <dgm:presLayoutVars>
          <dgm:dir/>
          <dgm:resizeHandles val="exact"/>
        </dgm:presLayoutVars>
      </dgm:prSet>
      <dgm:spPr/>
    </dgm:pt>
    <dgm:pt modelId="{64067606-9C6B-4FB0-9884-F17AD8CBDBE8}" type="pres">
      <dgm:prSet presAssocID="{23BBAE90-31D4-4267-ACF0-75B90541745B}" presName="compNode" presStyleCnt="0"/>
      <dgm:spPr/>
    </dgm:pt>
    <dgm:pt modelId="{06DC08E3-4D7D-4D9E-950E-280C1BE35695}" type="pres">
      <dgm:prSet presAssocID="{23BBAE90-31D4-4267-ACF0-75B9054174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Mask"/>
        </a:ext>
      </dgm:extLst>
    </dgm:pt>
    <dgm:pt modelId="{149A38E3-EE14-4171-BA7C-C750DA0CEFE6}" type="pres">
      <dgm:prSet presAssocID="{23BBAE90-31D4-4267-ACF0-75B90541745B}" presName="spaceRect" presStyleCnt="0"/>
      <dgm:spPr/>
    </dgm:pt>
    <dgm:pt modelId="{94871381-FE9E-43DC-92E5-A0A5C7CA85D3}" type="pres">
      <dgm:prSet presAssocID="{23BBAE90-31D4-4267-ACF0-75B90541745B}" presName="textRect" presStyleLbl="revTx" presStyleIdx="0" presStyleCnt="5">
        <dgm:presLayoutVars>
          <dgm:chMax val="1"/>
          <dgm:chPref val="1"/>
        </dgm:presLayoutVars>
      </dgm:prSet>
      <dgm:spPr/>
    </dgm:pt>
    <dgm:pt modelId="{ED7AD29E-56B9-4603-BB74-A16DAB00C5B0}" type="pres">
      <dgm:prSet presAssocID="{DE5F7563-4D61-463A-9CBE-81A6289FCB83}" presName="sibTrans" presStyleCnt="0"/>
      <dgm:spPr/>
    </dgm:pt>
    <dgm:pt modelId="{2C5D5A6E-EDEB-4E4E-AE76-9C3BE3BB91E5}" type="pres">
      <dgm:prSet presAssocID="{C84B08AC-9014-4498-AB36-D4D66D95E5A4}" presName="compNode" presStyleCnt="0"/>
      <dgm:spPr/>
    </dgm:pt>
    <dgm:pt modelId="{772DCF3A-81BE-453F-BA1F-27920C763FF0}" type="pres">
      <dgm:prSet presAssocID="{C84B08AC-9014-4498-AB36-D4D66D95E5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AA54318-89A1-4124-85AB-75210EE9F808}" type="pres">
      <dgm:prSet presAssocID="{C84B08AC-9014-4498-AB36-D4D66D95E5A4}" presName="spaceRect" presStyleCnt="0"/>
      <dgm:spPr/>
    </dgm:pt>
    <dgm:pt modelId="{A3AC1F25-F99C-40D0-891F-A6BA25496521}" type="pres">
      <dgm:prSet presAssocID="{C84B08AC-9014-4498-AB36-D4D66D95E5A4}" presName="textRect" presStyleLbl="revTx" presStyleIdx="1" presStyleCnt="5">
        <dgm:presLayoutVars>
          <dgm:chMax val="1"/>
          <dgm:chPref val="1"/>
        </dgm:presLayoutVars>
      </dgm:prSet>
      <dgm:spPr/>
    </dgm:pt>
    <dgm:pt modelId="{0862CFC0-32AF-44BB-90E5-0CE72FE971F8}" type="pres">
      <dgm:prSet presAssocID="{37E5344F-6C23-496E-B37B-1BE0CF5717F7}" presName="sibTrans" presStyleCnt="0"/>
      <dgm:spPr/>
    </dgm:pt>
    <dgm:pt modelId="{344FB51B-600B-433B-9DDB-AF7ECA43DCFF}" type="pres">
      <dgm:prSet presAssocID="{258153B7-DB7C-4D78-8C12-EB9342939478}" presName="compNode" presStyleCnt="0"/>
      <dgm:spPr/>
    </dgm:pt>
    <dgm:pt modelId="{68C8D770-F9BE-46C6-A5F7-04DA459EEF91}" type="pres">
      <dgm:prSet presAssocID="{258153B7-DB7C-4D78-8C12-EB93429394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367EC4E9-8A91-4C26-97EB-D088E5E3AFF1}" type="pres">
      <dgm:prSet presAssocID="{258153B7-DB7C-4D78-8C12-EB9342939478}" presName="spaceRect" presStyleCnt="0"/>
      <dgm:spPr/>
    </dgm:pt>
    <dgm:pt modelId="{719C5D9E-6288-4148-8629-194AC769F2B7}" type="pres">
      <dgm:prSet presAssocID="{258153B7-DB7C-4D78-8C12-EB9342939478}" presName="textRect" presStyleLbl="revTx" presStyleIdx="2" presStyleCnt="5">
        <dgm:presLayoutVars>
          <dgm:chMax val="1"/>
          <dgm:chPref val="1"/>
        </dgm:presLayoutVars>
      </dgm:prSet>
      <dgm:spPr/>
    </dgm:pt>
    <dgm:pt modelId="{EED8BA03-BFFB-4837-A79F-47A8D0FE63BD}" type="pres">
      <dgm:prSet presAssocID="{DB386D1A-7C33-4674-9346-A4594BCC1D76}" presName="sibTrans" presStyleCnt="0"/>
      <dgm:spPr/>
    </dgm:pt>
    <dgm:pt modelId="{1C5D905A-AD2D-4C48-A94F-874DCBB9C445}" type="pres">
      <dgm:prSet presAssocID="{B078FFFC-6296-49ED-8E16-7D889A9784C7}" presName="compNode" presStyleCnt="0"/>
      <dgm:spPr/>
    </dgm:pt>
    <dgm:pt modelId="{67E5DC15-5EC1-4812-AE64-0662075F5EFB}" type="pres">
      <dgm:prSet presAssocID="{B078FFFC-6296-49ED-8E16-7D889A9784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107AD848-7368-409A-B3B7-2638DDA3F97C}" type="pres">
      <dgm:prSet presAssocID="{B078FFFC-6296-49ED-8E16-7D889A9784C7}" presName="spaceRect" presStyleCnt="0"/>
      <dgm:spPr/>
    </dgm:pt>
    <dgm:pt modelId="{17D5AE30-2879-4C87-A7D3-0D30B6F1CB13}" type="pres">
      <dgm:prSet presAssocID="{B078FFFC-6296-49ED-8E16-7D889A9784C7}" presName="textRect" presStyleLbl="revTx" presStyleIdx="3" presStyleCnt="5">
        <dgm:presLayoutVars>
          <dgm:chMax val="1"/>
          <dgm:chPref val="1"/>
        </dgm:presLayoutVars>
      </dgm:prSet>
      <dgm:spPr/>
    </dgm:pt>
    <dgm:pt modelId="{A1E6921C-2E59-4560-AA7F-2E970BD27051}" type="pres">
      <dgm:prSet presAssocID="{031F1C63-3FD5-4024-8684-8A404CFC6C58}" presName="sibTrans" presStyleCnt="0"/>
      <dgm:spPr/>
    </dgm:pt>
    <dgm:pt modelId="{2E81C175-3400-4CE1-8FBB-7716E6113CF6}" type="pres">
      <dgm:prSet presAssocID="{0A7A8E98-D6B6-4D95-A4AD-C1485284867D}" presName="compNode" presStyleCnt="0"/>
      <dgm:spPr/>
    </dgm:pt>
    <dgm:pt modelId="{02A25964-C700-4EA6-8B47-6F237E2E023E}" type="pres">
      <dgm:prSet presAssocID="{0A7A8E98-D6B6-4D95-A4AD-C1485284867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tor"/>
        </a:ext>
      </dgm:extLst>
    </dgm:pt>
    <dgm:pt modelId="{71FBE7DA-28A9-42D0-A20D-1DD67BF7E524}" type="pres">
      <dgm:prSet presAssocID="{0A7A8E98-D6B6-4D95-A4AD-C1485284867D}" presName="spaceRect" presStyleCnt="0"/>
      <dgm:spPr/>
    </dgm:pt>
    <dgm:pt modelId="{BA02F4A1-309A-4629-A0FB-9D475B00E2D5}" type="pres">
      <dgm:prSet presAssocID="{0A7A8E98-D6B6-4D95-A4AD-C1485284867D}" presName="textRect" presStyleLbl="revTx" presStyleIdx="4" presStyleCnt="5">
        <dgm:presLayoutVars>
          <dgm:chMax val="1"/>
          <dgm:chPref val="1"/>
        </dgm:presLayoutVars>
      </dgm:prSet>
      <dgm:spPr/>
    </dgm:pt>
  </dgm:ptLst>
  <dgm:cxnLst>
    <dgm:cxn modelId="{F3975808-F3B0-4B4F-8E2D-010095160A6D}" type="presOf" srcId="{C84B08AC-9014-4498-AB36-D4D66D95E5A4}" destId="{A3AC1F25-F99C-40D0-891F-A6BA25496521}" srcOrd="0" destOrd="0" presId="urn:microsoft.com/office/officeart/2018/2/layout/IconLabelList"/>
    <dgm:cxn modelId="{E7C99B0D-7281-4189-A506-18DF3AB2E18A}" srcId="{F07A6868-B664-4CFE-B0A8-B31FD8A3F07C}" destId="{258153B7-DB7C-4D78-8C12-EB9342939478}" srcOrd="2" destOrd="0" parTransId="{5D9C3C15-1A73-4320-BE1B-8A0321FF4B0D}" sibTransId="{DB386D1A-7C33-4674-9346-A4594BCC1D76}"/>
    <dgm:cxn modelId="{F19F821F-DE22-47D5-8521-69DB2C033B7C}" srcId="{F07A6868-B664-4CFE-B0A8-B31FD8A3F07C}" destId="{0A7A8E98-D6B6-4D95-A4AD-C1485284867D}" srcOrd="4" destOrd="0" parTransId="{C1F71FB4-40C1-4934-8BF3-F4D40E272DFB}" sibTransId="{48B9A4E0-9D11-49E2-80FB-3EEA89CEC78F}"/>
    <dgm:cxn modelId="{9B3F5329-F497-4750-8AD6-0A407EB090C7}" srcId="{F07A6868-B664-4CFE-B0A8-B31FD8A3F07C}" destId="{B078FFFC-6296-49ED-8E16-7D889A9784C7}" srcOrd="3" destOrd="0" parTransId="{37BE357A-7E82-4FE0-B900-59EC9CE370C3}" sibTransId="{031F1C63-3FD5-4024-8684-8A404CFC6C58}"/>
    <dgm:cxn modelId="{A5C21A99-5410-48EA-8223-7C8C2681FAFF}" type="presOf" srcId="{0A7A8E98-D6B6-4D95-A4AD-C1485284867D}" destId="{BA02F4A1-309A-4629-A0FB-9D475B00E2D5}" srcOrd="0" destOrd="0" presId="urn:microsoft.com/office/officeart/2018/2/layout/IconLabelList"/>
    <dgm:cxn modelId="{7C665BA8-736B-42CD-8FDC-86C3E1657614}" srcId="{F07A6868-B664-4CFE-B0A8-B31FD8A3F07C}" destId="{23BBAE90-31D4-4267-ACF0-75B90541745B}" srcOrd="0" destOrd="0" parTransId="{0FF3CD3D-89F1-4304-860E-92613390DF20}" sibTransId="{DE5F7563-4D61-463A-9CBE-81A6289FCB83}"/>
    <dgm:cxn modelId="{FDFC90D3-DB15-48A6-8F5E-D3DFB690DE50}" type="presOf" srcId="{F07A6868-B664-4CFE-B0A8-B31FD8A3F07C}" destId="{2689032C-E974-43DF-877D-A49FEFAC044B}" srcOrd="0" destOrd="0" presId="urn:microsoft.com/office/officeart/2018/2/layout/IconLabelList"/>
    <dgm:cxn modelId="{7CCAFAE5-A0A4-4DF1-8D94-87D9991B217F}" srcId="{F07A6868-B664-4CFE-B0A8-B31FD8A3F07C}" destId="{C84B08AC-9014-4498-AB36-D4D66D95E5A4}" srcOrd="1" destOrd="0" parTransId="{58AA1F15-CE9E-44EA-B4BE-E6D07A9D8B85}" sibTransId="{37E5344F-6C23-496E-B37B-1BE0CF5717F7}"/>
    <dgm:cxn modelId="{63137FEC-80EF-4032-8376-D330E05F9BF5}" type="presOf" srcId="{B078FFFC-6296-49ED-8E16-7D889A9784C7}" destId="{17D5AE30-2879-4C87-A7D3-0D30B6F1CB13}" srcOrd="0" destOrd="0" presId="urn:microsoft.com/office/officeart/2018/2/layout/IconLabelList"/>
    <dgm:cxn modelId="{51E24BFA-9A58-4F16-B527-3C32C9D7BD7B}" type="presOf" srcId="{23BBAE90-31D4-4267-ACF0-75B90541745B}" destId="{94871381-FE9E-43DC-92E5-A0A5C7CA85D3}" srcOrd="0" destOrd="0" presId="urn:microsoft.com/office/officeart/2018/2/layout/IconLabelList"/>
    <dgm:cxn modelId="{5BCAB7FB-0F7D-428E-9433-ECAE10DAB0EB}" type="presOf" srcId="{258153B7-DB7C-4D78-8C12-EB9342939478}" destId="{719C5D9E-6288-4148-8629-194AC769F2B7}" srcOrd="0" destOrd="0" presId="urn:microsoft.com/office/officeart/2018/2/layout/IconLabelList"/>
    <dgm:cxn modelId="{79A8EF73-6069-42B8-8B47-57D855A32992}" type="presParOf" srcId="{2689032C-E974-43DF-877D-A49FEFAC044B}" destId="{64067606-9C6B-4FB0-9884-F17AD8CBDBE8}" srcOrd="0" destOrd="0" presId="urn:microsoft.com/office/officeart/2018/2/layout/IconLabelList"/>
    <dgm:cxn modelId="{38C03903-CEC9-4FAC-97AB-AE59EE4FBEB7}" type="presParOf" srcId="{64067606-9C6B-4FB0-9884-F17AD8CBDBE8}" destId="{06DC08E3-4D7D-4D9E-950E-280C1BE35695}" srcOrd="0" destOrd="0" presId="urn:microsoft.com/office/officeart/2018/2/layout/IconLabelList"/>
    <dgm:cxn modelId="{6B6C6821-707E-4B7E-A2D5-AA9D880CC85B}" type="presParOf" srcId="{64067606-9C6B-4FB0-9884-F17AD8CBDBE8}" destId="{149A38E3-EE14-4171-BA7C-C750DA0CEFE6}" srcOrd="1" destOrd="0" presId="urn:microsoft.com/office/officeart/2018/2/layout/IconLabelList"/>
    <dgm:cxn modelId="{93805517-D80F-4B4A-AB01-81B522D18C54}" type="presParOf" srcId="{64067606-9C6B-4FB0-9884-F17AD8CBDBE8}" destId="{94871381-FE9E-43DC-92E5-A0A5C7CA85D3}" srcOrd="2" destOrd="0" presId="urn:microsoft.com/office/officeart/2018/2/layout/IconLabelList"/>
    <dgm:cxn modelId="{7C3E1BC1-8815-4033-8536-E4DA38686AAA}" type="presParOf" srcId="{2689032C-E974-43DF-877D-A49FEFAC044B}" destId="{ED7AD29E-56B9-4603-BB74-A16DAB00C5B0}" srcOrd="1" destOrd="0" presId="urn:microsoft.com/office/officeart/2018/2/layout/IconLabelList"/>
    <dgm:cxn modelId="{1DEB4722-B1A6-4725-ABDD-059394F3BFA7}" type="presParOf" srcId="{2689032C-E974-43DF-877D-A49FEFAC044B}" destId="{2C5D5A6E-EDEB-4E4E-AE76-9C3BE3BB91E5}" srcOrd="2" destOrd="0" presId="urn:microsoft.com/office/officeart/2018/2/layout/IconLabelList"/>
    <dgm:cxn modelId="{ACBEC774-40AC-4A3E-86A8-110B79B4E58B}" type="presParOf" srcId="{2C5D5A6E-EDEB-4E4E-AE76-9C3BE3BB91E5}" destId="{772DCF3A-81BE-453F-BA1F-27920C763FF0}" srcOrd="0" destOrd="0" presId="urn:microsoft.com/office/officeart/2018/2/layout/IconLabelList"/>
    <dgm:cxn modelId="{A0AB98AA-D02A-4278-A5D1-2639D2F29E9C}" type="presParOf" srcId="{2C5D5A6E-EDEB-4E4E-AE76-9C3BE3BB91E5}" destId="{3AA54318-89A1-4124-85AB-75210EE9F808}" srcOrd="1" destOrd="0" presId="urn:microsoft.com/office/officeart/2018/2/layout/IconLabelList"/>
    <dgm:cxn modelId="{C0DE4BEB-EE87-4D50-ABA4-818D3877F29C}" type="presParOf" srcId="{2C5D5A6E-EDEB-4E4E-AE76-9C3BE3BB91E5}" destId="{A3AC1F25-F99C-40D0-891F-A6BA25496521}" srcOrd="2" destOrd="0" presId="urn:microsoft.com/office/officeart/2018/2/layout/IconLabelList"/>
    <dgm:cxn modelId="{1C6206F4-E803-4986-AD8D-0A2B026AFAAD}" type="presParOf" srcId="{2689032C-E974-43DF-877D-A49FEFAC044B}" destId="{0862CFC0-32AF-44BB-90E5-0CE72FE971F8}" srcOrd="3" destOrd="0" presId="urn:microsoft.com/office/officeart/2018/2/layout/IconLabelList"/>
    <dgm:cxn modelId="{82343BAE-058D-443F-9F3F-1154173BE586}" type="presParOf" srcId="{2689032C-E974-43DF-877D-A49FEFAC044B}" destId="{344FB51B-600B-433B-9DDB-AF7ECA43DCFF}" srcOrd="4" destOrd="0" presId="urn:microsoft.com/office/officeart/2018/2/layout/IconLabelList"/>
    <dgm:cxn modelId="{9B7F1F31-E193-4107-BCA3-437E4864A6B6}" type="presParOf" srcId="{344FB51B-600B-433B-9DDB-AF7ECA43DCFF}" destId="{68C8D770-F9BE-46C6-A5F7-04DA459EEF91}" srcOrd="0" destOrd="0" presId="urn:microsoft.com/office/officeart/2018/2/layout/IconLabelList"/>
    <dgm:cxn modelId="{B96DD846-4832-4941-B437-EB8E5107A889}" type="presParOf" srcId="{344FB51B-600B-433B-9DDB-AF7ECA43DCFF}" destId="{367EC4E9-8A91-4C26-97EB-D088E5E3AFF1}" srcOrd="1" destOrd="0" presId="urn:microsoft.com/office/officeart/2018/2/layout/IconLabelList"/>
    <dgm:cxn modelId="{FA5E74B9-3371-4220-8B83-15D6BE76EAA3}" type="presParOf" srcId="{344FB51B-600B-433B-9DDB-AF7ECA43DCFF}" destId="{719C5D9E-6288-4148-8629-194AC769F2B7}" srcOrd="2" destOrd="0" presId="urn:microsoft.com/office/officeart/2018/2/layout/IconLabelList"/>
    <dgm:cxn modelId="{7236ED43-4175-4C7F-8D44-1927B101FAA0}" type="presParOf" srcId="{2689032C-E974-43DF-877D-A49FEFAC044B}" destId="{EED8BA03-BFFB-4837-A79F-47A8D0FE63BD}" srcOrd="5" destOrd="0" presId="urn:microsoft.com/office/officeart/2018/2/layout/IconLabelList"/>
    <dgm:cxn modelId="{ECE91E12-D84C-4C02-AE5D-12396FB16ECD}" type="presParOf" srcId="{2689032C-E974-43DF-877D-A49FEFAC044B}" destId="{1C5D905A-AD2D-4C48-A94F-874DCBB9C445}" srcOrd="6" destOrd="0" presId="urn:microsoft.com/office/officeart/2018/2/layout/IconLabelList"/>
    <dgm:cxn modelId="{2B977FFE-AB3D-4EE9-A228-79841128A5BC}" type="presParOf" srcId="{1C5D905A-AD2D-4C48-A94F-874DCBB9C445}" destId="{67E5DC15-5EC1-4812-AE64-0662075F5EFB}" srcOrd="0" destOrd="0" presId="urn:microsoft.com/office/officeart/2018/2/layout/IconLabelList"/>
    <dgm:cxn modelId="{1D3FE022-9B8C-4556-92C8-B8E1A763F524}" type="presParOf" srcId="{1C5D905A-AD2D-4C48-A94F-874DCBB9C445}" destId="{107AD848-7368-409A-B3B7-2638DDA3F97C}" srcOrd="1" destOrd="0" presId="urn:microsoft.com/office/officeart/2018/2/layout/IconLabelList"/>
    <dgm:cxn modelId="{CE89A092-B4F4-4EC2-B42B-A41393CA784C}" type="presParOf" srcId="{1C5D905A-AD2D-4C48-A94F-874DCBB9C445}" destId="{17D5AE30-2879-4C87-A7D3-0D30B6F1CB13}" srcOrd="2" destOrd="0" presId="urn:microsoft.com/office/officeart/2018/2/layout/IconLabelList"/>
    <dgm:cxn modelId="{2DCBB96A-6D53-4721-8F90-EBB2187F46A6}" type="presParOf" srcId="{2689032C-E974-43DF-877D-A49FEFAC044B}" destId="{A1E6921C-2E59-4560-AA7F-2E970BD27051}" srcOrd="7" destOrd="0" presId="urn:microsoft.com/office/officeart/2018/2/layout/IconLabelList"/>
    <dgm:cxn modelId="{75432B60-D363-43E0-AC7D-BEA11F057567}" type="presParOf" srcId="{2689032C-E974-43DF-877D-A49FEFAC044B}" destId="{2E81C175-3400-4CE1-8FBB-7716E6113CF6}" srcOrd="8" destOrd="0" presId="urn:microsoft.com/office/officeart/2018/2/layout/IconLabelList"/>
    <dgm:cxn modelId="{90DE063B-E7FA-4377-9E76-F3B602D6AD3D}" type="presParOf" srcId="{2E81C175-3400-4CE1-8FBB-7716E6113CF6}" destId="{02A25964-C700-4EA6-8B47-6F237E2E023E}" srcOrd="0" destOrd="0" presId="urn:microsoft.com/office/officeart/2018/2/layout/IconLabelList"/>
    <dgm:cxn modelId="{02896B83-8162-4F2B-B181-61BF6A8E73E3}" type="presParOf" srcId="{2E81C175-3400-4CE1-8FBB-7716E6113CF6}" destId="{71FBE7DA-28A9-42D0-A20D-1DD67BF7E524}" srcOrd="1" destOrd="0" presId="urn:microsoft.com/office/officeart/2018/2/layout/IconLabelList"/>
    <dgm:cxn modelId="{A59E1ACC-0A28-491D-B2F2-CA1D892A5427}" type="presParOf" srcId="{2E81C175-3400-4CE1-8FBB-7716E6113CF6}" destId="{BA02F4A1-309A-4629-A0FB-9D475B00E2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B4E564-027E-431B-856B-19FD8FE0573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C3B0174-A448-482C-99E0-1F7E6FFA34ED}">
      <dgm:prSet/>
      <dgm:spPr/>
      <dgm:t>
        <a:bodyPr/>
        <a:lstStyle/>
        <a:p>
          <a:r>
            <a:rPr lang="en-US"/>
            <a:t>The primary objective of our project is to develop a comprehensive real-time face mask detection system integrated with Arduino-controlled access.</a:t>
          </a:r>
        </a:p>
      </dgm:t>
    </dgm:pt>
    <dgm:pt modelId="{3D6A2E0E-E106-49B6-BC02-D75C74F6D693}" type="parTrans" cxnId="{2B1D0581-A224-429B-A9B3-B459F7DE84E4}">
      <dgm:prSet/>
      <dgm:spPr/>
      <dgm:t>
        <a:bodyPr/>
        <a:lstStyle/>
        <a:p>
          <a:endParaRPr lang="en-US"/>
        </a:p>
      </dgm:t>
    </dgm:pt>
    <dgm:pt modelId="{628993E0-B0C2-43AB-A8CE-89FF1A0B7189}" type="sibTrans" cxnId="{2B1D0581-A224-429B-A9B3-B459F7DE84E4}">
      <dgm:prSet/>
      <dgm:spPr/>
      <dgm:t>
        <a:bodyPr/>
        <a:lstStyle/>
        <a:p>
          <a:endParaRPr lang="en-US"/>
        </a:p>
      </dgm:t>
    </dgm:pt>
    <dgm:pt modelId="{124EC13F-C96A-4D12-8F6E-3692B5BF6654}">
      <dgm:prSet/>
      <dgm:spPr/>
      <dgm:t>
        <a:bodyPr/>
        <a:lstStyle/>
        <a:p>
          <a:r>
            <a:rPr lang="en-US"/>
            <a:t>Real-Time Face Mask Detection: Implementing a robust face detection algorithm capable of identifying individuals and determining whether they are wearing a face mask.</a:t>
          </a:r>
        </a:p>
      </dgm:t>
    </dgm:pt>
    <dgm:pt modelId="{F9995C12-3E8C-4209-B147-8958FB24B4CD}" type="parTrans" cxnId="{4A64D6A5-2B9F-42E0-ABFF-8C5C6487EBE3}">
      <dgm:prSet/>
      <dgm:spPr/>
      <dgm:t>
        <a:bodyPr/>
        <a:lstStyle/>
        <a:p>
          <a:endParaRPr lang="en-US"/>
        </a:p>
      </dgm:t>
    </dgm:pt>
    <dgm:pt modelId="{BE22B676-E231-4768-861F-AF7F8D31B0DB}" type="sibTrans" cxnId="{4A64D6A5-2B9F-42E0-ABFF-8C5C6487EBE3}">
      <dgm:prSet/>
      <dgm:spPr/>
      <dgm:t>
        <a:bodyPr/>
        <a:lstStyle/>
        <a:p>
          <a:endParaRPr lang="en-US"/>
        </a:p>
      </dgm:t>
    </dgm:pt>
    <dgm:pt modelId="{25CC61BC-C039-47DE-8EED-0F3F21290541}">
      <dgm:prSet/>
      <dgm:spPr/>
      <dgm:t>
        <a:bodyPr/>
        <a:lstStyle/>
        <a:p>
          <a:r>
            <a:rPr lang="en-US"/>
            <a:t>Arduino-Controlled Access: Utilizing Arduino microcontroller technology to control access to designated areas based on mask compliance, ensuring only individuals wearing masks are granted entry.</a:t>
          </a:r>
        </a:p>
      </dgm:t>
    </dgm:pt>
    <dgm:pt modelId="{8A0ECEA8-315A-4355-AE71-114BED0C46D6}" type="parTrans" cxnId="{D80BFB4B-8FAC-4048-A205-FE84B18FABE0}">
      <dgm:prSet/>
      <dgm:spPr/>
      <dgm:t>
        <a:bodyPr/>
        <a:lstStyle/>
        <a:p>
          <a:endParaRPr lang="en-US"/>
        </a:p>
      </dgm:t>
    </dgm:pt>
    <dgm:pt modelId="{89320B4C-0551-471B-867B-EC16226D7969}" type="sibTrans" cxnId="{D80BFB4B-8FAC-4048-A205-FE84B18FABE0}">
      <dgm:prSet/>
      <dgm:spPr/>
      <dgm:t>
        <a:bodyPr/>
        <a:lstStyle/>
        <a:p>
          <a:endParaRPr lang="en-US"/>
        </a:p>
      </dgm:t>
    </dgm:pt>
    <dgm:pt modelId="{EBA11CD6-B683-4433-BFD8-C53F20BB5D74}">
      <dgm:prSet/>
      <dgm:spPr/>
      <dgm:t>
        <a:bodyPr/>
        <a:lstStyle/>
        <a:p>
          <a:r>
            <a:rPr lang="en-US"/>
            <a:t>Enhanced Safety and Security: Enhancing safety and security measures in various environments, such as public spaces, workplaces, and educational institutions, by enforcing mask-wearing policies and restricting access to non-compliant individuals.</a:t>
          </a:r>
        </a:p>
      </dgm:t>
    </dgm:pt>
    <dgm:pt modelId="{828886BD-30EB-4CBA-B42B-10ABCA06984E}" type="parTrans" cxnId="{30A37229-DF38-44F0-A6E4-248BFA5DFDB7}">
      <dgm:prSet/>
      <dgm:spPr/>
      <dgm:t>
        <a:bodyPr/>
        <a:lstStyle/>
        <a:p>
          <a:endParaRPr lang="en-US"/>
        </a:p>
      </dgm:t>
    </dgm:pt>
    <dgm:pt modelId="{99C993CB-0929-4A2E-A37C-33ECFEA5F9FC}" type="sibTrans" cxnId="{30A37229-DF38-44F0-A6E4-248BFA5DFDB7}">
      <dgm:prSet/>
      <dgm:spPr/>
      <dgm:t>
        <a:bodyPr/>
        <a:lstStyle/>
        <a:p>
          <a:endParaRPr lang="en-US"/>
        </a:p>
      </dgm:t>
    </dgm:pt>
    <dgm:pt modelId="{03DB1A49-D894-4DD9-80F9-1EA683570206}">
      <dgm:prSet/>
      <dgm:spPr/>
      <dgm:t>
        <a:bodyPr/>
        <a:lstStyle/>
        <a:p>
          <a:r>
            <a:rPr lang="en-US"/>
            <a:t>Through the successful achievement of these objectives, our project aims to contribute to public health initiatives, mitigate the spread of infectious diseases, and promote safer environments for individuals worldwide.</a:t>
          </a:r>
        </a:p>
      </dgm:t>
    </dgm:pt>
    <dgm:pt modelId="{789A947E-6D45-4FBD-B69D-94660D2B94FB}" type="parTrans" cxnId="{FD7C1946-548C-427F-93FD-CE2EACFDB5BB}">
      <dgm:prSet/>
      <dgm:spPr/>
      <dgm:t>
        <a:bodyPr/>
        <a:lstStyle/>
        <a:p>
          <a:endParaRPr lang="en-US"/>
        </a:p>
      </dgm:t>
    </dgm:pt>
    <dgm:pt modelId="{C66F2929-D0D0-475F-ABC4-03C6BC97D3C7}" type="sibTrans" cxnId="{FD7C1946-548C-427F-93FD-CE2EACFDB5BB}">
      <dgm:prSet/>
      <dgm:spPr/>
      <dgm:t>
        <a:bodyPr/>
        <a:lstStyle/>
        <a:p>
          <a:endParaRPr lang="en-US"/>
        </a:p>
      </dgm:t>
    </dgm:pt>
    <dgm:pt modelId="{C86B6875-5A58-4CE3-A403-5642A1ADAD2E}" type="pres">
      <dgm:prSet presAssocID="{13B4E564-027E-431B-856B-19FD8FE05730}" presName="diagram" presStyleCnt="0">
        <dgm:presLayoutVars>
          <dgm:dir/>
          <dgm:resizeHandles val="exact"/>
        </dgm:presLayoutVars>
      </dgm:prSet>
      <dgm:spPr/>
    </dgm:pt>
    <dgm:pt modelId="{9D40C99A-6536-4C48-8191-374FB1A68BB1}" type="pres">
      <dgm:prSet presAssocID="{6C3B0174-A448-482C-99E0-1F7E6FFA34ED}" presName="node" presStyleLbl="node1" presStyleIdx="0" presStyleCnt="5">
        <dgm:presLayoutVars>
          <dgm:bulletEnabled val="1"/>
        </dgm:presLayoutVars>
      </dgm:prSet>
      <dgm:spPr/>
    </dgm:pt>
    <dgm:pt modelId="{5FF1F2B8-BA13-445F-A34B-D20C1B4FFDBB}" type="pres">
      <dgm:prSet presAssocID="{628993E0-B0C2-43AB-A8CE-89FF1A0B7189}" presName="sibTrans" presStyleCnt="0"/>
      <dgm:spPr/>
    </dgm:pt>
    <dgm:pt modelId="{094398D8-7302-4C4B-888E-1BAAEAD308E0}" type="pres">
      <dgm:prSet presAssocID="{124EC13F-C96A-4D12-8F6E-3692B5BF6654}" presName="node" presStyleLbl="node1" presStyleIdx="1" presStyleCnt="5">
        <dgm:presLayoutVars>
          <dgm:bulletEnabled val="1"/>
        </dgm:presLayoutVars>
      </dgm:prSet>
      <dgm:spPr/>
    </dgm:pt>
    <dgm:pt modelId="{1168B1F9-DCDE-459C-BE16-503727461293}" type="pres">
      <dgm:prSet presAssocID="{BE22B676-E231-4768-861F-AF7F8D31B0DB}" presName="sibTrans" presStyleCnt="0"/>
      <dgm:spPr/>
    </dgm:pt>
    <dgm:pt modelId="{31F45E47-79D8-4B39-A4C7-785486034179}" type="pres">
      <dgm:prSet presAssocID="{25CC61BC-C039-47DE-8EED-0F3F21290541}" presName="node" presStyleLbl="node1" presStyleIdx="2" presStyleCnt="5">
        <dgm:presLayoutVars>
          <dgm:bulletEnabled val="1"/>
        </dgm:presLayoutVars>
      </dgm:prSet>
      <dgm:spPr/>
    </dgm:pt>
    <dgm:pt modelId="{EFD0ED4D-72E9-4D66-B06C-E4F9C968BA37}" type="pres">
      <dgm:prSet presAssocID="{89320B4C-0551-471B-867B-EC16226D7969}" presName="sibTrans" presStyleCnt="0"/>
      <dgm:spPr/>
    </dgm:pt>
    <dgm:pt modelId="{B8568BC6-2FDF-4EA5-BEED-23970432F4E4}" type="pres">
      <dgm:prSet presAssocID="{EBA11CD6-B683-4433-BFD8-C53F20BB5D74}" presName="node" presStyleLbl="node1" presStyleIdx="3" presStyleCnt="5">
        <dgm:presLayoutVars>
          <dgm:bulletEnabled val="1"/>
        </dgm:presLayoutVars>
      </dgm:prSet>
      <dgm:spPr/>
    </dgm:pt>
    <dgm:pt modelId="{6F51C863-3033-4949-8469-47181A4E17A2}" type="pres">
      <dgm:prSet presAssocID="{99C993CB-0929-4A2E-A37C-33ECFEA5F9FC}" presName="sibTrans" presStyleCnt="0"/>
      <dgm:spPr/>
    </dgm:pt>
    <dgm:pt modelId="{506D4ECE-EFFF-4DAF-8DDC-20B9FBAB8812}" type="pres">
      <dgm:prSet presAssocID="{03DB1A49-D894-4DD9-80F9-1EA683570206}" presName="node" presStyleLbl="node1" presStyleIdx="4" presStyleCnt="5">
        <dgm:presLayoutVars>
          <dgm:bulletEnabled val="1"/>
        </dgm:presLayoutVars>
      </dgm:prSet>
      <dgm:spPr/>
    </dgm:pt>
  </dgm:ptLst>
  <dgm:cxnLst>
    <dgm:cxn modelId="{8FF3BF10-5A45-4C8F-852E-88F9043EABF8}" type="presOf" srcId="{13B4E564-027E-431B-856B-19FD8FE05730}" destId="{C86B6875-5A58-4CE3-A403-5642A1ADAD2E}" srcOrd="0" destOrd="0" presId="urn:microsoft.com/office/officeart/2005/8/layout/default"/>
    <dgm:cxn modelId="{B94F5215-AC41-4D7A-BF71-02AED6D9405B}" type="presOf" srcId="{6C3B0174-A448-482C-99E0-1F7E6FFA34ED}" destId="{9D40C99A-6536-4C48-8191-374FB1A68BB1}" srcOrd="0" destOrd="0" presId="urn:microsoft.com/office/officeart/2005/8/layout/default"/>
    <dgm:cxn modelId="{30A37229-DF38-44F0-A6E4-248BFA5DFDB7}" srcId="{13B4E564-027E-431B-856B-19FD8FE05730}" destId="{EBA11CD6-B683-4433-BFD8-C53F20BB5D74}" srcOrd="3" destOrd="0" parTransId="{828886BD-30EB-4CBA-B42B-10ABCA06984E}" sibTransId="{99C993CB-0929-4A2E-A37C-33ECFEA5F9FC}"/>
    <dgm:cxn modelId="{9AC1D92D-3A82-4BB5-80A2-E9846B3ADBA1}" type="presOf" srcId="{03DB1A49-D894-4DD9-80F9-1EA683570206}" destId="{506D4ECE-EFFF-4DAF-8DDC-20B9FBAB8812}" srcOrd="0" destOrd="0" presId="urn:microsoft.com/office/officeart/2005/8/layout/default"/>
    <dgm:cxn modelId="{FD7C1946-548C-427F-93FD-CE2EACFDB5BB}" srcId="{13B4E564-027E-431B-856B-19FD8FE05730}" destId="{03DB1A49-D894-4DD9-80F9-1EA683570206}" srcOrd="4" destOrd="0" parTransId="{789A947E-6D45-4FBD-B69D-94660D2B94FB}" sibTransId="{C66F2929-D0D0-475F-ABC4-03C6BC97D3C7}"/>
    <dgm:cxn modelId="{D80BFB4B-8FAC-4048-A205-FE84B18FABE0}" srcId="{13B4E564-027E-431B-856B-19FD8FE05730}" destId="{25CC61BC-C039-47DE-8EED-0F3F21290541}" srcOrd="2" destOrd="0" parTransId="{8A0ECEA8-315A-4355-AE71-114BED0C46D6}" sibTransId="{89320B4C-0551-471B-867B-EC16226D7969}"/>
    <dgm:cxn modelId="{2B1D0581-A224-429B-A9B3-B459F7DE84E4}" srcId="{13B4E564-027E-431B-856B-19FD8FE05730}" destId="{6C3B0174-A448-482C-99E0-1F7E6FFA34ED}" srcOrd="0" destOrd="0" parTransId="{3D6A2E0E-E106-49B6-BC02-D75C74F6D693}" sibTransId="{628993E0-B0C2-43AB-A8CE-89FF1A0B7189}"/>
    <dgm:cxn modelId="{F9231F91-229C-49B7-A607-AEF674875C1A}" type="presOf" srcId="{EBA11CD6-B683-4433-BFD8-C53F20BB5D74}" destId="{B8568BC6-2FDF-4EA5-BEED-23970432F4E4}" srcOrd="0" destOrd="0" presId="urn:microsoft.com/office/officeart/2005/8/layout/default"/>
    <dgm:cxn modelId="{D2772F94-817D-4B07-A65C-777C20E190B2}" type="presOf" srcId="{25CC61BC-C039-47DE-8EED-0F3F21290541}" destId="{31F45E47-79D8-4B39-A4C7-785486034179}" srcOrd="0" destOrd="0" presId="urn:microsoft.com/office/officeart/2005/8/layout/default"/>
    <dgm:cxn modelId="{4A64D6A5-2B9F-42E0-ABFF-8C5C6487EBE3}" srcId="{13B4E564-027E-431B-856B-19FD8FE05730}" destId="{124EC13F-C96A-4D12-8F6E-3692B5BF6654}" srcOrd="1" destOrd="0" parTransId="{F9995C12-3E8C-4209-B147-8958FB24B4CD}" sibTransId="{BE22B676-E231-4768-861F-AF7F8D31B0DB}"/>
    <dgm:cxn modelId="{569457C5-8B52-4BF2-BC6F-83D0FB801AC7}" type="presOf" srcId="{124EC13F-C96A-4D12-8F6E-3692B5BF6654}" destId="{094398D8-7302-4C4B-888E-1BAAEAD308E0}" srcOrd="0" destOrd="0" presId="urn:microsoft.com/office/officeart/2005/8/layout/default"/>
    <dgm:cxn modelId="{BBC8F409-C1C7-4386-8DB4-56C536C6D634}" type="presParOf" srcId="{C86B6875-5A58-4CE3-A403-5642A1ADAD2E}" destId="{9D40C99A-6536-4C48-8191-374FB1A68BB1}" srcOrd="0" destOrd="0" presId="urn:microsoft.com/office/officeart/2005/8/layout/default"/>
    <dgm:cxn modelId="{9C7240CF-0959-4234-A299-B44D714DD3DE}" type="presParOf" srcId="{C86B6875-5A58-4CE3-A403-5642A1ADAD2E}" destId="{5FF1F2B8-BA13-445F-A34B-D20C1B4FFDBB}" srcOrd="1" destOrd="0" presId="urn:microsoft.com/office/officeart/2005/8/layout/default"/>
    <dgm:cxn modelId="{92EA98D1-A9E7-4688-AB4C-03DA3D46B770}" type="presParOf" srcId="{C86B6875-5A58-4CE3-A403-5642A1ADAD2E}" destId="{094398D8-7302-4C4B-888E-1BAAEAD308E0}" srcOrd="2" destOrd="0" presId="urn:microsoft.com/office/officeart/2005/8/layout/default"/>
    <dgm:cxn modelId="{2ECB6CD7-38C6-443D-8F1E-49D676F3D54A}" type="presParOf" srcId="{C86B6875-5A58-4CE3-A403-5642A1ADAD2E}" destId="{1168B1F9-DCDE-459C-BE16-503727461293}" srcOrd="3" destOrd="0" presId="urn:microsoft.com/office/officeart/2005/8/layout/default"/>
    <dgm:cxn modelId="{08622455-3E97-4F33-902D-04EA5BC6A9EF}" type="presParOf" srcId="{C86B6875-5A58-4CE3-A403-5642A1ADAD2E}" destId="{31F45E47-79D8-4B39-A4C7-785486034179}" srcOrd="4" destOrd="0" presId="urn:microsoft.com/office/officeart/2005/8/layout/default"/>
    <dgm:cxn modelId="{91A9E7EA-ED2F-411E-A296-BD5983BF375C}" type="presParOf" srcId="{C86B6875-5A58-4CE3-A403-5642A1ADAD2E}" destId="{EFD0ED4D-72E9-4D66-B06C-E4F9C968BA37}" srcOrd="5" destOrd="0" presId="urn:microsoft.com/office/officeart/2005/8/layout/default"/>
    <dgm:cxn modelId="{424EE1E4-923F-42F7-AB18-4EBCA5F8C3CA}" type="presParOf" srcId="{C86B6875-5A58-4CE3-A403-5642A1ADAD2E}" destId="{B8568BC6-2FDF-4EA5-BEED-23970432F4E4}" srcOrd="6" destOrd="0" presId="urn:microsoft.com/office/officeart/2005/8/layout/default"/>
    <dgm:cxn modelId="{4A87C8D2-1FC4-43B5-B3E4-7880CBF0119A}" type="presParOf" srcId="{C86B6875-5A58-4CE3-A403-5642A1ADAD2E}" destId="{6F51C863-3033-4949-8469-47181A4E17A2}" srcOrd="7" destOrd="0" presId="urn:microsoft.com/office/officeart/2005/8/layout/default"/>
    <dgm:cxn modelId="{F4B4F756-2063-4C46-BF7D-7D317A2EDEFE}" type="presParOf" srcId="{C86B6875-5A58-4CE3-A403-5642A1ADAD2E}" destId="{506D4ECE-EFFF-4DAF-8DDC-20B9FBAB881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C1BC28-E5FA-405C-817E-873B013FC21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635BAC5-3EB7-473B-8464-1E1B9B07BF0C}">
      <dgm:prSet/>
      <dgm:spPr/>
      <dgm:t>
        <a:bodyPr/>
        <a:lstStyle/>
        <a:p>
          <a:pPr>
            <a:lnSpc>
              <a:spcPct val="100000"/>
            </a:lnSpc>
          </a:pPr>
          <a:r>
            <a:rPr lang="en-US" b="1" i="0"/>
            <a:t>Overview:</a:t>
          </a:r>
          <a:endParaRPr lang="en-US"/>
        </a:p>
      </dgm:t>
    </dgm:pt>
    <dgm:pt modelId="{A379CDC2-1F6D-47FC-B5CC-5FA050E29860}" type="parTrans" cxnId="{E0E3895E-B6F6-4AF7-8B6F-331E47A6A72F}">
      <dgm:prSet/>
      <dgm:spPr/>
      <dgm:t>
        <a:bodyPr/>
        <a:lstStyle/>
        <a:p>
          <a:endParaRPr lang="en-US"/>
        </a:p>
      </dgm:t>
    </dgm:pt>
    <dgm:pt modelId="{AC282CEF-ED90-4B8A-AB05-CA90BDEAFBCE}" type="sibTrans" cxnId="{E0E3895E-B6F6-4AF7-8B6F-331E47A6A72F}">
      <dgm:prSet/>
      <dgm:spPr/>
      <dgm:t>
        <a:bodyPr/>
        <a:lstStyle/>
        <a:p>
          <a:endParaRPr lang="en-US"/>
        </a:p>
      </dgm:t>
    </dgm:pt>
    <dgm:pt modelId="{E005DF88-3FBC-498A-8939-78A773DCAACA}">
      <dgm:prSet/>
      <dgm:spPr/>
      <dgm:t>
        <a:bodyPr/>
        <a:lstStyle/>
        <a:p>
          <a:pPr>
            <a:lnSpc>
              <a:spcPct val="100000"/>
            </a:lnSpc>
          </a:pPr>
          <a:r>
            <a:rPr lang="en-US" b="0" i="0"/>
            <a:t>The operation of our system involves the coordinated functioning of various components to achieve the goal of automated mask detection and access control. This slide elucidates the operational workflow and key steps involved in the system's functioning.</a:t>
          </a:r>
          <a:endParaRPr lang="en-US"/>
        </a:p>
      </dgm:t>
    </dgm:pt>
    <dgm:pt modelId="{5D1F70E5-3BBF-4321-87FA-F1C644CFCC0E}" type="parTrans" cxnId="{6F7A4974-9C30-493B-8854-84B03A356BC2}">
      <dgm:prSet/>
      <dgm:spPr/>
      <dgm:t>
        <a:bodyPr/>
        <a:lstStyle/>
        <a:p>
          <a:endParaRPr lang="en-US"/>
        </a:p>
      </dgm:t>
    </dgm:pt>
    <dgm:pt modelId="{3E625BDE-0F34-4980-91EF-161665B06D36}" type="sibTrans" cxnId="{6F7A4974-9C30-493B-8854-84B03A356BC2}">
      <dgm:prSet/>
      <dgm:spPr/>
      <dgm:t>
        <a:bodyPr/>
        <a:lstStyle/>
        <a:p>
          <a:endParaRPr lang="en-US"/>
        </a:p>
      </dgm:t>
    </dgm:pt>
    <dgm:pt modelId="{4E002263-8924-4000-AEDD-8B66BBD99656}">
      <dgm:prSet/>
      <dgm:spPr/>
      <dgm:t>
        <a:bodyPr/>
        <a:lstStyle/>
        <a:p>
          <a:pPr>
            <a:lnSpc>
              <a:spcPct val="100000"/>
            </a:lnSpc>
          </a:pPr>
          <a:r>
            <a:rPr lang="en-US" b="1" i="0"/>
            <a:t>Initialization:</a:t>
          </a:r>
          <a:endParaRPr lang="en-US"/>
        </a:p>
      </dgm:t>
    </dgm:pt>
    <dgm:pt modelId="{104F0416-8600-4985-A18E-0369B9FFC082}" type="parTrans" cxnId="{A5880FF5-08C0-43CF-8425-79A8384625FE}">
      <dgm:prSet/>
      <dgm:spPr/>
      <dgm:t>
        <a:bodyPr/>
        <a:lstStyle/>
        <a:p>
          <a:endParaRPr lang="en-US"/>
        </a:p>
      </dgm:t>
    </dgm:pt>
    <dgm:pt modelId="{BD5F8114-798A-4ECB-B124-8A41617BC993}" type="sibTrans" cxnId="{A5880FF5-08C0-43CF-8425-79A8384625FE}">
      <dgm:prSet/>
      <dgm:spPr/>
      <dgm:t>
        <a:bodyPr/>
        <a:lstStyle/>
        <a:p>
          <a:endParaRPr lang="en-US"/>
        </a:p>
      </dgm:t>
    </dgm:pt>
    <dgm:pt modelId="{E55A64D6-2EDD-4BF3-98B7-DD8B107F57B5}">
      <dgm:prSet/>
      <dgm:spPr/>
      <dgm:t>
        <a:bodyPr/>
        <a:lstStyle/>
        <a:p>
          <a:pPr>
            <a:lnSpc>
              <a:spcPct val="100000"/>
            </a:lnSpc>
          </a:pPr>
          <a:r>
            <a:rPr lang="en-US" b="0" i="0"/>
            <a:t>The operation begins with the initialization of the system, where all components are initialized, including the camera, face detection model, mask detection model, and Arduino board.</a:t>
          </a:r>
          <a:endParaRPr lang="en-US"/>
        </a:p>
      </dgm:t>
    </dgm:pt>
    <dgm:pt modelId="{70290ADD-39CD-424E-9ED4-2A8E5168AA69}" type="parTrans" cxnId="{16A9EACA-F51D-4CDA-AA19-443DAABEB12D}">
      <dgm:prSet/>
      <dgm:spPr/>
      <dgm:t>
        <a:bodyPr/>
        <a:lstStyle/>
        <a:p>
          <a:endParaRPr lang="en-US"/>
        </a:p>
      </dgm:t>
    </dgm:pt>
    <dgm:pt modelId="{691E3D92-FF90-40D0-8AA4-EC376D3BFAC4}" type="sibTrans" cxnId="{16A9EACA-F51D-4CDA-AA19-443DAABEB12D}">
      <dgm:prSet/>
      <dgm:spPr/>
      <dgm:t>
        <a:bodyPr/>
        <a:lstStyle/>
        <a:p>
          <a:endParaRPr lang="en-US"/>
        </a:p>
      </dgm:t>
    </dgm:pt>
    <dgm:pt modelId="{CA970859-1483-4BF3-AFE5-5246A92D8AA3}">
      <dgm:prSet/>
      <dgm:spPr/>
      <dgm:t>
        <a:bodyPr/>
        <a:lstStyle/>
        <a:p>
          <a:pPr>
            <a:lnSpc>
              <a:spcPct val="100000"/>
            </a:lnSpc>
          </a:pPr>
          <a:r>
            <a:rPr lang="en-US" b="1" i="0"/>
            <a:t>Video Stream Capture:</a:t>
          </a:r>
          <a:endParaRPr lang="en-US"/>
        </a:p>
      </dgm:t>
    </dgm:pt>
    <dgm:pt modelId="{D82496E7-D88A-4172-AD15-5D97E74F89A9}" type="parTrans" cxnId="{60807E2F-20DC-4CB6-9B36-17CD7F18450F}">
      <dgm:prSet/>
      <dgm:spPr/>
      <dgm:t>
        <a:bodyPr/>
        <a:lstStyle/>
        <a:p>
          <a:endParaRPr lang="en-US"/>
        </a:p>
      </dgm:t>
    </dgm:pt>
    <dgm:pt modelId="{84B99E39-5D9A-45DF-8A52-337A7C8952A7}" type="sibTrans" cxnId="{60807E2F-20DC-4CB6-9B36-17CD7F18450F}">
      <dgm:prSet/>
      <dgm:spPr/>
      <dgm:t>
        <a:bodyPr/>
        <a:lstStyle/>
        <a:p>
          <a:endParaRPr lang="en-US"/>
        </a:p>
      </dgm:t>
    </dgm:pt>
    <dgm:pt modelId="{A59C9E15-1D11-4C56-847A-C862E0D5DC0D}">
      <dgm:prSet/>
      <dgm:spPr/>
      <dgm:t>
        <a:bodyPr/>
        <a:lstStyle/>
        <a:p>
          <a:pPr>
            <a:lnSpc>
              <a:spcPct val="100000"/>
            </a:lnSpc>
          </a:pPr>
          <a:r>
            <a:rPr lang="en-US" b="0" i="0"/>
            <a:t>The system continuously captures the video stream from the camera in real-time. The video stream serves as input for face detection and subsequent processing.</a:t>
          </a:r>
          <a:endParaRPr lang="en-US"/>
        </a:p>
      </dgm:t>
    </dgm:pt>
    <dgm:pt modelId="{08BF1F00-4843-4C96-82AE-4A4DB3BD6870}" type="parTrans" cxnId="{BFC6B74A-6BCD-41B0-B2F0-08581D941FFE}">
      <dgm:prSet/>
      <dgm:spPr/>
      <dgm:t>
        <a:bodyPr/>
        <a:lstStyle/>
        <a:p>
          <a:endParaRPr lang="en-US"/>
        </a:p>
      </dgm:t>
    </dgm:pt>
    <dgm:pt modelId="{60D9E3A4-D5ED-4831-A851-7C9B92B338C6}" type="sibTrans" cxnId="{BFC6B74A-6BCD-41B0-B2F0-08581D941FFE}">
      <dgm:prSet/>
      <dgm:spPr/>
      <dgm:t>
        <a:bodyPr/>
        <a:lstStyle/>
        <a:p>
          <a:endParaRPr lang="en-US"/>
        </a:p>
      </dgm:t>
    </dgm:pt>
    <dgm:pt modelId="{F4FA51EE-18B1-4609-939B-D23F44FE742F}">
      <dgm:prSet/>
      <dgm:spPr/>
      <dgm:t>
        <a:bodyPr/>
        <a:lstStyle/>
        <a:p>
          <a:pPr>
            <a:lnSpc>
              <a:spcPct val="100000"/>
            </a:lnSpc>
          </a:pPr>
          <a:r>
            <a:rPr lang="en-US" b="1" i="0"/>
            <a:t>Face Detection:</a:t>
          </a:r>
          <a:endParaRPr lang="en-US"/>
        </a:p>
      </dgm:t>
    </dgm:pt>
    <dgm:pt modelId="{864C134D-57E2-45C5-B514-FEB8BE0577AD}" type="parTrans" cxnId="{57D024A3-2AA0-4294-8BFD-A451B4B02279}">
      <dgm:prSet/>
      <dgm:spPr/>
      <dgm:t>
        <a:bodyPr/>
        <a:lstStyle/>
        <a:p>
          <a:endParaRPr lang="en-US"/>
        </a:p>
      </dgm:t>
    </dgm:pt>
    <dgm:pt modelId="{91E78BC8-5CAF-4518-9087-02464B55361B}" type="sibTrans" cxnId="{57D024A3-2AA0-4294-8BFD-A451B4B02279}">
      <dgm:prSet/>
      <dgm:spPr/>
      <dgm:t>
        <a:bodyPr/>
        <a:lstStyle/>
        <a:p>
          <a:endParaRPr lang="en-US"/>
        </a:p>
      </dgm:t>
    </dgm:pt>
    <dgm:pt modelId="{CEB02D7A-8931-4204-9977-23A57BF4F595}">
      <dgm:prSet/>
      <dgm:spPr/>
      <dgm:t>
        <a:bodyPr/>
        <a:lstStyle/>
        <a:p>
          <a:pPr>
            <a:lnSpc>
              <a:spcPct val="100000"/>
            </a:lnSpc>
          </a:pPr>
          <a:r>
            <a:rPr lang="en-US" b="0" i="0"/>
            <a:t>Using a pre-trained deep learning model, the system detects and localizes faces within the video stream. Detected faces are extracted and passed to the mask detection module for further analysis.</a:t>
          </a:r>
          <a:endParaRPr lang="en-US"/>
        </a:p>
      </dgm:t>
    </dgm:pt>
    <dgm:pt modelId="{C2C2D96F-C178-4E80-8481-0CFBB27F1FF8}" type="parTrans" cxnId="{6757CC68-B01B-4B2C-8650-E78C975F1D2C}">
      <dgm:prSet/>
      <dgm:spPr/>
      <dgm:t>
        <a:bodyPr/>
        <a:lstStyle/>
        <a:p>
          <a:endParaRPr lang="en-US"/>
        </a:p>
      </dgm:t>
    </dgm:pt>
    <dgm:pt modelId="{AE083098-59DE-4A52-B265-6AE98E115C40}" type="sibTrans" cxnId="{6757CC68-B01B-4B2C-8650-E78C975F1D2C}">
      <dgm:prSet/>
      <dgm:spPr/>
      <dgm:t>
        <a:bodyPr/>
        <a:lstStyle/>
        <a:p>
          <a:endParaRPr lang="en-US"/>
        </a:p>
      </dgm:t>
    </dgm:pt>
    <dgm:pt modelId="{A96D1A2A-D7E6-45F1-80A4-D03FA232B8BA}" type="pres">
      <dgm:prSet presAssocID="{64C1BC28-E5FA-405C-817E-873B013FC218}" presName="root" presStyleCnt="0">
        <dgm:presLayoutVars>
          <dgm:dir/>
          <dgm:resizeHandles val="exact"/>
        </dgm:presLayoutVars>
      </dgm:prSet>
      <dgm:spPr/>
    </dgm:pt>
    <dgm:pt modelId="{097E2190-B319-483A-BCD6-E17FE9CFB046}" type="pres">
      <dgm:prSet presAssocID="{7635BAC5-3EB7-473B-8464-1E1B9B07BF0C}" presName="compNode" presStyleCnt="0"/>
      <dgm:spPr/>
    </dgm:pt>
    <dgm:pt modelId="{D5ADD0A3-EC4D-4FC2-BBBC-44F90D075099}" type="pres">
      <dgm:prSet presAssocID="{7635BAC5-3EB7-473B-8464-1E1B9B07BF0C}" presName="bgRect" presStyleLbl="bgShp" presStyleIdx="0" presStyleCnt="4"/>
      <dgm:spPr/>
    </dgm:pt>
    <dgm:pt modelId="{69537884-0B45-4BE5-8C2A-C0F64BC47DAB}" type="pres">
      <dgm:prSet presAssocID="{7635BAC5-3EB7-473B-8464-1E1B9B07BF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ma"/>
        </a:ext>
      </dgm:extLst>
    </dgm:pt>
    <dgm:pt modelId="{104B9A32-8187-4F58-82A5-522E4BDD48E1}" type="pres">
      <dgm:prSet presAssocID="{7635BAC5-3EB7-473B-8464-1E1B9B07BF0C}" presName="spaceRect" presStyleCnt="0"/>
      <dgm:spPr/>
    </dgm:pt>
    <dgm:pt modelId="{3B72F1D4-EEB6-4FD7-AF68-9B36241EAF75}" type="pres">
      <dgm:prSet presAssocID="{7635BAC5-3EB7-473B-8464-1E1B9B07BF0C}" presName="parTx" presStyleLbl="revTx" presStyleIdx="0" presStyleCnt="8">
        <dgm:presLayoutVars>
          <dgm:chMax val="0"/>
          <dgm:chPref val="0"/>
        </dgm:presLayoutVars>
      </dgm:prSet>
      <dgm:spPr/>
    </dgm:pt>
    <dgm:pt modelId="{5C4A2550-DE93-48EA-9B6A-87C933B71EA9}" type="pres">
      <dgm:prSet presAssocID="{7635BAC5-3EB7-473B-8464-1E1B9B07BF0C}" presName="desTx" presStyleLbl="revTx" presStyleIdx="1" presStyleCnt="8">
        <dgm:presLayoutVars/>
      </dgm:prSet>
      <dgm:spPr/>
    </dgm:pt>
    <dgm:pt modelId="{B1DAC837-F6AF-46B3-9C76-86861357D3C7}" type="pres">
      <dgm:prSet presAssocID="{AC282CEF-ED90-4B8A-AB05-CA90BDEAFBCE}" presName="sibTrans" presStyleCnt="0"/>
      <dgm:spPr/>
    </dgm:pt>
    <dgm:pt modelId="{0036371D-379A-47F6-A93B-8A7DCBAE9184}" type="pres">
      <dgm:prSet presAssocID="{4E002263-8924-4000-AEDD-8B66BBD99656}" presName="compNode" presStyleCnt="0"/>
      <dgm:spPr/>
    </dgm:pt>
    <dgm:pt modelId="{46E6EAC0-D84A-46E9-9B93-CBDBEF70E79A}" type="pres">
      <dgm:prSet presAssocID="{4E002263-8924-4000-AEDD-8B66BBD99656}" presName="bgRect" presStyleLbl="bgShp" presStyleIdx="1" presStyleCnt="4"/>
      <dgm:spPr/>
    </dgm:pt>
    <dgm:pt modelId="{164A4260-091C-4C47-8754-126051E0179A}" type="pres">
      <dgm:prSet presAssocID="{4E002263-8924-4000-AEDD-8B66BBD996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B3F9DDB2-23A8-48AF-91CD-E7FDEB98C969}" type="pres">
      <dgm:prSet presAssocID="{4E002263-8924-4000-AEDD-8B66BBD99656}" presName="spaceRect" presStyleCnt="0"/>
      <dgm:spPr/>
    </dgm:pt>
    <dgm:pt modelId="{EE09693F-881C-43C2-B22D-F002012580AF}" type="pres">
      <dgm:prSet presAssocID="{4E002263-8924-4000-AEDD-8B66BBD99656}" presName="parTx" presStyleLbl="revTx" presStyleIdx="2" presStyleCnt="8">
        <dgm:presLayoutVars>
          <dgm:chMax val="0"/>
          <dgm:chPref val="0"/>
        </dgm:presLayoutVars>
      </dgm:prSet>
      <dgm:spPr/>
    </dgm:pt>
    <dgm:pt modelId="{B052C23C-4525-43C1-A625-9E0F68B84555}" type="pres">
      <dgm:prSet presAssocID="{4E002263-8924-4000-AEDD-8B66BBD99656}" presName="desTx" presStyleLbl="revTx" presStyleIdx="3" presStyleCnt="8">
        <dgm:presLayoutVars/>
      </dgm:prSet>
      <dgm:spPr/>
    </dgm:pt>
    <dgm:pt modelId="{D9D892C4-57CE-4F27-A205-1F3664EB3831}" type="pres">
      <dgm:prSet presAssocID="{BD5F8114-798A-4ECB-B124-8A41617BC993}" presName="sibTrans" presStyleCnt="0"/>
      <dgm:spPr/>
    </dgm:pt>
    <dgm:pt modelId="{09233DC6-4A5C-4DE0-853D-A9E640E67DFA}" type="pres">
      <dgm:prSet presAssocID="{CA970859-1483-4BF3-AFE5-5246A92D8AA3}" presName="compNode" presStyleCnt="0"/>
      <dgm:spPr/>
    </dgm:pt>
    <dgm:pt modelId="{504C0DBB-E664-4903-9D4F-F22C7941B7F3}" type="pres">
      <dgm:prSet presAssocID="{CA970859-1483-4BF3-AFE5-5246A92D8AA3}" presName="bgRect" presStyleLbl="bgShp" presStyleIdx="2" presStyleCnt="4"/>
      <dgm:spPr/>
    </dgm:pt>
    <dgm:pt modelId="{F82D98C0-8358-4238-86AF-1E887995EFCB}" type="pres">
      <dgm:prSet presAssocID="{CA970859-1483-4BF3-AFE5-5246A92D8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cam"/>
        </a:ext>
      </dgm:extLst>
    </dgm:pt>
    <dgm:pt modelId="{CAB188A8-D0DC-4171-A98B-F5951D517EC4}" type="pres">
      <dgm:prSet presAssocID="{CA970859-1483-4BF3-AFE5-5246A92D8AA3}" presName="spaceRect" presStyleCnt="0"/>
      <dgm:spPr/>
    </dgm:pt>
    <dgm:pt modelId="{54816B46-7935-466B-8763-0B85FE405D3B}" type="pres">
      <dgm:prSet presAssocID="{CA970859-1483-4BF3-AFE5-5246A92D8AA3}" presName="parTx" presStyleLbl="revTx" presStyleIdx="4" presStyleCnt="8">
        <dgm:presLayoutVars>
          <dgm:chMax val="0"/>
          <dgm:chPref val="0"/>
        </dgm:presLayoutVars>
      </dgm:prSet>
      <dgm:spPr/>
    </dgm:pt>
    <dgm:pt modelId="{66DEB3F3-7E5F-45EA-AFDF-2084FEBA9F7A}" type="pres">
      <dgm:prSet presAssocID="{CA970859-1483-4BF3-AFE5-5246A92D8AA3}" presName="desTx" presStyleLbl="revTx" presStyleIdx="5" presStyleCnt="8">
        <dgm:presLayoutVars/>
      </dgm:prSet>
      <dgm:spPr/>
    </dgm:pt>
    <dgm:pt modelId="{BC3775C3-5837-49BE-AFA9-FFBCA2B3BC56}" type="pres">
      <dgm:prSet presAssocID="{84B99E39-5D9A-45DF-8A52-337A7C8952A7}" presName="sibTrans" presStyleCnt="0"/>
      <dgm:spPr/>
    </dgm:pt>
    <dgm:pt modelId="{648E2337-3BB1-4460-BA81-2ED49EFF735B}" type="pres">
      <dgm:prSet presAssocID="{F4FA51EE-18B1-4609-939B-D23F44FE742F}" presName="compNode" presStyleCnt="0"/>
      <dgm:spPr/>
    </dgm:pt>
    <dgm:pt modelId="{ACBE12B8-5E09-48B0-9396-F39D8217A85A}" type="pres">
      <dgm:prSet presAssocID="{F4FA51EE-18B1-4609-939B-D23F44FE742F}" presName="bgRect" presStyleLbl="bgShp" presStyleIdx="3" presStyleCnt="4"/>
      <dgm:spPr/>
    </dgm:pt>
    <dgm:pt modelId="{CB0F8CDF-4A08-42C9-A103-15A5A6ECC514}" type="pres">
      <dgm:prSet presAssocID="{F4FA51EE-18B1-4609-939B-D23F44FE74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81B9792F-6E41-4AFF-A502-68DEB4DF6951}" type="pres">
      <dgm:prSet presAssocID="{F4FA51EE-18B1-4609-939B-D23F44FE742F}" presName="spaceRect" presStyleCnt="0"/>
      <dgm:spPr/>
    </dgm:pt>
    <dgm:pt modelId="{D3D77FDA-34B3-4D38-8FCA-FA80BEDA8871}" type="pres">
      <dgm:prSet presAssocID="{F4FA51EE-18B1-4609-939B-D23F44FE742F}" presName="parTx" presStyleLbl="revTx" presStyleIdx="6" presStyleCnt="8">
        <dgm:presLayoutVars>
          <dgm:chMax val="0"/>
          <dgm:chPref val="0"/>
        </dgm:presLayoutVars>
      </dgm:prSet>
      <dgm:spPr/>
    </dgm:pt>
    <dgm:pt modelId="{B10C2873-84EC-4F78-90CA-FD6BF2777355}" type="pres">
      <dgm:prSet presAssocID="{F4FA51EE-18B1-4609-939B-D23F44FE742F}" presName="desTx" presStyleLbl="revTx" presStyleIdx="7" presStyleCnt="8">
        <dgm:presLayoutVars/>
      </dgm:prSet>
      <dgm:spPr/>
    </dgm:pt>
  </dgm:ptLst>
  <dgm:cxnLst>
    <dgm:cxn modelId="{60807E2F-20DC-4CB6-9B36-17CD7F18450F}" srcId="{64C1BC28-E5FA-405C-817E-873B013FC218}" destId="{CA970859-1483-4BF3-AFE5-5246A92D8AA3}" srcOrd="2" destOrd="0" parTransId="{D82496E7-D88A-4172-AD15-5D97E74F89A9}" sibTransId="{84B99E39-5D9A-45DF-8A52-337A7C8952A7}"/>
    <dgm:cxn modelId="{E0E3895E-B6F6-4AF7-8B6F-331E47A6A72F}" srcId="{64C1BC28-E5FA-405C-817E-873B013FC218}" destId="{7635BAC5-3EB7-473B-8464-1E1B9B07BF0C}" srcOrd="0" destOrd="0" parTransId="{A379CDC2-1F6D-47FC-B5CC-5FA050E29860}" sibTransId="{AC282CEF-ED90-4B8A-AB05-CA90BDEAFBCE}"/>
    <dgm:cxn modelId="{2B9B8C41-9C79-45A5-98EB-1D6D25AD3133}" type="presOf" srcId="{7635BAC5-3EB7-473B-8464-1E1B9B07BF0C}" destId="{3B72F1D4-EEB6-4FD7-AF68-9B36241EAF75}" srcOrd="0" destOrd="0" presId="urn:microsoft.com/office/officeart/2018/2/layout/IconVerticalSolidList"/>
    <dgm:cxn modelId="{6757CC68-B01B-4B2C-8650-E78C975F1D2C}" srcId="{F4FA51EE-18B1-4609-939B-D23F44FE742F}" destId="{CEB02D7A-8931-4204-9977-23A57BF4F595}" srcOrd="0" destOrd="0" parTransId="{C2C2D96F-C178-4E80-8481-0CFBB27F1FF8}" sibTransId="{AE083098-59DE-4A52-B265-6AE98E115C40}"/>
    <dgm:cxn modelId="{BFC6B74A-6BCD-41B0-B2F0-08581D941FFE}" srcId="{CA970859-1483-4BF3-AFE5-5246A92D8AA3}" destId="{A59C9E15-1D11-4C56-847A-C862E0D5DC0D}" srcOrd="0" destOrd="0" parTransId="{08BF1F00-4843-4C96-82AE-4A4DB3BD6870}" sibTransId="{60D9E3A4-D5ED-4831-A851-7C9B92B338C6}"/>
    <dgm:cxn modelId="{6269D552-1491-460B-A669-AFC3B6F9E748}" type="presOf" srcId="{CA970859-1483-4BF3-AFE5-5246A92D8AA3}" destId="{54816B46-7935-466B-8763-0B85FE405D3B}" srcOrd="0" destOrd="0" presId="urn:microsoft.com/office/officeart/2018/2/layout/IconVerticalSolidList"/>
    <dgm:cxn modelId="{6F7A4974-9C30-493B-8854-84B03A356BC2}" srcId="{7635BAC5-3EB7-473B-8464-1E1B9B07BF0C}" destId="{E005DF88-3FBC-498A-8939-78A773DCAACA}" srcOrd="0" destOrd="0" parTransId="{5D1F70E5-3BBF-4321-87FA-F1C644CFCC0E}" sibTransId="{3E625BDE-0F34-4980-91EF-161665B06D36}"/>
    <dgm:cxn modelId="{C109328D-09AD-4A0A-9786-BA92F1690781}" type="presOf" srcId="{64C1BC28-E5FA-405C-817E-873B013FC218}" destId="{A96D1A2A-D7E6-45F1-80A4-D03FA232B8BA}" srcOrd="0" destOrd="0" presId="urn:microsoft.com/office/officeart/2018/2/layout/IconVerticalSolidList"/>
    <dgm:cxn modelId="{5495E598-9023-468B-BB4B-9C00574B22A0}" type="presOf" srcId="{A59C9E15-1D11-4C56-847A-C862E0D5DC0D}" destId="{66DEB3F3-7E5F-45EA-AFDF-2084FEBA9F7A}" srcOrd="0" destOrd="0" presId="urn:microsoft.com/office/officeart/2018/2/layout/IconVerticalSolidList"/>
    <dgm:cxn modelId="{57D024A3-2AA0-4294-8BFD-A451B4B02279}" srcId="{64C1BC28-E5FA-405C-817E-873B013FC218}" destId="{F4FA51EE-18B1-4609-939B-D23F44FE742F}" srcOrd="3" destOrd="0" parTransId="{864C134D-57E2-45C5-B514-FEB8BE0577AD}" sibTransId="{91E78BC8-5CAF-4518-9087-02464B55361B}"/>
    <dgm:cxn modelId="{7E0E35BE-E0C6-43AA-9864-2AA84C31F80C}" type="presOf" srcId="{E005DF88-3FBC-498A-8939-78A773DCAACA}" destId="{5C4A2550-DE93-48EA-9B6A-87C933B71EA9}" srcOrd="0" destOrd="0" presId="urn:microsoft.com/office/officeart/2018/2/layout/IconVerticalSolidList"/>
    <dgm:cxn modelId="{16A9EACA-F51D-4CDA-AA19-443DAABEB12D}" srcId="{4E002263-8924-4000-AEDD-8B66BBD99656}" destId="{E55A64D6-2EDD-4BF3-98B7-DD8B107F57B5}" srcOrd="0" destOrd="0" parTransId="{70290ADD-39CD-424E-9ED4-2A8E5168AA69}" sibTransId="{691E3D92-FF90-40D0-8AA4-EC376D3BFAC4}"/>
    <dgm:cxn modelId="{F0F711CF-44FD-4DCD-8E83-20495844A543}" type="presOf" srcId="{4E002263-8924-4000-AEDD-8B66BBD99656}" destId="{EE09693F-881C-43C2-B22D-F002012580AF}" srcOrd="0" destOrd="0" presId="urn:microsoft.com/office/officeart/2018/2/layout/IconVerticalSolidList"/>
    <dgm:cxn modelId="{B5B774EC-0962-4B0C-9C11-877B24A7856A}" type="presOf" srcId="{CEB02D7A-8931-4204-9977-23A57BF4F595}" destId="{B10C2873-84EC-4F78-90CA-FD6BF2777355}" srcOrd="0" destOrd="0" presId="urn:microsoft.com/office/officeart/2018/2/layout/IconVerticalSolidList"/>
    <dgm:cxn modelId="{A5880FF5-08C0-43CF-8425-79A8384625FE}" srcId="{64C1BC28-E5FA-405C-817E-873B013FC218}" destId="{4E002263-8924-4000-AEDD-8B66BBD99656}" srcOrd="1" destOrd="0" parTransId="{104F0416-8600-4985-A18E-0369B9FFC082}" sibTransId="{BD5F8114-798A-4ECB-B124-8A41617BC993}"/>
    <dgm:cxn modelId="{7C6457F9-E0F6-4E67-A147-08087A9FF0A7}" type="presOf" srcId="{F4FA51EE-18B1-4609-939B-D23F44FE742F}" destId="{D3D77FDA-34B3-4D38-8FCA-FA80BEDA8871}" srcOrd="0" destOrd="0" presId="urn:microsoft.com/office/officeart/2018/2/layout/IconVerticalSolidList"/>
    <dgm:cxn modelId="{D56B80F9-A04A-425C-B86A-AB225F69488A}" type="presOf" srcId="{E55A64D6-2EDD-4BF3-98B7-DD8B107F57B5}" destId="{B052C23C-4525-43C1-A625-9E0F68B84555}" srcOrd="0" destOrd="0" presId="urn:microsoft.com/office/officeart/2018/2/layout/IconVerticalSolidList"/>
    <dgm:cxn modelId="{0D4C1609-12C9-47B2-9914-3F80B104D24F}" type="presParOf" srcId="{A96D1A2A-D7E6-45F1-80A4-D03FA232B8BA}" destId="{097E2190-B319-483A-BCD6-E17FE9CFB046}" srcOrd="0" destOrd="0" presId="urn:microsoft.com/office/officeart/2018/2/layout/IconVerticalSolidList"/>
    <dgm:cxn modelId="{E04EFF74-B02B-4235-B21D-12D89C832234}" type="presParOf" srcId="{097E2190-B319-483A-BCD6-E17FE9CFB046}" destId="{D5ADD0A3-EC4D-4FC2-BBBC-44F90D075099}" srcOrd="0" destOrd="0" presId="urn:microsoft.com/office/officeart/2018/2/layout/IconVerticalSolidList"/>
    <dgm:cxn modelId="{78E0F487-15AA-48DF-97E2-8C8E729E9BAD}" type="presParOf" srcId="{097E2190-B319-483A-BCD6-E17FE9CFB046}" destId="{69537884-0B45-4BE5-8C2A-C0F64BC47DAB}" srcOrd="1" destOrd="0" presId="urn:microsoft.com/office/officeart/2018/2/layout/IconVerticalSolidList"/>
    <dgm:cxn modelId="{6F4F8BA2-C309-489A-B2C6-4DEA60014F86}" type="presParOf" srcId="{097E2190-B319-483A-BCD6-E17FE9CFB046}" destId="{104B9A32-8187-4F58-82A5-522E4BDD48E1}" srcOrd="2" destOrd="0" presId="urn:microsoft.com/office/officeart/2018/2/layout/IconVerticalSolidList"/>
    <dgm:cxn modelId="{67769BC1-98ED-49E7-BC76-A9502864EEFF}" type="presParOf" srcId="{097E2190-B319-483A-BCD6-E17FE9CFB046}" destId="{3B72F1D4-EEB6-4FD7-AF68-9B36241EAF75}" srcOrd="3" destOrd="0" presId="urn:microsoft.com/office/officeart/2018/2/layout/IconVerticalSolidList"/>
    <dgm:cxn modelId="{B96A3991-9764-4BA0-80A6-EC8281FCC260}" type="presParOf" srcId="{097E2190-B319-483A-BCD6-E17FE9CFB046}" destId="{5C4A2550-DE93-48EA-9B6A-87C933B71EA9}" srcOrd="4" destOrd="0" presId="urn:microsoft.com/office/officeart/2018/2/layout/IconVerticalSolidList"/>
    <dgm:cxn modelId="{D340AA54-3B14-4697-BB5B-DEEA5CD2B694}" type="presParOf" srcId="{A96D1A2A-D7E6-45F1-80A4-D03FA232B8BA}" destId="{B1DAC837-F6AF-46B3-9C76-86861357D3C7}" srcOrd="1" destOrd="0" presId="urn:microsoft.com/office/officeart/2018/2/layout/IconVerticalSolidList"/>
    <dgm:cxn modelId="{DA530EA6-D8DA-438A-8D5D-B081E73344C6}" type="presParOf" srcId="{A96D1A2A-D7E6-45F1-80A4-D03FA232B8BA}" destId="{0036371D-379A-47F6-A93B-8A7DCBAE9184}" srcOrd="2" destOrd="0" presId="urn:microsoft.com/office/officeart/2018/2/layout/IconVerticalSolidList"/>
    <dgm:cxn modelId="{1422C98A-4552-489E-A0D9-80B015424EC3}" type="presParOf" srcId="{0036371D-379A-47F6-A93B-8A7DCBAE9184}" destId="{46E6EAC0-D84A-46E9-9B93-CBDBEF70E79A}" srcOrd="0" destOrd="0" presId="urn:microsoft.com/office/officeart/2018/2/layout/IconVerticalSolidList"/>
    <dgm:cxn modelId="{DAB87809-FE57-4209-BD92-D38A19496664}" type="presParOf" srcId="{0036371D-379A-47F6-A93B-8A7DCBAE9184}" destId="{164A4260-091C-4C47-8754-126051E0179A}" srcOrd="1" destOrd="0" presId="urn:microsoft.com/office/officeart/2018/2/layout/IconVerticalSolidList"/>
    <dgm:cxn modelId="{58F93C60-6FF7-4A2A-A7D0-3EAFE4271EE7}" type="presParOf" srcId="{0036371D-379A-47F6-A93B-8A7DCBAE9184}" destId="{B3F9DDB2-23A8-48AF-91CD-E7FDEB98C969}" srcOrd="2" destOrd="0" presId="urn:microsoft.com/office/officeart/2018/2/layout/IconVerticalSolidList"/>
    <dgm:cxn modelId="{3BCDC0EC-3281-4C85-B8A3-F6AFB573F83F}" type="presParOf" srcId="{0036371D-379A-47F6-A93B-8A7DCBAE9184}" destId="{EE09693F-881C-43C2-B22D-F002012580AF}" srcOrd="3" destOrd="0" presId="urn:microsoft.com/office/officeart/2018/2/layout/IconVerticalSolidList"/>
    <dgm:cxn modelId="{9AC4841C-95BF-4C54-9275-F7C7FAA276DC}" type="presParOf" srcId="{0036371D-379A-47F6-A93B-8A7DCBAE9184}" destId="{B052C23C-4525-43C1-A625-9E0F68B84555}" srcOrd="4" destOrd="0" presId="urn:microsoft.com/office/officeart/2018/2/layout/IconVerticalSolidList"/>
    <dgm:cxn modelId="{58975D1B-4077-4E24-B081-44C259030D81}" type="presParOf" srcId="{A96D1A2A-D7E6-45F1-80A4-D03FA232B8BA}" destId="{D9D892C4-57CE-4F27-A205-1F3664EB3831}" srcOrd="3" destOrd="0" presId="urn:microsoft.com/office/officeart/2018/2/layout/IconVerticalSolidList"/>
    <dgm:cxn modelId="{9A2D5533-1179-4178-9146-FC0E79E36554}" type="presParOf" srcId="{A96D1A2A-D7E6-45F1-80A4-D03FA232B8BA}" destId="{09233DC6-4A5C-4DE0-853D-A9E640E67DFA}" srcOrd="4" destOrd="0" presId="urn:microsoft.com/office/officeart/2018/2/layout/IconVerticalSolidList"/>
    <dgm:cxn modelId="{9268A6AD-4A86-4438-BB9D-7B3992B3CE98}" type="presParOf" srcId="{09233DC6-4A5C-4DE0-853D-A9E640E67DFA}" destId="{504C0DBB-E664-4903-9D4F-F22C7941B7F3}" srcOrd="0" destOrd="0" presId="urn:microsoft.com/office/officeart/2018/2/layout/IconVerticalSolidList"/>
    <dgm:cxn modelId="{1ADB8D60-ACAC-4DEC-AB09-8B2797D2E8B3}" type="presParOf" srcId="{09233DC6-4A5C-4DE0-853D-A9E640E67DFA}" destId="{F82D98C0-8358-4238-86AF-1E887995EFCB}" srcOrd="1" destOrd="0" presId="urn:microsoft.com/office/officeart/2018/2/layout/IconVerticalSolidList"/>
    <dgm:cxn modelId="{7E055888-022B-4D02-93BB-A3A90D7B4ECC}" type="presParOf" srcId="{09233DC6-4A5C-4DE0-853D-A9E640E67DFA}" destId="{CAB188A8-D0DC-4171-A98B-F5951D517EC4}" srcOrd="2" destOrd="0" presId="urn:microsoft.com/office/officeart/2018/2/layout/IconVerticalSolidList"/>
    <dgm:cxn modelId="{7458EA7D-D40E-4D1C-991A-A5EAB17113D5}" type="presParOf" srcId="{09233DC6-4A5C-4DE0-853D-A9E640E67DFA}" destId="{54816B46-7935-466B-8763-0B85FE405D3B}" srcOrd="3" destOrd="0" presId="urn:microsoft.com/office/officeart/2018/2/layout/IconVerticalSolidList"/>
    <dgm:cxn modelId="{5955612E-F935-4F34-BD5F-B46AAAA7E13E}" type="presParOf" srcId="{09233DC6-4A5C-4DE0-853D-A9E640E67DFA}" destId="{66DEB3F3-7E5F-45EA-AFDF-2084FEBA9F7A}" srcOrd="4" destOrd="0" presId="urn:microsoft.com/office/officeart/2018/2/layout/IconVerticalSolidList"/>
    <dgm:cxn modelId="{4BBD9C45-2E31-4E62-A5C6-B859DD3A87B2}" type="presParOf" srcId="{A96D1A2A-D7E6-45F1-80A4-D03FA232B8BA}" destId="{BC3775C3-5837-49BE-AFA9-FFBCA2B3BC56}" srcOrd="5" destOrd="0" presId="urn:microsoft.com/office/officeart/2018/2/layout/IconVerticalSolidList"/>
    <dgm:cxn modelId="{890E4DAF-04DA-43C2-A199-9467A36540C7}" type="presParOf" srcId="{A96D1A2A-D7E6-45F1-80A4-D03FA232B8BA}" destId="{648E2337-3BB1-4460-BA81-2ED49EFF735B}" srcOrd="6" destOrd="0" presId="urn:microsoft.com/office/officeart/2018/2/layout/IconVerticalSolidList"/>
    <dgm:cxn modelId="{01C4AB88-B383-4341-96CF-735809263035}" type="presParOf" srcId="{648E2337-3BB1-4460-BA81-2ED49EFF735B}" destId="{ACBE12B8-5E09-48B0-9396-F39D8217A85A}" srcOrd="0" destOrd="0" presId="urn:microsoft.com/office/officeart/2018/2/layout/IconVerticalSolidList"/>
    <dgm:cxn modelId="{B27E0E6F-BA5F-4E0C-990B-F0844C387DED}" type="presParOf" srcId="{648E2337-3BB1-4460-BA81-2ED49EFF735B}" destId="{CB0F8CDF-4A08-42C9-A103-15A5A6ECC514}" srcOrd="1" destOrd="0" presId="urn:microsoft.com/office/officeart/2018/2/layout/IconVerticalSolidList"/>
    <dgm:cxn modelId="{8A442236-2F3B-4D0F-BC64-94D00AAE3E43}" type="presParOf" srcId="{648E2337-3BB1-4460-BA81-2ED49EFF735B}" destId="{81B9792F-6E41-4AFF-A502-68DEB4DF6951}" srcOrd="2" destOrd="0" presId="urn:microsoft.com/office/officeart/2018/2/layout/IconVerticalSolidList"/>
    <dgm:cxn modelId="{F737C92B-E76B-4158-8E3C-DE9BCC10BA36}" type="presParOf" srcId="{648E2337-3BB1-4460-BA81-2ED49EFF735B}" destId="{D3D77FDA-34B3-4D38-8FCA-FA80BEDA8871}" srcOrd="3" destOrd="0" presId="urn:microsoft.com/office/officeart/2018/2/layout/IconVerticalSolidList"/>
    <dgm:cxn modelId="{94B770D9-FEF4-4AE0-BB71-0F4FF435D8DC}" type="presParOf" srcId="{648E2337-3BB1-4460-BA81-2ED49EFF735B}" destId="{B10C2873-84EC-4F78-90CA-FD6BF277735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ADB072-DDA7-4161-B321-0815FDA5F6A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9DC325F-0035-4E3D-B733-07D7539F97D0}">
      <dgm:prSet/>
      <dgm:spPr/>
      <dgm:t>
        <a:bodyPr/>
        <a:lstStyle/>
        <a:p>
          <a:r>
            <a:rPr lang="en-US" b="1" i="0"/>
            <a:t>Mask Detection:</a:t>
          </a:r>
          <a:endParaRPr lang="en-US"/>
        </a:p>
      </dgm:t>
    </dgm:pt>
    <dgm:pt modelId="{CF899AA3-E951-473C-8354-DFF1488586AD}" type="parTrans" cxnId="{160C45EC-22B2-4B2A-B251-4D5CAF82D042}">
      <dgm:prSet/>
      <dgm:spPr/>
      <dgm:t>
        <a:bodyPr/>
        <a:lstStyle/>
        <a:p>
          <a:endParaRPr lang="en-US"/>
        </a:p>
      </dgm:t>
    </dgm:pt>
    <dgm:pt modelId="{4A680194-467D-4D96-A8CC-04DDDFC9F10A}" type="sibTrans" cxnId="{160C45EC-22B2-4B2A-B251-4D5CAF82D042}">
      <dgm:prSet/>
      <dgm:spPr/>
      <dgm:t>
        <a:bodyPr/>
        <a:lstStyle/>
        <a:p>
          <a:endParaRPr lang="en-US"/>
        </a:p>
      </dgm:t>
    </dgm:pt>
    <dgm:pt modelId="{F12CBDF1-8219-4FF4-A10D-4916F106A881}">
      <dgm:prSet/>
      <dgm:spPr/>
      <dgm:t>
        <a:bodyPr/>
        <a:lstStyle/>
        <a:p>
          <a:r>
            <a:rPr lang="en-US" b="0" i="0"/>
            <a:t>The extracted faces are analyzed by the mask detection model to determine whether individuals are wearing masks or not. The model assigns a probability score indicating the likelihood of mask presence.</a:t>
          </a:r>
          <a:endParaRPr lang="en-US"/>
        </a:p>
      </dgm:t>
    </dgm:pt>
    <dgm:pt modelId="{6987850C-698F-4161-973F-B4261B41E37B}" type="parTrans" cxnId="{EC738356-EE2D-4780-BCF4-AC6BF577F7A0}">
      <dgm:prSet/>
      <dgm:spPr/>
      <dgm:t>
        <a:bodyPr/>
        <a:lstStyle/>
        <a:p>
          <a:endParaRPr lang="en-US"/>
        </a:p>
      </dgm:t>
    </dgm:pt>
    <dgm:pt modelId="{03C7B892-9E47-43E3-8961-8217382B6EAA}" type="sibTrans" cxnId="{EC738356-EE2D-4780-BCF4-AC6BF577F7A0}">
      <dgm:prSet/>
      <dgm:spPr/>
      <dgm:t>
        <a:bodyPr/>
        <a:lstStyle/>
        <a:p>
          <a:endParaRPr lang="en-US"/>
        </a:p>
      </dgm:t>
    </dgm:pt>
    <dgm:pt modelId="{3003D37F-B197-4C43-AB4D-4B2516ED51A2}">
      <dgm:prSet/>
      <dgm:spPr/>
      <dgm:t>
        <a:bodyPr/>
        <a:lstStyle/>
        <a:p>
          <a:r>
            <a:rPr lang="en-US" b="1" i="0"/>
            <a:t>Decision Making:</a:t>
          </a:r>
          <a:endParaRPr lang="en-US"/>
        </a:p>
      </dgm:t>
    </dgm:pt>
    <dgm:pt modelId="{C1BAAD60-0222-4DE0-BBDF-64F8CA23CABF}" type="parTrans" cxnId="{5F8B1192-62C1-4A13-B60F-541B319C9C4F}">
      <dgm:prSet/>
      <dgm:spPr/>
      <dgm:t>
        <a:bodyPr/>
        <a:lstStyle/>
        <a:p>
          <a:endParaRPr lang="en-US"/>
        </a:p>
      </dgm:t>
    </dgm:pt>
    <dgm:pt modelId="{A522CD16-1B1E-4FC7-A7D2-389A17C0F6E7}" type="sibTrans" cxnId="{5F8B1192-62C1-4A13-B60F-541B319C9C4F}">
      <dgm:prSet/>
      <dgm:spPr/>
      <dgm:t>
        <a:bodyPr/>
        <a:lstStyle/>
        <a:p>
          <a:endParaRPr lang="en-US"/>
        </a:p>
      </dgm:t>
    </dgm:pt>
    <dgm:pt modelId="{284ABC95-62F0-4B86-A227-D578F8CFCFDF}">
      <dgm:prSet/>
      <dgm:spPr/>
      <dgm:t>
        <a:bodyPr/>
        <a:lstStyle/>
        <a:p>
          <a:r>
            <a:rPr lang="en-US" b="0" i="0"/>
            <a:t>Based on the output of the mask detection model, a decision is made regarding the mask status of individuals. If a mask is detected, the system proceeds to unlock the access mechanism; otherwise, access remains restricted.</a:t>
          </a:r>
          <a:endParaRPr lang="en-US"/>
        </a:p>
      </dgm:t>
    </dgm:pt>
    <dgm:pt modelId="{3DB2C760-DC81-4463-A839-890E8D565AE8}" type="parTrans" cxnId="{8704526B-486E-4CF0-8CCD-9C5B0C0978DD}">
      <dgm:prSet/>
      <dgm:spPr/>
      <dgm:t>
        <a:bodyPr/>
        <a:lstStyle/>
        <a:p>
          <a:endParaRPr lang="en-US"/>
        </a:p>
      </dgm:t>
    </dgm:pt>
    <dgm:pt modelId="{8C5CA598-B9BF-4CA2-8A61-EDE162DA1446}" type="sibTrans" cxnId="{8704526B-486E-4CF0-8CCD-9C5B0C0978DD}">
      <dgm:prSet/>
      <dgm:spPr/>
      <dgm:t>
        <a:bodyPr/>
        <a:lstStyle/>
        <a:p>
          <a:endParaRPr lang="en-US"/>
        </a:p>
      </dgm:t>
    </dgm:pt>
    <dgm:pt modelId="{EAF2FBBD-6B20-49DD-8D19-51D1672C09FB}">
      <dgm:prSet/>
      <dgm:spPr/>
      <dgm:t>
        <a:bodyPr/>
        <a:lstStyle/>
        <a:p>
          <a:r>
            <a:rPr lang="en-US" b="1" i="0"/>
            <a:t>Servo Control:</a:t>
          </a:r>
          <a:endParaRPr lang="en-US"/>
        </a:p>
      </dgm:t>
    </dgm:pt>
    <dgm:pt modelId="{A59DC4BB-9A58-4ACB-86E4-E133AFA036C4}" type="parTrans" cxnId="{578CC21C-E34D-4E9C-8322-CA64108F12ED}">
      <dgm:prSet/>
      <dgm:spPr/>
      <dgm:t>
        <a:bodyPr/>
        <a:lstStyle/>
        <a:p>
          <a:endParaRPr lang="en-US"/>
        </a:p>
      </dgm:t>
    </dgm:pt>
    <dgm:pt modelId="{AE5BD00D-EECA-48A1-A8D8-A3B56D5AEFB0}" type="sibTrans" cxnId="{578CC21C-E34D-4E9C-8322-CA64108F12ED}">
      <dgm:prSet/>
      <dgm:spPr/>
      <dgm:t>
        <a:bodyPr/>
        <a:lstStyle/>
        <a:p>
          <a:endParaRPr lang="en-US"/>
        </a:p>
      </dgm:t>
    </dgm:pt>
    <dgm:pt modelId="{D1688CB8-C78E-4484-918B-1EBEE318179C}">
      <dgm:prSet/>
      <dgm:spPr/>
      <dgm:t>
        <a:bodyPr/>
        <a:lstStyle/>
        <a:p>
          <a:r>
            <a:rPr lang="en-US" b="0" i="0"/>
            <a:t>The Arduino-based servo control system receives commands based on the mask detection result. If a mask is detected, the servo rotates to unlock the access mechanism, allowing entry. In the absence of a mask, the servo remains in a locked position.</a:t>
          </a:r>
          <a:endParaRPr lang="en-US"/>
        </a:p>
      </dgm:t>
    </dgm:pt>
    <dgm:pt modelId="{0BEB6ABB-CB0E-4CCA-881E-B008433E8249}" type="parTrans" cxnId="{4888A48E-CEC1-44E5-8A73-A8A0C01244FA}">
      <dgm:prSet/>
      <dgm:spPr/>
      <dgm:t>
        <a:bodyPr/>
        <a:lstStyle/>
        <a:p>
          <a:endParaRPr lang="en-US"/>
        </a:p>
      </dgm:t>
    </dgm:pt>
    <dgm:pt modelId="{39601F50-070A-4992-B4D4-23D77A2046EB}" type="sibTrans" cxnId="{4888A48E-CEC1-44E5-8A73-A8A0C01244FA}">
      <dgm:prSet/>
      <dgm:spPr/>
      <dgm:t>
        <a:bodyPr/>
        <a:lstStyle/>
        <a:p>
          <a:endParaRPr lang="en-US"/>
        </a:p>
      </dgm:t>
    </dgm:pt>
    <dgm:pt modelId="{CEDBAACF-3891-4311-A15B-2C82F79BAD1C}">
      <dgm:prSet/>
      <dgm:spPr/>
      <dgm:t>
        <a:bodyPr/>
        <a:lstStyle/>
        <a:p>
          <a:r>
            <a:rPr lang="en-US" b="1" i="0"/>
            <a:t>Real-Time Feedback:</a:t>
          </a:r>
          <a:endParaRPr lang="en-US"/>
        </a:p>
      </dgm:t>
    </dgm:pt>
    <dgm:pt modelId="{CF76D58C-AA84-4F5C-A3AD-E92AEABEB027}" type="parTrans" cxnId="{940E7728-7A48-4229-A9E9-CAFA50C7D00E}">
      <dgm:prSet/>
      <dgm:spPr/>
      <dgm:t>
        <a:bodyPr/>
        <a:lstStyle/>
        <a:p>
          <a:endParaRPr lang="en-US"/>
        </a:p>
      </dgm:t>
    </dgm:pt>
    <dgm:pt modelId="{6BE46636-C0BB-4B99-83A2-44347E779F81}" type="sibTrans" cxnId="{940E7728-7A48-4229-A9E9-CAFA50C7D00E}">
      <dgm:prSet/>
      <dgm:spPr/>
      <dgm:t>
        <a:bodyPr/>
        <a:lstStyle/>
        <a:p>
          <a:endParaRPr lang="en-US"/>
        </a:p>
      </dgm:t>
    </dgm:pt>
    <dgm:pt modelId="{6322EC57-D353-424B-AF4E-A489F7E84DA4}">
      <dgm:prSet/>
      <dgm:spPr/>
      <dgm:t>
        <a:bodyPr/>
        <a:lstStyle/>
        <a:p>
          <a:r>
            <a:rPr lang="en-US" b="0" i="0"/>
            <a:t>Throughout the operation, real-time feedback is provided to users regarding the mask detection result and access status. Visual indicators and alerts notify individuals of the system's decision, promoting compliance with mask-wearing protocols.</a:t>
          </a:r>
          <a:endParaRPr lang="en-US"/>
        </a:p>
      </dgm:t>
    </dgm:pt>
    <dgm:pt modelId="{834179AA-67B4-4AC6-BA31-96178A11FADE}" type="parTrans" cxnId="{1EA238CF-B95D-455F-BEF7-0676BAD5ECE1}">
      <dgm:prSet/>
      <dgm:spPr/>
      <dgm:t>
        <a:bodyPr/>
        <a:lstStyle/>
        <a:p>
          <a:endParaRPr lang="en-US"/>
        </a:p>
      </dgm:t>
    </dgm:pt>
    <dgm:pt modelId="{10CA45BF-1044-4940-B17D-192FA4530E08}" type="sibTrans" cxnId="{1EA238CF-B95D-455F-BEF7-0676BAD5ECE1}">
      <dgm:prSet/>
      <dgm:spPr/>
      <dgm:t>
        <a:bodyPr/>
        <a:lstStyle/>
        <a:p>
          <a:endParaRPr lang="en-US"/>
        </a:p>
      </dgm:t>
    </dgm:pt>
    <dgm:pt modelId="{7D185500-E391-4B63-A1DD-AA00D33E5692}">
      <dgm:prSet/>
      <dgm:spPr/>
      <dgm:t>
        <a:bodyPr/>
        <a:lstStyle/>
        <a:p>
          <a:r>
            <a:rPr lang="en-US" b="1" i="0"/>
            <a:t>Continuous Monitoring:</a:t>
          </a:r>
          <a:endParaRPr lang="en-US"/>
        </a:p>
      </dgm:t>
    </dgm:pt>
    <dgm:pt modelId="{A3B7919F-3E2A-40F4-9022-576E6CB614D8}" type="parTrans" cxnId="{35D36352-1998-4B5E-9CD5-25C59A397A23}">
      <dgm:prSet/>
      <dgm:spPr/>
      <dgm:t>
        <a:bodyPr/>
        <a:lstStyle/>
        <a:p>
          <a:endParaRPr lang="en-US"/>
        </a:p>
      </dgm:t>
    </dgm:pt>
    <dgm:pt modelId="{741AD0AB-D6E0-47E0-A805-E27CF6527DA4}" type="sibTrans" cxnId="{35D36352-1998-4B5E-9CD5-25C59A397A23}">
      <dgm:prSet/>
      <dgm:spPr/>
      <dgm:t>
        <a:bodyPr/>
        <a:lstStyle/>
        <a:p>
          <a:endParaRPr lang="en-US"/>
        </a:p>
      </dgm:t>
    </dgm:pt>
    <dgm:pt modelId="{21574432-802F-49AA-BB9C-2B931F408E9C}">
      <dgm:prSet/>
      <dgm:spPr/>
      <dgm:t>
        <a:bodyPr/>
        <a:lstStyle/>
        <a:p>
          <a:r>
            <a:rPr lang="en-US" b="0" i="0"/>
            <a:t>The system operates continuously, monitoring the video stream and updating the mask detection result in real-time. Continuous monitoring ensures prompt response to changes in the environment and maintains the integrity of the access control mechanism.</a:t>
          </a:r>
          <a:endParaRPr lang="en-US"/>
        </a:p>
      </dgm:t>
    </dgm:pt>
    <dgm:pt modelId="{1AC9635B-BC52-4742-B904-31938CEEFD4F}" type="parTrans" cxnId="{2520DED9-6345-4A34-8525-C6FD5CF5C67D}">
      <dgm:prSet/>
      <dgm:spPr/>
      <dgm:t>
        <a:bodyPr/>
        <a:lstStyle/>
        <a:p>
          <a:endParaRPr lang="en-US"/>
        </a:p>
      </dgm:t>
    </dgm:pt>
    <dgm:pt modelId="{2F0E08C6-5A7E-44A3-9678-E6C9A0664DEF}" type="sibTrans" cxnId="{2520DED9-6345-4A34-8525-C6FD5CF5C67D}">
      <dgm:prSet/>
      <dgm:spPr/>
      <dgm:t>
        <a:bodyPr/>
        <a:lstStyle/>
        <a:p>
          <a:endParaRPr lang="en-US"/>
        </a:p>
      </dgm:t>
    </dgm:pt>
    <dgm:pt modelId="{2EBF42A2-DC79-46CC-81CE-3E2634E592DF}" type="pres">
      <dgm:prSet presAssocID="{66ADB072-DDA7-4161-B321-0815FDA5F6AE}" presName="Name0" presStyleCnt="0">
        <dgm:presLayoutVars>
          <dgm:dir/>
          <dgm:animLvl val="lvl"/>
          <dgm:resizeHandles val="exact"/>
        </dgm:presLayoutVars>
      </dgm:prSet>
      <dgm:spPr/>
    </dgm:pt>
    <dgm:pt modelId="{B279F434-9CF6-46BF-A98C-C0F15D5BA336}" type="pres">
      <dgm:prSet presAssocID="{D9DC325F-0035-4E3D-B733-07D7539F97D0}" presName="linNode" presStyleCnt="0"/>
      <dgm:spPr/>
    </dgm:pt>
    <dgm:pt modelId="{F5113915-DCDF-4F39-90B3-7FBD1E4B243F}" type="pres">
      <dgm:prSet presAssocID="{D9DC325F-0035-4E3D-B733-07D7539F97D0}" presName="parentText" presStyleLbl="node1" presStyleIdx="0" presStyleCnt="5">
        <dgm:presLayoutVars>
          <dgm:chMax val="1"/>
          <dgm:bulletEnabled val="1"/>
        </dgm:presLayoutVars>
      </dgm:prSet>
      <dgm:spPr/>
    </dgm:pt>
    <dgm:pt modelId="{4340AB18-6FBF-415D-B9BE-D6F494FE5AE9}" type="pres">
      <dgm:prSet presAssocID="{D9DC325F-0035-4E3D-B733-07D7539F97D0}" presName="descendantText" presStyleLbl="alignAccFollowNode1" presStyleIdx="0" presStyleCnt="5">
        <dgm:presLayoutVars>
          <dgm:bulletEnabled val="1"/>
        </dgm:presLayoutVars>
      </dgm:prSet>
      <dgm:spPr/>
    </dgm:pt>
    <dgm:pt modelId="{293C0307-57F6-4894-B37D-A0540F0C9102}" type="pres">
      <dgm:prSet presAssocID="{4A680194-467D-4D96-A8CC-04DDDFC9F10A}" presName="sp" presStyleCnt="0"/>
      <dgm:spPr/>
    </dgm:pt>
    <dgm:pt modelId="{6BCB0C67-3EDD-4709-B441-E52CD4C516CD}" type="pres">
      <dgm:prSet presAssocID="{3003D37F-B197-4C43-AB4D-4B2516ED51A2}" presName="linNode" presStyleCnt="0"/>
      <dgm:spPr/>
    </dgm:pt>
    <dgm:pt modelId="{DB11C449-824C-4139-8488-BF08FF24D239}" type="pres">
      <dgm:prSet presAssocID="{3003D37F-B197-4C43-AB4D-4B2516ED51A2}" presName="parentText" presStyleLbl="node1" presStyleIdx="1" presStyleCnt="5">
        <dgm:presLayoutVars>
          <dgm:chMax val="1"/>
          <dgm:bulletEnabled val="1"/>
        </dgm:presLayoutVars>
      </dgm:prSet>
      <dgm:spPr/>
    </dgm:pt>
    <dgm:pt modelId="{7D59F9C1-F0E2-4C6B-8CE2-13CF3068E173}" type="pres">
      <dgm:prSet presAssocID="{3003D37F-B197-4C43-AB4D-4B2516ED51A2}" presName="descendantText" presStyleLbl="alignAccFollowNode1" presStyleIdx="1" presStyleCnt="5">
        <dgm:presLayoutVars>
          <dgm:bulletEnabled val="1"/>
        </dgm:presLayoutVars>
      </dgm:prSet>
      <dgm:spPr/>
    </dgm:pt>
    <dgm:pt modelId="{58725BC3-11B6-4ABA-9ED9-67DDA8453E4B}" type="pres">
      <dgm:prSet presAssocID="{A522CD16-1B1E-4FC7-A7D2-389A17C0F6E7}" presName="sp" presStyleCnt="0"/>
      <dgm:spPr/>
    </dgm:pt>
    <dgm:pt modelId="{3D3D2FA3-0A09-4285-BF41-2022FB9856E1}" type="pres">
      <dgm:prSet presAssocID="{EAF2FBBD-6B20-49DD-8D19-51D1672C09FB}" presName="linNode" presStyleCnt="0"/>
      <dgm:spPr/>
    </dgm:pt>
    <dgm:pt modelId="{E3FE98F5-9C2D-4878-8403-8F04899A3687}" type="pres">
      <dgm:prSet presAssocID="{EAF2FBBD-6B20-49DD-8D19-51D1672C09FB}" presName="parentText" presStyleLbl="node1" presStyleIdx="2" presStyleCnt="5">
        <dgm:presLayoutVars>
          <dgm:chMax val="1"/>
          <dgm:bulletEnabled val="1"/>
        </dgm:presLayoutVars>
      </dgm:prSet>
      <dgm:spPr/>
    </dgm:pt>
    <dgm:pt modelId="{AB217694-4FC1-4EAD-8B42-4C363DE454FA}" type="pres">
      <dgm:prSet presAssocID="{EAF2FBBD-6B20-49DD-8D19-51D1672C09FB}" presName="descendantText" presStyleLbl="alignAccFollowNode1" presStyleIdx="2" presStyleCnt="5">
        <dgm:presLayoutVars>
          <dgm:bulletEnabled val="1"/>
        </dgm:presLayoutVars>
      </dgm:prSet>
      <dgm:spPr/>
    </dgm:pt>
    <dgm:pt modelId="{716EF36D-A8C7-418E-83BD-B60B9C3681BA}" type="pres">
      <dgm:prSet presAssocID="{AE5BD00D-EECA-48A1-A8D8-A3B56D5AEFB0}" presName="sp" presStyleCnt="0"/>
      <dgm:spPr/>
    </dgm:pt>
    <dgm:pt modelId="{54342B77-7F1C-4A76-8D6D-7E8A5A117CAB}" type="pres">
      <dgm:prSet presAssocID="{CEDBAACF-3891-4311-A15B-2C82F79BAD1C}" presName="linNode" presStyleCnt="0"/>
      <dgm:spPr/>
    </dgm:pt>
    <dgm:pt modelId="{65BC47FB-5FD6-47DC-997B-A70E3FD49305}" type="pres">
      <dgm:prSet presAssocID="{CEDBAACF-3891-4311-A15B-2C82F79BAD1C}" presName="parentText" presStyleLbl="node1" presStyleIdx="3" presStyleCnt="5">
        <dgm:presLayoutVars>
          <dgm:chMax val="1"/>
          <dgm:bulletEnabled val="1"/>
        </dgm:presLayoutVars>
      </dgm:prSet>
      <dgm:spPr/>
    </dgm:pt>
    <dgm:pt modelId="{39A7DAEE-0357-4F5F-A318-CE317355BBB1}" type="pres">
      <dgm:prSet presAssocID="{CEDBAACF-3891-4311-A15B-2C82F79BAD1C}" presName="descendantText" presStyleLbl="alignAccFollowNode1" presStyleIdx="3" presStyleCnt="5">
        <dgm:presLayoutVars>
          <dgm:bulletEnabled val="1"/>
        </dgm:presLayoutVars>
      </dgm:prSet>
      <dgm:spPr/>
    </dgm:pt>
    <dgm:pt modelId="{2A9AB3AC-4040-42A0-BD4E-0B3B3395C802}" type="pres">
      <dgm:prSet presAssocID="{6BE46636-C0BB-4B99-83A2-44347E779F81}" presName="sp" presStyleCnt="0"/>
      <dgm:spPr/>
    </dgm:pt>
    <dgm:pt modelId="{84C4DBF3-3BE2-48C7-8BB6-E53D7A61D549}" type="pres">
      <dgm:prSet presAssocID="{7D185500-E391-4B63-A1DD-AA00D33E5692}" presName="linNode" presStyleCnt="0"/>
      <dgm:spPr/>
    </dgm:pt>
    <dgm:pt modelId="{CC78BA91-A8A5-448D-96CD-78A71A5459FC}" type="pres">
      <dgm:prSet presAssocID="{7D185500-E391-4B63-A1DD-AA00D33E5692}" presName="parentText" presStyleLbl="node1" presStyleIdx="4" presStyleCnt="5">
        <dgm:presLayoutVars>
          <dgm:chMax val="1"/>
          <dgm:bulletEnabled val="1"/>
        </dgm:presLayoutVars>
      </dgm:prSet>
      <dgm:spPr/>
    </dgm:pt>
    <dgm:pt modelId="{07DF9779-819D-4956-9CC3-715A0357C439}" type="pres">
      <dgm:prSet presAssocID="{7D185500-E391-4B63-A1DD-AA00D33E5692}" presName="descendantText" presStyleLbl="alignAccFollowNode1" presStyleIdx="4" presStyleCnt="5">
        <dgm:presLayoutVars>
          <dgm:bulletEnabled val="1"/>
        </dgm:presLayoutVars>
      </dgm:prSet>
      <dgm:spPr/>
    </dgm:pt>
  </dgm:ptLst>
  <dgm:cxnLst>
    <dgm:cxn modelId="{0475CD08-4141-416C-B395-24FF0CDFE2D2}" type="presOf" srcId="{66ADB072-DDA7-4161-B321-0815FDA5F6AE}" destId="{2EBF42A2-DC79-46CC-81CE-3E2634E592DF}" srcOrd="0" destOrd="0" presId="urn:microsoft.com/office/officeart/2005/8/layout/vList5"/>
    <dgm:cxn modelId="{76A37B12-C54B-4B7A-B487-50C684B132E3}" type="presOf" srcId="{D9DC325F-0035-4E3D-B733-07D7539F97D0}" destId="{F5113915-DCDF-4F39-90B3-7FBD1E4B243F}" srcOrd="0" destOrd="0" presId="urn:microsoft.com/office/officeart/2005/8/layout/vList5"/>
    <dgm:cxn modelId="{578CC21C-E34D-4E9C-8322-CA64108F12ED}" srcId="{66ADB072-DDA7-4161-B321-0815FDA5F6AE}" destId="{EAF2FBBD-6B20-49DD-8D19-51D1672C09FB}" srcOrd="2" destOrd="0" parTransId="{A59DC4BB-9A58-4ACB-86E4-E133AFA036C4}" sibTransId="{AE5BD00D-EECA-48A1-A8D8-A3B56D5AEFB0}"/>
    <dgm:cxn modelId="{940E7728-7A48-4229-A9E9-CAFA50C7D00E}" srcId="{66ADB072-DDA7-4161-B321-0815FDA5F6AE}" destId="{CEDBAACF-3891-4311-A15B-2C82F79BAD1C}" srcOrd="3" destOrd="0" parTransId="{CF76D58C-AA84-4F5C-A3AD-E92AEABEB027}" sibTransId="{6BE46636-C0BB-4B99-83A2-44347E779F81}"/>
    <dgm:cxn modelId="{29D61635-3D8E-4E98-9211-56E3D7A25D50}" type="presOf" srcId="{EAF2FBBD-6B20-49DD-8D19-51D1672C09FB}" destId="{E3FE98F5-9C2D-4878-8403-8F04899A3687}" srcOrd="0" destOrd="0" presId="urn:microsoft.com/office/officeart/2005/8/layout/vList5"/>
    <dgm:cxn modelId="{F100043F-8C56-4F32-B6D6-B8252A7FC9D2}" type="presOf" srcId="{F12CBDF1-8219-4FF4-A10D-4916F106A881}" destId="{4340AB18-6FBF-415D-B9BE-D6F494FE5AE9}" srcOrd="0" destOrd="0" presId="urn:microsoft.com/office/officeart/2005/8/layout/vList5"/>
    <dgm:cxn modelId="{8704526B-486E-4CF0-8CCD-9C5B0C0978DD}" srcId="{3003D37F-B197-4C43-AB4D-4B2516ED51A2}" destId="{284ABC95-62F0-4B86-A227-D578F8CFCFDF}" srcOrd="0" destOrd="0" parTransId="{3DB2C760-DC81-4463-A839-890E8D565AE8}" sibTransId="{8C5CA598-B9BF-4CA2-8A61-EDE162DA1446}"/>
    <dgm:cxn modelId="{35D36352-1998-4B5E-9CD5-25C59A397A23}" srcId="{66ADB072-DDA7-4161-B321-0815FDA5F6AE}" destId="{7D185500-E391-4B63-A1DD-AA00D33E5692}" srcOrd="4" destOrd="0" parTransId="{A3B7919F-3E2A-40F4-9022-576E6CB614D8}" sibTransId="{741AD0AB-D6E0-47E0-A805-E27CF6527DA4}"/>
    <dgm:cxn modelId="{EC738356-EE2D-4780-BCF4-AC6BF577F7A0}" srcId="{D9DC325F-0035-4E3D-B733-07D7539F97D0}" destId="{F12CBDF1-8219-4FF4-A10D-4916F106A881}" srcOrd="0" destOrd="0" parTransId="{6987850C-698F-4161-973F-B4261B41E37B}" sibTransId="{03C7B892-9E47-43E3-8961-8217382B6EAA}"/>
    <dgm:cxn modelId="{FBF90D79-4C18-4F48-8F5C-63D6AA81BDFF}" type="presOf" srcId="{6322EC57-D353-424B-AF4E-A489F7E84DA4}" destId="{39A7DAEE-0357-4F5F-A318-CE317355BBB1}" srcOrd="0" destOrd="0" presId="urn:microsoft.com/office/officeart/2005/8/layout/vList5"/>
    <dgm:cxn modelId="{4888A48E-CEC1-44E5-8A73-A8A0C01244FA}" srcId="{EAF2FBBD-6B20-49DD-8D19-51D1672C09FB}" destId="{D1688CB8-C78E-4484-918B-1EBEE318179C}" srcOrd="0" destOrd="0" parTransId="{0BEB6ABB-CB0E-4CCA-881E-B008433E8249}" sibTransId="{39601F50-070A-4992-B4D4-23D77A2046EB}"/>
    <dgm:cxn modelId="{5F8B1192-62C1-4A13-B60F-541B319C9C4F}" srcId="{66ADB072-DDA7-4161-B321-0815FDA5F6AE}" destId="{3003D37F-B197-4C43-AB4D-4B2516ED51A2}" srcOrd="1" destOrd="0" parTransId="{C1BAAD60-0222-4DE0-BBDF-64F8CA23CABF}" sibTransId="{A522CD16-1B1E-4FC7-A7D2-389A17C0F6E7}"/>
    <dgm:cxn modelId="{461D1B94-51EE-4E33-90B8-A4371377A93D}" type="presOf" srcId="{7D185500-E391-4B63-A1DD-AA00D33E5692}" destId="{CC78BA91-A8A5-448D-96CD-78A71A5459FC}" srcOrd="0" destOrd="0" presId="urn:microsoft.com/office/officeart/2005/8/layout/vList5"/>
    <dgm:cxn modelId="{03D147AF-7CBE-4981-B322-9DDC06240858}" type="presOf" srcId="{21574432-802F-49AA-BB9C-2B931F408E9C}" destId="{07DF9779-819D-4956-9CC3-715A0357C439}" srcOrd="0" destOrd="0" presId="urn:microsoft.com/office/officeart/2005/8/layout/vList5"/>
    <dgm:cxn modelId="{3B70D1C9-170D-4407-90A6-693015337090}" type="presOf" srcId="{3003D37F-B197-4C43-AB4D-4B2516ED51A2}" destId="{DB11C449-824C-4139-8488-BF08FF24D239}" srcOrd="0" destOrd="0" presId="urn:microsoft.com/office/officeart/2005/8/layout/vList5"/>
    <dgm:cxn modelId="{1EA238CF-B95D-455F-BEF7-0676BAD5ECE1}" srcId="{CEDBAACF-3891-4311-A15B-2C82F79BAD1C}" destId="{6322EC57-D353-424B-AF4E-A489F7E84DA4}" srcOrd="0" destOrd="0" parTransId="{834179AA-67B4-4AC6-BA31-96178A11FADE}" sibTransId="{10CA45BF-1044-4940-B17D-192FA4530E08}"/>
    <dgm:cxn modelId="{2520DED9-6345-4A34-8525-C6FD5CF5C67D}" srcId="{7D185500-E391-4B63-A1DD-AA00D33E5692}" destId="{21574432-802F-49AA-BB9C-2B931F408E9C}" srcOrd="0" destOrd="0" parTransId="{1AC9635B-BC52-4742-B904-31938CEEFD4F}" sibTransId="{2F0E08C6-5A7E-44A3-9678-E6C9A0664DEF}"/>
    <dgm:cxn modelId="{FB53CBEA-10C6-4242-A7C7-D2386034424C}" type="presOf" srcId="{CEDBAACF-3891-4311-A15B-2C82F79BAD1C}" destId="{65BC47FB-5FD6-47DC-997B-A70E3FD49305}" srcOrd="0" destOrd="0" presId="urn:microsoft.com/office/officeart/2005/8/layout/vList5"/>
    <dgm:cxn modelId="{160C45EC-22B2-4B2A-B251-4D5CAF82D042}" srcId="{66ADB072-DDA7-4161-B321-0815FDA5F6AE}" destId="{D9DC325F-0035-4E3D-B733-07D7539F97D0}" srcOrd="0" destOrd="0" parTransId="{CF899AA3-E951-473C-8354-DFF1488586AD}" sibTransId="{4A680194-467D-4D96-A8CC-04DDDFC9F10A}"/>
    <dgm:cxn modelId="{DF657EFA-2038-4A5E-BC06-8471F7A7766E}" type="presOf" srcId="{D1688CB8-C78E-4484-918B-1EBEE318179C}" destId="{AB217694-4FC1-4EAD-8B42-4C363DE454FA}" srcOrd="0" destOrd="0" presId="urn:microsoft.com/office/officeart/2005/8/layout/vList5"/>
    <dgm:cxn modelId="{9D065DFD-0E30-44CA-B5CE-A9FF9E5FF0E4}" type="presOf" srcId="{284ABC95-62F0-4B86-A227-D578F8CFCFDF}" destId="{7D59F9C1-F0E2-4C6B-8CE2-13CF3068E173}" srcOrd="0" destOrd="0" presId="urn:microsoft.com/office/officeart/2005/8/layout/vList5"/>
    <dgm:cxn modelId="{909981C6-DBDD-4153-8F25-44EF0B4751DA}" type="presParOf" srcId="{2EBF42A2-DC79-46CC-81CE-3E2634E592DF}" destId="{B279F434-9CF6-46BF-A98C-C0F15D5BA336}" srcOrd="0" destOrd="0" presId="urn:microsoft.com/office/officeart/2005/8/layout/vList5"/>
    <dgm:cxn modelId="{25869D3E-7EA8-45F8-BF2B-8E94D7BBC998}" type="presParOf" srcId="{B279F434-9CF6-46BF-A98C-C0F15D5BA336}" destId="{F5113915-DCDF-4F39-90B3-7FBD1E4B243F}" srcOrd="0" destOrd="0" presId="urn:microsoft.com/office/officeart/2005/8/layout/vList5"/>
    <dgm:cxn modelId="{4AC603D9-7FDF-45E7-9EEF-F92079F7EB8D}" type="presParOf" srcId="{B279F434-9CF6-46BF-A98C-C0F15D5BA336}" destId="{4340AB18-6FBF-415D-B9BE-D6F494FE5AE9}" srcOrd="1" destOrd="0" presId="urn:microsoft.com/office/officeart/2005/8/layout/vList5"/>
    <dgm:cxn modelId="{CA2298E6-1618-486A-A4E4-120BCFC3CE2B}" type="presParOf" srcId="{2EBF42A2-DC79-46CC-81CE-3E2634E592DF}" destId="{293C0307-57F6-4894-B37D-A0540F0C9102}" srcOrd="1" destOrd="0" presId="urn:microsoft.com/office/officeart/2005/8/layout/vList5"/>
    <dgm:cxn modelId="{59A18A69-EE66-433E-A0B9-65657044DED3}" type="presParOf" srcId="{2EBF42A2-DC79-46CC-81CE-3E2634E592DF}" destId="{6BCB0C67-3EDD-4709-B441-E52CD4C516CD}" srcOrd="2" destOrd="0" presId="urn:microsoft.com/office/officeart/2005/8/layout/vList5"/>
    <dgm:cxn modelId="{57F281E7-7460-42D7-8FF6-6C3AFB9BB3B3}" type="presParOf" srcId="{6BCB0C67-3EDD-4709-B441-E52CD4C516CD}" destId="{DB11C449-824C-4139-8488-BF08FF24D239}" srcOrd="0" destOrd="0" presId="urn:microsoft.com/office/officeart/2005/8/layout/vList5"/>
    <dgm:cxn modelId="{E13D7D03-6F93-4D07-AF46-28DD23738DDB}" type="presParOf" srcId="{6BCB0C67-3EDD-4709-B441-E52CD4C516CD}" destId="{7D59F9C1-F0E2-4C6B-8CE2-13CF3068E173}" srcOrd="1" destOrd="0" presId="urn:microsoft.com/office/officeart/2005/8/layout/vList5"/>
    <dgm:cxn modelId="{E3A3A729-D609-4BAA-BB6F-CC8265B0A36F}" type="presParOf" srcId="{2EBF42A2-DC79-46CC-81CE-3E2634E592DF}" destId="{58725BC3-11B6-4ABA-9ED9-67DDA8453E4B}" srcOrd="3" destOrd="0" presId="urn:microsoft.com/office/officeart/2005/8/layout/vList5"/>
    <dgm:cxn modelId="{25F570D5-2D59-483B-B5D1-8463C12E6E32}" type="presParOf" srcId="{2EBF42A2-DC79-46CC-81CE-3E2634E592DF}" destId="{3D3D2FA3-0A09-4285-BF41-2022FB9856E1}" srcOrd="4" destOrd="0" presId="urn:microsoft.com/office/officeart/2005/8/layout/vList5"/>
    <dgm:cxn modelId="{766B37FC-F553-4BC7-B31F-E217D33F9CBF}" type="presParOf" srcId="{3D3D2FA3-0A09-4285-BF41-2022FB9856E1}" destId="{E3FE98F5-9C2D-4878-8403-8F04899A3687}" srcOrd="0" destOrd="0" presId="urn:microsoft.com/office/officeart/2005/8/layout/vList5"/>
    <dgm:cxn modelId="{4CBFAE5A-76E0-4AE7-92C5-6DAA4CCE9BB4}" type="presParOf" srcId="{3D3D2FA3-0A09-4285-BF41-2022FB9856E1}" destId="{AB217694-4FC1-4EAD-8B42-4C363DE454FA}" srcOrd="1" destOrd="0" presId="urn:microsoft.com/office/officeart/2005/8/layout/vList5"/>
    <dgm:cxn modelId="{E4E9BE4F-52C9-4CD6-8FF6-411780C9E5C7}" type="presParOf" srcId="{2EBF42A2-DC79-46CC-81CE-3E2634E592DF}" destId="{716EF36D-A8C7-418E-83BD-B60B9C3681BA}" srcOrd="5" destOrd="0" presId="urn:microsoft.com/office/officeart/2005/8/layout/vList5"/>
    <dgm:cxn modelId="{95261680-BF7A-4FA1-8566-3190527905D4}" type="presParOf" srcId="{2EBF42A2-DC79-46CC-81CE-3E2634E592DF}" destId="{54342B77-7F1C-4A76-8D6D-7E8A5A117CAB}" srcOrd="6" destOrd="0" presId="urn:microsoft.com/office/officeart/2005/8/layout/vList5"/>
    <dgm:cxn modelId="{1C51394C-6881-4D2D-B255-1E2528940844}" type="presParOf" srcId="{54342B77-7F1C-4A76-8D6D-7E8A5A117CAB}" destId="{65BC47FB-5FD6-47DC-997B-A70E3FD49305}" srcOrd="0" destOrd="0" presId="urn:microsoft.com/office/officeart/2005/8/layout/vList5"/>
    <dgm:cxn modelId="{035F6316-A8C8-4F3A-AB6B-41F1BE32F73A}" type="presParOf" srcId="{54342B77-7F1C-4A76-8D6D-7E8A5A117CAB}" destId="{39A7DAEE-0357-4F5F-A318-CE317355BBB1}" srcOrd="1" destOrd="0" presId="urn:microsoft.com/office/officeart/2005/8/layout/vList5"/>
    <dgm:cxn modelId="{428134A8-AD63-4A17-B593-B506475419AD}" type="presParOf" srcId="{2EBF42A2-DC79-46CC-81CE-3E2634E592DF}" destId="{2A9AB3AC-4040-42A0-BD4E-0B3B3395C802}" srcOrd="7" destOrd="0" presId="urn:microsoft.com/office/officeart/2005/8/layout/vList5"/>
    <dgm:cxn modelId="{EB34C280-2741-46B2-AEBD-A7CC84EF86F6}" type="presParOf" srcId="{2EBF42A2-DC79-46CC-81CE-3E2634E592DF}" destId="{84C4DBF3-3BE2-48C7-8BB6-E53D7A61D549}" srcOrd="8" destOrd="0" presId="urn:microsoft.com/office/officeart/2005/8/layout/vList5"/>
    <dgm:cxn modelId="{2C9200B2-EF74-4F76-A44F-BA3CF3D3B2C8}" type="presParOf" srcId="{84C4DBF3-3BE2-48C7-8BB6-E53D7A61D549}" destId="{CC78BA91-A8A5-448D-96CD-78A71A5459FC}" srcOrd="0" destOrd="0" presId="urn:microsoft.com/office/officeart/2005/8/layout/vList5"/>
    <dgm:cxn modelId="{E28A28D6-224C-4F57-B1D2-153C291F1385}" type="presParOf" srcId="{84C4DBF3-3BE2-48C7-8BB6-E53D7A61D549}" destId="{07DF9779-819D-4956-9CC3-715A0357C43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FB791-ED2F-4463-AF06-D7521EF74480}">
      <dsp:nvSpPr>
        <dsp:cNvPr id="0" name=""/>
        <dsp:cNvSpPr/>
      </dsp:nvSpPr>
      <dsp:spPr>
        <a:xfrm>
          <a:off x="3080" y="136428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67F5D-F1E9-41D3-B5C1-4F4310AAFDC0}">
      <dsp:nvSpPr>
        <dsp:cNvPr id="0" name=""/>
        <dsp:cNvSpPr/>
      </dsp:nvSpPr>
      <dsp:spPr>
        <a:xfrm>
          <a:off x="247486"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Jaden Daniel(RA2211003011328)</a:t>
          </a:r>
        </a:p>
      </dsp:txBody>
      <dsp:txXfrm>
        <a:off x="288396" y="1637375"/>
        <a:ext cx="2117829" cy="1314957"/>
      </dsp:txXfrm>
    </dsp:sp>
    <dsp:sp modelId="{AD9C78B3-8F99-4253-BAEC-EA80BD3C2B53}">
      <dsp:nvSpPr>
        <dsp:cNvPr id="0" name=""/>
        <dsp:cNvSpPr/>
      </dsp:nvSpPr>
      <dsp:spPr>
        <a:xfrm>
          <a:off x="2691541" y="136428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EAF19-41D3-4DE7-A749-BD950ABB156C}">
      <dsp:nvSpPr>
        <dsp:cNvPr id="0" name=""/>
        <dsp:cNvSpPr/>
      </dsp:nvSpPr>
      <dsp:spPr>
        <a:xfrm>
          <a:off x="2935947"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Badrinarayanan(RA2211003011356)</a:t>
          </a:r>
        </a:p>
      </dsp:txBody>
      <dsp:txXfrm>
        <a:off x="2976857" y="1637375"/>
        <a:ext cx="2117829" cy="1314957"/>
      </dsp:txXfrm>
    </dsp:sp>
    <dsp:sp modelId="{E8E99F9F-2DE8-4632-A285-765316DC3155}">
      <dsp:nvSpPr>
        <dsp:cNvPr id="0" name=""/>
        <dsp:cNvSpPr/>
      </dsp:nvSpPr>
      <dsp:spPr>
        <a:xfrm>
          <a:off x="5380002" y="136428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A4993-9B98-46AD-8F1F-BAA525A04ABD}">
      <dsp:nvSpPr>
        <dsp:cNvPr id="0" name=""/>
        <dsp:cNvSpPr/>
      </dsp:nvSpPr>
      <dsp:spPr>
        <a:xfrm>
          <a:off x="5624408"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 Sri Rangasuthan(RA2211003011319)</a:t>
          </a:r>
        </a:p>
      </dsp:txBody>
      <dsp:txXfrm>
        <a:off x="5665318" y="1637375"/>
        <a:ext cx="2117829" cy="1314957"/>
      </dsp:txXfrm>
    </dsp:sp>
    <dsp:sp modelId="{4D7BB283-43B8-421A-B6F9-2F177176F137}">
      <dsp:nvSpPr>
        <dsp:cNvPr id="0" name=""/>
        <dsp:cNvSpPr/>
      </dsp:nvSpPr>
      <dsp:spPr>
        <a:xfrm>
          <a:off x="8068463" y="136428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8705E-5DCE-4424-AA4A-DD024BE7E72D}">
      <dsp:nvSpPr>
        <dsp:cNvPr id="0" name=""/>
        <dsp:cNvSpPr/>
      </dsp:nvSpPr>
      <dsp:spPr>
        <a:xfrm>
          <a:off x="8312869"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Naman Middha(RA2211003011311)</a:t>
          </a:r>
        </a:p>
      </dsp:txBody>
      <dsp:txXfrm>
        <a:off x="8353779" y="1637375"/>
        <a:ext cx="2117829" cy="131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C08E3-4D7D-4D9E-950E-280C1BE35695}">
      <dsp:nvSpPr>
        <dsp:cNvPr id="0" name=""/>
        <dsp:cNvSpPr/>
      </dsp:nvSpPr>
      <dsp:spPr>
        <a:xfrm>
          <a:off x="494327" y="285784"/>
          <a:ext cx="802089" cy="802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71381-FE9E-43DC-92E5-A0A5C7CA85D3}">
      <dsp:nvSpPr>
        <dsp:cNvPr id="0" name=""/>
        <dsp:cNvSpPr/>
      </dsp:nvSpPr>
      <dsp:spPr>
        <a:xfrm>
          <a:off x="4161" y="1556344"/>
          <a:ext cx="1782421" cy="1852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Welcome to our presentation on "Real-Time Face Mask Detection System with Arduino-Controlled Access."</a:t>
          </a:r>
        </a:p>
      </dsp:txBody>
      <dsp:txXfrm>
        <a:off x="4161" y="1556344"/>
        <a:ext cx="1782421" cy="1852047"/>
      </dsp:txXfrm>
    </dsp:sp>
    <dsp:sp modelId="{772DCF3A-81BE-453F-BA1F-27920C763FF0}">
      <dsp:nvSpPr>
        <dsp:cNvPr id="0" name=""/>
        <dsp:cNvSpPr/>
      </dsp:nvSpPr>
      <dsp:spPr>
        <a:xfrm>
          <a:off x="2588673" y="285784"/>
          <a:ext cx="802089" cy="802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C1F25-F99C-40D0-891F-A6BA25496521}">
      <dsp:nvSpPr>
        <dsp:cNvPr id="0" name=""/>
        <dsp:cNvSpPr/>
      </dsp:nvSpPr>
      <dsp:spPr>
        <a:xfrm>
          <a:off x="2098507" y="1556344"/>
          <a:ext cx="1782421" cy="1852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response to the ongoing challenges posed by the COVID-19 pandemic, we have developed an innovative solution that combines real-time face mask detection with Arduino-controlled access for enhanced safety and security.</a:t>
          </a:r>
        </a:p>
      </dsp:txBody>
      <dsp:txXfrm>
        <a:off x="2098507" y="1556344"/>
        <a:ext cx="1782421" cy="1852047"/>
      </dsp:txXfrm>
    </dsp:sp>
    <dsp:sp modelId="{68C8D770-F9BE-46C6-A5F7-04DA459EEF91}">
      <dsp:nvSpPr>
        <dsp:cNvPr id="0" name=""/>
        <dsp:cNvSpPr/>
      </dsp:nvSpPr>
      <dsp:spPr>
        <a:xfrm>
          <a:off x="4683019" y="285784"/>
          <a:ext cx="802089" cy="8020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C5D9E-6288-4148-8629-194AC769F2B7}">
      <dsp:nvSpPr>
        <dsp:cNvPr id="0" name=""/>
        <dsp:cNvSpPr/>
      </dsp:nvSpPr>
      <dsp:spPr>
        <a:xfrm>
          <a:off x="4192853" y="1556344"/>
          <a:ext cx="1782421" cy="1852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Our project integrates computer vision, deep learning, and Arduino microcontroller technologies to create a comprehensive system capable of detecting face masks in real-time and controlling access to designated areas based on mask compliance.</a:t>
          </a:r>
        </a:p>
      </dsp:txBody>
      <dsp:txXfrm>
        <a:off x="4192853" y="1556344"/>
        <a:ext cx="1782421" cy="1852047"/>
      </dsp:txXfrm>
    </dsp:sp>
    <dsp:sp modelId="{67E5DC15-5EC1-4812-AE64-0662075F5EFB}">
      <dsp:nvSpPr>
        <dsp:cNvPr id="0" name=""/>
        <dsp:cNvSpPr/>
      </dsp:nvSpPr>
      <dsp:spPr>
        <a:xfrm>
          <a:off x="6777364" y="285784"/>
          <a:ext cx="802089" cy="8020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5AE30-2879-4C87-A7D3-0D30B6F1CB13}">
      <dsp:nvSpPr>
        <dsp:cNvPr id="0" name=""/>
        <dsp:cNvSpPr/>
      </dsp:nvSpPr>
      <dsp:spPr>
        <a:xfrm>
          <a:off x="6287198" y="1556344"/>
          <a:ext cx="1782421" cy="1852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presentation will provide an overview of our system's architecture, components, functionality, and implementation process, highlighting the seamless integration of hardware and software components.</a:t>
          </a:r>
        </a:p>
      </dsp:txBody>
      <dsp:txXfrm>
        <a:off x="6287198" y="1556344"/>
        <a:ext cx="1782421" cy="1852047"/>
      </dsp:txXfrm>
    </dsp:sp>
    <dsp:sp modelId="{02A25964-C700-4EA6-8B47-6F237E2E023E}">
      <dsp:nvSpPr>
        <dsp:cNvPr id="0" name=""/>
        <dsp:cNvSpPr/>
      </dsp:nvSpPr>
      <dsp:spPr>
        <a:xfrm>
          <a:off x="8871710" y="285784"/>
          <a:ext cx="802089" cy="8020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2F4A1-309A-4629-A0FB-9D475B00E2D5}">
      <dsp:nvSpPr>
        <dsp:cNvPr id="0" name=""/>
        <dsp:cNvSpPr/>
      </dsp:nvSpPr>
      <dsp:spPr>
        <a:xfrm>
          <a:off x="8381544" y="1556344"/>
          <a:ext cx="1782421" cy="1852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Join us as we explore how our solution addresses the urgent need for effective mask detection and access control measures in various environments, contributing to public health and safety efforts worldwide.</a:t>
          </a:r>
        </a:p>
      </dsp:txBody>
      <dsp:txXfrm>
        <a:off x="8381544" y="1556344"/>
        <a:ext cx="1782421" cy="18520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0C99A-6536-4C48-8191-374FB1A68BB1}">
      <dsp:nvSpPr>
        <dsp:cNvPr id="0" name=""/>
        <dsp:cNvSpPr/>
      </dsp:nvSpPr>
      <dsp:spPr>
        <a:xfrm>
          <a:off x="0" y="133588"/>
          <a:ext cx="3283267" cy="19699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primary objective of our project is to develop a comprehensive real-time face mask detection system integrated with Arduino-controlled access.</a:t>
          </a:r>
        </a:p>
      </dsp:txBody>
      <dsp:txXfrm>
        <a:off x="0" y="133588"/>
        <a:ext cx="3283267" cy="1969960"/>
      </dsp:txXfrm>
    </dsp:sp>
    <dsp:sp modelId="{094398D8-7302-4C4B-888E-1BAAEAD308E0}">
      <dsp:nvSpPr>
        <dsp:cNvPr id="0" name=""/>
        <dsp:cNvSpPr/>
      </dsp:nvSpPr>
      <dsp:spPr>
        <a:xfrm>
          <a:off x="3611594" y="133588"/>
          <a:ext cx="3283267" cy="1969960"/>
        </a:xfrm>
        <a:prstGeom prst="rect">
          <a:avLst/>
        </a:prstGeom>
        <a:solidFill>
          <a:schemeClr val="accent5">
            <a:hueOff val="4352466"/>
            <a:satOff val="1923"/>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Real-Time Face Mask Detection: Implementing a robust face detection algorithm capable of identifying individuals and determining whether they are wearing a face mask.</a:t>
          </a:r>
        </a:p>
      </dsp:txBody>
      <dsp:txXfrm>
        <a:off x="3611594" y="133588"/>
        <a:ext cx="3283267" cy="1969960"/>
      </dsp:txXfrm>
    </dsp:sp>
    <dsp:sp modelId="{31F45E47-79D8-4B39-A4C7-785486034179}">
      <dsp:nvSpPr>
        <dsp:cNvPr id="0" name=""/>
        <dsp:cNvSpPr/>
      </dsp:nvSpPr>
      <dsp:spPr>
        <a:xfrm>
          <a:off x="7223188" y="133588"/>
          <a:ext cx="3283267" cy="1969960"/>
        </a:xfrm>
        <a:prstGeom prst="rect">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Arduino-Controlled Access: Utilizing Arduino microcontroller technology to control access to designated areas based on mask compliance, ensuring only individuals wearing masks are granted entry.</a:t>
          </a:r>
        </a:p>
      </dsp:txBody>
      <dsp:txXfrm>
        <a:off x="7223188" y="133588"/>
        <a:ext cx="3283267" cy="1969960"/>
      </dsp:txXfrm>
    </dsp:sp>
    <dsp:sp modelId="{B8568BC6-2FDF-4EA5-BEED-23970432F4E4}">
      <dsp:nvSpPr>
        <dsp:cNvPr id="0" name=""/>
        <dsp:cNvSpPr/>
      </dsp:nvSpPr>
      <dsp:spPr>
        <a:xfrm>
          <a:off x="1805797" y="2431875"/>
          <a:ext cx="3283267" cy="1969960"/>
        </a:xfrm>
        <a:prstGeom prst="rect">
          <a:avLst/>
        </a:prstGeom>
        <a:solidFill>
          <a:schemeClr val="accent5">
            <a:hueOff val="13057397"/>
            <a:satOff val="5769"/>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Enhanced Safety and Security: Enhancing safety and security measures in various environments, such as public spaces, workplaces, and educational institutions, by enforcing mask-wearing policies and restricting access to non-compliant individuals.</a:t>
          </a:r>
        </a:p>
      </dsp:txBody>
      <dsp:txXfrm>
        <a:off x="1805797" y="2431875"/>
        <a:ext cx="3283267" cy="1969960"/>
      </dsp:txXfrm>
    </dsp:sp>
    <dsp:sp modelId="{506D4ECE-EFFF-4DAF-8DDC-20B9FBAB8812}">
      <dsp:nvSpPr>
        <dsp:cNvPr id="0" name=""/>
        <dsp:cNvSpPr/>
      </dsp:nvSpPr>
      <dsp:spPr>
        <a:xfrm>
          <a:off x="5417391" y="2431875"/>
          <a:ext cx="3283267" cy="1969960"/>
        </a:xfrm>
        <a:prstGeom prst="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Through the successful achievement of these objectives, our project aims to contribute to public health initiatives, mitigate the spread of infectious diseases, and promote safer environments for individuals worldwide.</a:t>
          </a:r>
        </a:p>
      </dsp:txBody>
      <dsp:txXfrm>
        <a:off x="5417391" y="2431875"/>
        <a:ext cx="3283267" cy="1969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DD0A3-EC4D-4FC2-BBBC-44F90D075099}">
      <dsp:nvSpPr>
        <dsp:cNvPr id="0" name=""/>
        <dsp:cNvSpPr/>
      </dsp:nvSpPr>
      <dsp:spPr>
        <a:xfrm>
          <a:off x="0" y="3335"/>
          <a:ext cx="10168127" cy="7763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37884-0B45-4BE5-8C2A-C0F64BC47DAB}">
      <dsp:nvSpPr>
        <dsp:cNvPr id="0" name=""/>
        <dsp:cNvSpPr/>
      </dsp:nvSpPr>
      <dsp:spPr>
        <a:xfrm>
          <a:off x="234835" y="178006"/>
          <a:ext cx="426974" cy="426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2F1D4-EEB6-4FD7-AF68-9B36241EAF75}">
      <dsp:nvSpPr>
        <dsp:cNvPr id="0" name=""/>
        <dsp:cNvSpPr/>
      </dsp:nvSpPr>
      <dsp:spPr>
        <a:xfrm>
          <a:off x="896645" y="3335"/>
          <a:ext cx="457565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977900">
            <a:lnSpc>
              <a:spcPct val="100000"/>
            </a:lnSpc>
            <a:spcBef>
              <a:spcPct val="0"/>
            </a:spcBef>
            <a:spcAft>
              <a:spcPct val="35000"/>
            </a:spcAft>
            <a:buNone/>
          </a:pPr>
          <a:r>
            <a:rPr lang="en-US" sz="2200" b="1" i="0" kern="1200"/>
            <a:t>Overview:</a:t>
          </a:r>
          <a:endParaRPr lang="en-US" sz="2200" kern="1200"/>
        </a:p>
      </dsp:txBody>
      <dsp:txXfrm>
        <a:off x="896645" y="3335"/>
        <a:ext cx="4575657" cy="776316"/>
      </dsp:txXfrm>
    </dsp:sp>
    <dsp:sp modelId="{5C4A2550-DE93-48EA-9B6A-87C933B71EA9}">
      <dsp:nvSpPr>
        <dsp:cNvPr id="0" name=""/>
        <dsp:cNvSpPr/>
      </dsp:nvSpPr>
      <dsp:spPr>
        <a:xfrm>
          <a:off x="5472303" y="3335"/>
          <a:ext cx="469494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488950">
            <a:lnSpc>
              <a:spcPct val="100000"/>
            </a:lnSpc>
            <a:spcBef>
              <a:spcPct val="0"/>
            </a:spcBef>
            <a:spcAft>
              <a:spcPct val="35000"/>
            </a:spcAft>
            <a:buNone/>
          </a:pPr>
          <a:r>
            <a:rPr lang="en-US" sz="1100" b="0" i="0" kern="1200"/>
            <a:t>The operation of our system involves the coordinated functioning of various components to achieve the goal of automated mask detection and access control. This slide elucidates the operational workflow and key steps involved in the system's functioning.</a:t>
          </a:r>
          <a:endParaRPr lang="en-US" sz="1100" kern="1200"/>
        </a:p>
      </dsp:txBody>
      <dsp:txXfrm>
        <a:off x="5472303" y="3335"/>
        <a:ext cx="4694947" cy="776316"/>
      </dsp:txXfrm>
    </dsp:sp>
    <dsp:sp modelId="{46E6EAC0-D84A-46E9-9B93-CBDBEF70E79A}">
      <dsp:nvSpPr>
        <dsp:cNvPr id="0" name=""/>
        <dsp:cNvSpPr/>
      </dsp:nvSpPr>
      <dsp:spPr>
        <a:xfrm>
          <a:off x="0" y="973731"/>
          <a:ext cx="10168127" cy="7763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A4260-091C-4C47-8754-126051E0179A}">
      <dsp:nvSpPr>
        <dsp:cNvPr id="0" name=""/>
        <dsp:cNvSpPr/>
      </dsp:nvSpPr>
      <dsp:spPr>
        <a:xfrm>
          <a:off x="234835" y="1148402"/>
          <a:ext cx="426974" cy="426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9693F-881C-43C2-B22D-F002012580AF}">
      <dsp:nvSpPr>
        <dsp:cNvPr id="0" name=""/>
        <dsp:cNvSpPr/>
      </dsp:nvSpPr>
      <dsp:spPr>
        <a:xfrm>
          <a:off x="896645" y="973731"/>
          <a:ext cx="457565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977900">
            <a:lnSpc>
              <a:spcPct val="100000"/>
            </a:lnSpc>
            <a:spcBef>
              <a:spcPct val="0"/>
            </a:spcBef>
            <a:spcAft>
              <a:spcPct val="35000"/>
            </a:spcAft>
            <a:buNone/>
          </a:pPr>
          <a:r>
            <a:rPr lang="en-US" sz="2200" b="1" i="0" kern="1200"/>
            <a:t>Initialization:</a:t>
          </a:r>
          <a:endParaRPr lang="en-US" sz="2200" kern="1200"/>
        </a:p>
      </dsp:txBody>
      <dsp:txXfrm>
        <a:off x="896645" y="973731"/>
        <a:ext cx="4575657" cy="776316"/>
      </dsp:txXfrm>
    </dsp:sp>
    <dsp:sp modelId="{B052C23C-4525-43C1-A625-9E0F68B84555}">
      <dsp:nvSpPr>
        <dsp:cNvPr id="0" name=""/>
        <dsp:cNvSpPr/>
      </dsp:nvSpPr>
      <dsp:spPr>
        <a:xfrm>
          <a:off x="5472303" y="973731"/>
          <a:ext cx="469494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488950">
            <a:lnSpc>
              <a:spcPct val="100000"/>
            </a:lnSpc>
            <a:spcBef>
              <a:spcPct val="0"/>
            </a:spcBef>
            <a:spcAft>
              <a:spcPct val="35000"/>
            </a:spcAft>
            <a:buNone/>
          </a:pPr>
          <a:r>
            <a:rPr lang="en-US" sz="1100" b="0" i="0" kern="1200"/>
            <a:t>The operation begins with the initialization of the system, where all components are initialized, including the camera, face detection model, mask detection model, and Arduino board.</a:t>
          </a:r>
          <a:endParaRPr lang="en-US" sz="1100" kern="1200"/>
        </a:p>
      </dsp:txBody>
      <dsp:txXfrm>
        <a:off x="5472303" y="973731"/>
        <a:ext cx="4694947" cy="776316"/>
      </dsp:txXfrm>
    </dsp:sp>
    <dsp:sp modelId="{504C0DBB-E664-4903-9D4F-F22C7941B7F3}">
      <dsp:nvSpPr>
        <dsp:cNvPr id="0" name=""/>
        <dsp:cNvSpPr/>
      </dsp:nvSpPr>
      <dsp:spPr>
        <a:xfrm>
          <a:off x="0" y="1944127"/>
          <a:ext cx="10168127" cy="7763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D98C0-8358-4238-86AF-1E887995EFCB}">
      <dsp:nvSpPr>
        <dsp:cNvPr id="0" name=""/>
        <dsp:cNvSpPr/>
      </dsp:nvSpPr>
      <dsp:spPr>
        <a:xfrm>
          <a:off x="234835" y="2118798"/>
          <a:ext cx="426974" cy="426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16B46-7935-466B-8763-0B85FE405D3B}">
      <dsp:nvSpPr>
        <dsp:cNvPr id="0" name=""/>
        <dsp:cNvSpPr/>
      </dsp:nvSpPr>
      <dsp:spPr>
        <a:xfrm>
          <a:off x="896645" y="1944127"/>
          <a:ext cx="457565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977900">
            <a:lnSpc>
              <a:spcPct val="100000"/>
            </a:lnSpc>
            <a:spcBef>
              <a:spcPct val="0"/>
            </a:spcBef>
            <a:spcAft>
              <a:spcPct val="35000"/>
            </a:spcAft>
            <a:buNone/>
          </a:pPr>
          <a:r>
            <a:rPr lang="en-US" sz="2200" b="1" i="0" kern="1200"/>
            <a:t>Video Stream Capture:</a:t>
          </a:r>
          <a:endParaRPr lang="en-US" sz="2200" kern="1200"/>
        </a:p>
      </dsp:txBody>
      <dsp:txXfrm>
        <a:off x="896645" y="1944127"/>
        <a:ext cx="4575657" cy="776316"/>
      </dsp:txXfrm>
    </dsp:sp>
    <dsp:sp modelId="{66DEB3F3-7E5F-45EA-AFDF-2084FEBA9F7A}">
      <dsp:nvSpPr>
        <dsp:cNvPr id="0" name=""/>
        <dsp:cNvSpPr/>
      </dsp:nvSpPr>
      <dsp:spPr>
        <a:xfrm>
          <a:off x="5472303" y="1944127"/>
          <a:ext cx="469494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488950">
            <a:lnSpc>
              <a:spcPct val="100000"/>
            </a:lnSpc>
            <a:spcBef>
              <a:spcPct val="0"/>
            </a:spcBef>
            <a:spcAft>
              <a:spcPct val="35000"/>
            </a:spcAft>
            <a:buNone/>
          </a:pPr>
          <a:r>
            <a:rPr lang="en-US" sz="1100" b="0" i="0" kern="1200"/>
            <a:t>The system continuously captures the video stream from the camera in real-time. The video stream serves as input for face detection and subsequent processing.</a:t>
          </a:r>
          <a:endParaRPr lang="en-US" sz="1100" kern="1200"/>
        </a:p>
      </dsp:txBody>
      <dsp:txXfrm>
        <a:off x="5472303" y="1944127"/>
        <a:ext cx="4694947" cy="776316"/>
      </dsp:txXfrm>
    </dsp:sp>
    <dsp:sp modelId="{ACBE12B8-5E09-48B0-9396-F39D8217A85A}">
      <dsp:nvSpPr>
        <dsp:cNvPr id="0" name=""/>
        <dsp:cNvSpPr/>
      </dsp:nvSpPr>
      <dsp:spPr>
        <a:xfrm>
          <a:off x="0" y="2914523"/>
          <a:ext cx="10168127" cy="7763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F8CDF-4A08-42C9-A103-15A5A6ECC514}">
      <dsp:nvSpPr>
        <dsp:cNvPr id="0" name=""/>
        <dsp:cNvSpPr/>
      </dsp:nvSpPr>
      <dsp:spPr>
        <a:xfrm>
          <a:off x="234835" y="3089194"/>
          <a:ext cx="426974" cy="426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77FDA-34B3-4D38-8FCA-FA80BEDA8871}">
      <dsp:nvSpPr>
        <dsp:cNvPr id="0" name=""/>
        <dsp:cNvSpPr/>
      </dsp:nvSpPr>
      <dsp:spPr>
        <a:xfrm>
          <a:off x="896645" y="2914523"/>
          <a:ext cx="457565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977900">
            <a:lnSpc>
              <a:spcPct val="100000"/>
            </a:lnSpc>
            <a:spcBef>
              <a:spcPct val="0"/>
            </a:spcBef>
            <a:spcAft>
              <a:spcPct val="35000"/>
            </a:spcAft>
            <a:buNone/>
          </a:pPr>
          <a:r>
            <a:rPr lang="en-US" sz="2200" b="1" i="0" kern="1200"/>
            <a:t>Face Detection:</a:t>
          </a:r>
          <a:endParaRPr lang="en-US" sz="2200" kern="1200"/>
        </a:p>
      </dsp:txBody>
      <dsp:txXfrm>
        <a:off x="896645" y="2914523"/>
        <a:ext cx="4575657" cy="776316"/>
      </dsp:txXfrm>
    </dsp:sp>
    <dsp:sp modelId="{B10C2873-84EC-4F78-90CA-FD6BF2777355}">
      <dsp:nvSpPr>
        <dsp:cNvPr id="0" name=""/>
        <dsp:cNvSpPr/>
      </dsp:nvSpPr>
      <dsp:spPr>
        <a:xfrm>
          <a:off x="5472303" y="2914523"/>
          <a:ext cx="4694947" cy="77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60" tIns="82160" rIns="82160" bIns="82160" numCol="1" spcCol="1270" anchor="ctr" anchorCtr="0">
          <a:noAutofit/>
        </a:bodyPr>
        <a:lstStyle/>
        <a:p>
          <a:pPr marL="0" lvl="0" indent="0" algn="l" defTabSz="488950">
            <a:lnSpc>
              <a:spcPct val="100000"/>
            </a:lnSpc>
            <a:spcBef>
              <a:spcPct val="0"/>
            </a:spcBef>
            <a:spcAft>
              <a:spcPct val="35000"/>
            </a:spcAft>
            <a:buNone/>
          </a:pPr>
          <a:r>
            <a:rPr lang="en-US" sz="1100" b="0" i="0" kern="1200"/>
            <a:t>Using a pre-trained deep learning model, the system detects and localizes faces within the video stream. Detected faces are extracted and passed to the mask detection module for further analysis.</a:t>
          </a:r>
          <a:endParaRPr lang="en-US" sz="1100" kern="1200"/>
        </a:p>
      </dsp:txBody>
      <dsp:txXfrm>
        <a:off x="5472303" y="2914523"/>
        <a:ext cx="4694947" cy="776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AB18-6FBF-415D-B9BE-D6F494FE5AE9}">
      <dsp:nvSpPr>
        <dsp:cNvPr id="0" name=""/>
        <dsp:cNvSpPr/>
      </dsp:nvSpPr>
      <dsp:spPr>
        <a:xfrm rot="5400000">
          <a:off x="6630409" y="-2897280"/>
          <a:ext cx="56783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The extracted faces are analyzed by the mask detection model to determine whether individuals are wearing masks or not. The model assigns a probability score indicating the likelihood of mask presence.</a:t>
          </a:r>
          <a:endParaRPr lang="en-US" sz="1100" kern="1200"/>
        </a:p>
      </dsp:txBody>
      <dsp:txXfrm rot="-5400000">
        <a:off x="3660527" y="100321"/>
        <a:ext cx="6479882" cy="512397"/>
      </dsp:txXfrm>
    </dsp:sp>
    <dsp:sp modelId="{F5113915-DCDF-4F39-90B3-7FBD1E4B243F}">
      <dsp:nvSpPr>
        <dsp:cNvPr id="0" name=""/>
        <dsp:cNvSpPr/>
      </dsp:nvSpPr>
      <dsp:spPr>
        <a:xfrm>
          <a:off x="0" y="1623"/>
          <a:ext cx="3660526" cy="70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Mask Detection:</a:t>
          </a:r>
          <a:endParaRPr lang="en-US" sz="2300" kern="1200"/>
        </a:p>
      </dsp:txBody>
      <dsp:txXfrm>
        <a:off x="34649" y="36272"/>
        <a:ext cx="3591228" cy="640496"/>
      </dsp:txXfrm>
    </dsp:sp>
    <dsp:sp modelId="{7D59F9C1-F0E2-4C6B-8CE2-13CF3068E173}">
      <dsp:nvSpPr>
        <dsp:cNvPr id="0" name=""/>
        <dsp:cNvSpPr/>
      </dsp:nvSpPr>
      <dsp:spPr>
        <a:xfrm rot="5400000">
          <a:off x="6630409" y="-2151996"/>
          <a:ext cx="56783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Based on the output of the mask detection model, a decision is made regarding the mask status of individuals. If a mask is detected, the system proceeds to unlock the access mechanism; otherwise, access remains restricted.</a:t>
          </a:r>
          <a:endParaRPr lang="en-US" sz="1100" kern="1200"/>
        </a:p>
      </dsp:txBody>
      <dsp:txXfrm rot="-5400000">
        <a:off x="3660527" y="845605"/>
        <a:ext cx="6479882" cy="512397"/>
      </dsp:txXfrm>
    </dsp:sp>
    <dsp:sp modelId="{DB11C449-824C-4139-8488-BF08FF24D239}">
      <dsp:nvSpPr>
        <dsp:cNvPr id="0" name=""/>
        <dsp:cNvSpPr/>
      </dsp:nvSpPr>
      <dsp:spPr>
        <a:xfrm>
          <a:off x="0" y="746907"/>
          <a:ext cx="3660526" cy="70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Decision Making:</a:t>
          </a:r>
          <a:endParaRPr lang="en-US" sz="2300" kern="1200"/>
        </a:p>
      </dsp:txBody>
      <dsp:txXfrm>
        <a:off x="34649" y="781556"/>
        <a:ext cx="3591228" cy="640496"/>
      </dsp:txXfrm>
    </dsp:sp>
    <dsp:sp modelId="{AB217694-4FC1-4EAD-8B42-4C363DE454FA}">
      <dsp:nvSpPr>
        <dsp:cNvPr id="0" name=""/>
        <dsp:cNvSpPr/>
      </dsp:nvSpPr>
      <dsp:spPr>
        <a:xfrm rot="5400000">
          <a:off x="6630409" y="-1406712"/>
          <a:ext cx="56783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The Arduino-based servo control system receives commands based on the mask detection result. If a mask is detected, the servo rotates to unlock the access mechanism, allowing entry. In the absence of a mask, the servo remains in a locked position.</a:t>
          </a:r>
          <a:endParaRPr lang="en-US" sz="1100" kern="1200"/>
        </a:p>
      </dsp:txBody>
      <dsp:txXfrm rot="-5400000">
        <a:off x="3660527" y="1590889"/>
        <a:ext cx="6479882" cy="512397"/>
      </dsp:txXfrm>
    </dsp:sp>
    <dsp:sp modelId="{E3FE98F5-9C2D-4878-8403-8F04899A3687}">
      <dsp:nvSpPr>
        <dsp:cNvPr id="0" name=""/>
        <dsp:cNvSpPr/>
      </dsp:nvSpPr>
      <dsp:spPr>
        <a:xfrm>
          <a:off x="0" y="1492190"/>
          <a:ext cx="3660526" cy="70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Servo Control:</a:t>
          </a:r>
          <a:endParaRPr lang="en-US" sz="2300" kern="1200"/>
        </a:p>
      </dsp:txBody>
      <dsp:txXfrm>
        <a:off x="34649" y="1526839"/>
        <a:ext cx="3591228" cy="640496"/>
      </dsp:txXfrm>
    </dsp:sp>
    <dsp:sp modelId="{39A7DAEE-0357-4F5F-A318-CE317355BBB1}">
      <dsp:nvSpPr>
        <dsp:cNvPr id="0" name=""/>
        <dsp:cNvSpPr/>
      </dsp:nvSpPr>
      <dsp:spPr>
        <a:xfrm rot="5400000">
          <a:off x="6630409" y="-661429"/>
          <a:ext cx="56783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Throughout the operation, real-time feedback is provided to users regarding the mask detection result and access status. Visual indicators and alerts notify individuals of the system's decision, promoting compliance with mask-wearing protocols.</a:t>
          </a:r>
          <a:endParaRPr lang="en-US" sz="1100" kern="1200"/>
        </a:p>
      </dsp:txBody>
      <dsp:txXfrm rot="-5400000">
        <a:off x="3660527" y="2336172"/>
        <a:ext cx="6479882" cy="512397"/>
      </dsp:txXfrm>
    </dsp:sp>
    <dsp:sp modelId="{65BC47FB-5FD6-47DC-997B-A70E3FD49305}">
      <dsp:nvSpPr>
        <dsp:cNvPr id="0" name=""/>
        <dsp:cNvSpPr/>
      </dsp:nvSpPr>
      <dsp:spPr>
        <a:xfrm>
          <a:off x="0" y="2237474"/>
          <a:ext cx="3660526" cy="70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Real-Time Feedback:</a:t>
          </a:r>
          <a:endParaRPr lang="en-US" sz="2300" kern="1200"/>
        </a:p>
      </dsp:txBody>
      <dsp:txXfrm>
        <a:off x="34649" y="2272123"/>
        <a:ext cx="3591228" cy="640496"/>
      </dsp:txXfrm>
    </dsp:sp>
    <dsp:sp modelId="{07DF9779-819D-4956-9CC3-715A0357C439}">
      <dsp:nvSpPr>
        <dsp:cNvPr id="0" name=""/>
        <dsp:cNvSpPr/>
      </dsp:nvSpPr>
      <dsp:spPr>
        <a:xfrm rot="5400000">
          <a:off x="6630409" y="83854"/>
          <a:ext cx="56783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The system operates continuously, monitoring the video stream and updating the mask detection result in real-time. Continuous monitoring ensures prompt response to changes in the environment and maintains the integrity of the access control mechanism.</a:t>
          </a:r>
          <a:endParaRPr lang="en-US" sz="1100" kern="1200"/>
        </a:p>
      </dsp:txBody>
      <dsp:txXfrm rot="-5400000">
        <a:off x="3660527" y="3081456"/>
        <a:ext cx="6479882" cy="512397"/>
      </dsp:txXfrm>
    </dsp:sp>
    <dsp:sp modelId="{CC78BA91-A8A5-448D-96CD-78A71A5459FC}">
      <dsp:nvSpPr>
        <dsp:cNvPr id="0" name=""/>
        <dsp:cNvSpPr/>
      </dsp:nvSpPr>
      <dsp:spPr>
        <a:xfrm>
          <a:off x="0" y="2982758"/>
          <a:ext cx="3660526" cy="709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Continuous Monitoring:</a:t>
          </a:r>
          <a:endParaRPr lang="en-US" sz="2300" kern="1200"/>
        </a:p>
      </dsp:txBody>
      <dsp:txXfrm>
        <a:off x="34649" y="3017407"/>
        <a:ext cx="3591228" cy="6404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22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082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709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454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05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106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19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049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192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84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558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5930205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lectronics protoboard">
            <a:extLst>
              <a:ext uri="{FF2B5EF4-FFF2-40B4-BE49-F238E27FC236}">
                <a16:creationId xmlns:a16="http://schemas.microsoft.com/office/drawing/2014/main" id="{8778B071-F73B-90E8-52D4-51A2B2BF3E5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5FA190-5A8C-1A76-9788-1360D25D0ACF}"/>
              </a:ext>
            </a:extLst>
          </p:cNvPr>
          <p:cNvSpPr>
            <a:spLocks noGrp="1"/>
          </p:cNvSpPr>
          <p:nvPr>
            <p:ph type="ctrTitle"/>
          </p:nvPr>
        </p:nvSpPr>
        <p:spPr>
          <a:xfrm>
            <a:off x="477981" y="1122363"/>
            <a:ext cx="4023360" cy="3204134"/>
          </a:xfrm>
        </p:spPr>
        <p:txBody>
          <a:bodyPr anchor="b">
            <a:normAutofit/>
          </a:bodyPr>
          <a:lstStyle/>
          <a:p>
            <a:r>
              <a:rPr lang="en-US" sz="3700"/>
              <a:t>Real-Time Face Mask Detection System with Arduino-Controlled Access.</a:t>
            </a:r>
            <a:endParaRPr lang="en-IN" sz="37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50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6311A-0507-1B30-DF34-5BEB938DAD05}"/>
              </a:ext>
            </a:extLst>
          </p:cNvPr>
          <p:cNvSpPr>
            <a:spLocks noGrp="1"/>
          </p:cNvSpPr>
          <p:nvPr>
            <p:ph type="title"/>
          </p:nvPr>
        </p:nvSpPr>
        <p:spPr>
          <a:xfrm>
            <a:off x="841248" y="256032"/>
            <a:ext cx="10506456" cy="1014984"/>
          </a:xfrm>
        </p:spPr>
        <p:txBody>
          <a:bodyPr anchor="b">
            <a:normAutofit/>
          </a:bodyPr>
          <a:lstStyle/>
          <a:p>
            <a:r>
              <a:rPr lang="en-US" dirty="0"/>
              <a:t>Team members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D455363-01A3-4950-3B88-E12B5B16A3CE}"/>
              </a:ext>
            </a:extLst>
          </p:cNvPr>
          <p:cNvGraphicFramePr>
            <a:graphicFrameLocks noGrp="1"/>
          </p:cNvGraphicFramePr>
          <p:nvPr>
            <p:ph idx="1"/>
            <p:extLst>
              <p:ext uri="{D42A27DB-BD31-4B8C-83A1-F6EECF244321}">
                <p14:modId xmlns:p14="http://schemas.microsoft.com/office/powerpoint/2010/main" val="35888934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75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26EE-D588-D82C-3CA7-760470521E3E}"/>
              </a:ext>
            </a:extLst>
          </p:cNvPr>
          <p:cNvSpPr>
            <a:spLocks noGrp="1"/>
          </p:cNvSpPr>
          <p:nvPr>
            <p:ph type="title"/>
          </p:nvPr>
        </p:nvSpPr>
        <p:spPr/>
        <p:txBody>
          <a:bodyPr/>
          <a:lstStyle/>
          <a:p>
            <a:r>
              <a:rPr lang="en-IN"/>
              <a:t>Introduction</a:t>
            </a:r>
            <a:endParaRPr lang="en-IN" dirty="0"/>
          </a:p>
        </p:txBody>
      </p:sp>
      <p:graphicFrame>
        <p:nvGraphicFramePr>
          <p:cNvPr id="5" name="Content Placeholder 2">
            <a:extLst>
              <a:ext uri="{FF2B5EF4-FFF2-40B4-BE49-F238E27FC236}">
                <a16:creationId xmlns:a16="http://schemas.microsoft.com/office/drawing/2014/main" id="{4DF98A9D-6EDF-4688-ABB9-36DE0CD354FB}"/>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29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F6530-5819-ECD9-06C4-FC9BAF6EC67D}"/>
              </a:ext>
            </a:extLst>
          </p:cNvPr>
          <p:cNvSpPr>
            <a:spLocks noGrp="1"/>
          </p:cNvSpPr>
          <p:nvPr>
            <p:ph type="title"/>
          </p:nvPr>
        </p:nvSpPr>
        <p:spPr>
          <a:xfrm>
            <a:off x="841248" y="334644"/>
            <a:ext cx="10509504" cy="1076914"/>
          </a:xfrm>
        </p:spPr>
        <p:txBody>
          <a:bodyPr anchor="ctr">
            <a:normAutofit/>
          </a:bodyPr>
          <a:lstStyle/>
          <a:p>
            <a:r>
              <a:rPr lang="en-IN" dirty="0"/>
              <a:t>Objective</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D26FFA4-9F5B-9B48-DAE9-8A6331513E87}"/>
              </a:ext>
            </a:extLst>
          </p:cNvPr>
          <p:cNvGraphicFramePr>
            <a:graphicFrameLocks noGrp="1"/>
          </p:cNvGraphicFramePr>
          <p:nvPr>
            <p:ph idx="1"/>
            <p:extLst>
              <p:ext uri="{D42A27DB-BD31-4B8C-83A1-F6EECF244321}">
                <p14:modId xmlns:p14="http://schemas.microsoft.com/office/powerpoint/2010/main" val="41620878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6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F8ED3-C03F-AF2F-E57F-B38D1AC81397}"/>
              </a:ext>
            </a:extLst>
          </p:cNvPr>
          <p:cNvSpPr>
            <a:spLocks noGrp="1"/>
          </p:cNvSpPr>
          <p:nvPr>
            <p:ph type="title"/>
          </p:nvPr>
        </p:nvSpPr>
        <p:spPr>
          <a:xfrm>
            <a:off x="7255564" y="834888"/>
            <a:ext cx="4314645" cy="1268958"/>
          </a:xfrm>
        </p:spPr>
        <p:txBody>
          <a:bodyPr anchor="b">
            <a:normAutofit/>
          </a:bodyPr>
          <a:lstStyle/>
          <a:p>
            <a:r>
              <a:rPr lang="en-US" sz="3200" dirty="0"/>
              <a:t>Components</a:t>
            </a:r>
            <a:endParaRPr lang="en-IN" sz="3200" dirty="0"/>
          </a:p>
        </p:txBody>
      </p:sp>
      <p:pic>
        <p:nvPicPr>
          <p:cNvPr id="7" name="Picture 6" descr="Electronic circuit board">
            <a:extLst>
              <a:ext uri="{FF2B5EF4-FFF2-40B4-BE49-F238E27FC236}">
                <a16:creationId xmlns:a16="http://schemas.microsoft.com/office/drawing/2014/main" id="{3A017972-B7C9-862A-EAA2-505CC935F5A7}"/>
              </a:ext>
            </a:extLst>
          </p:cNvPr>
          <p:cNvPicPr>
            <a:picLocks noChangeAspect="1"/>
          </p:cNvPicPr>
          <p:nvPr/>
        </p:nvPicPr>
        <p:blipFill rotWithShape="1">
          <a:blip r:embed="rId2"/>
          <a:srcRect l="32770" r="18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7" name="Rectangle 1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90419E-AC85-150C-B559-DCE4E95ED685}"/>
              </a:ext>
            </a:extLst>
          </p:cNvPr>
          <p:cNvSpPr>
            <a:spLocks noGrp="1"/>
          </p:cNvSpPr>
          <p:nvPr>
            <p:ph idx="1"/>
          </p:nvPr>
        </p:nvSpPr>
        <p:spPr>
          <a:xfrm>
            <a:off x="7255563" y="2557587"/>
            <a:ext cx="4314645" cy="3717317"/>
          </a:xfrm>
        </p:spPr>
        <p:txBody>
          <a:bodyPr anchor="t">
            <a:normAutofit/>
          </a:bodyPr>
          <a:lstStyle/>
          <a:p>
            <a:pPr>
              <a:lnSpc>
                <a:spcPct val="100000"/>
              </a:lnSpc>
              <a:buFont typeface="Arial" panose="020B0604020202020204" pitchFamily="34" charset="0"/>
              <a:buChar char="•"/>
            </a:pPr>
            <a:r>
              <a:rPr lang="en-US" sz="900" b="1" i="0">
                <a:effectLst/>
                <a:latin typeface="Söhne"/>
              </a:rPr>
              <a:t>Computer or Raspberry Pi:</a:t>
            </a:r>
            <a:endParaRPr lang="en-US" sz="900" b="0" i="0">
              <a:effectLst/>
              <a:latin typeface="Söhne"/>
            </a:endParaRPr>
          </a:p>
          <a:p>
            <a:pPr marL="742950" lvl="1" indent="-285750">
              <a:lnSpc>
                <a:spcPct val="100000"/>
              </a:lnSpc>
              <a:buFont typeface="Arial" panose="020B0604020202020204" pitchFamily="34" charset="0"/>
              <a:buChar char="•"/>
            </a:pPr>
            <a:r>
              <a:rPr lang="en-US" sz="900" b="0" i="0">
                <a:effectLst/>
                <a:latin typeface="Söhne"/>
              </a:rPr>
              <a:t>A computer or Raspberry Pi will serve as the processing unit to run the face detection and mask detection algorithms. It will also communicate with the Arduino board to control access based on the detection results.</a:t>
            </a:r>
          </a:p>
          <a:p>
            <a:pPr>
              <a:lnSpc>
                <a:spcPct val="100000"/>
              </a:lnSpc>
              <a:buFont typeface="Arial" panose="020B0604020202020204" pitchFamily="34" charset="0"/>
              <a:buChar char="•"/>
            </a:pPr>
            <a:r>
              <a:rPr lang="en-US" sz="900" b="1" i="0">
                <a:effectLst/>
                <a:latin typeface="Söhne"/>
              </a:rPr>
              <a:t>Power Supply:</a:t>
            </a:r>
            <a:endParaRPr lang="en-US" sz="900" b="0" i="0">
              <a:effectLst/>
              <a:latin typeface="Söhne"/>
            </a:endParaRPr>
          </a:p>
          <a:p>
            <a:pPr marL="742950" lvl="1" indent="-285750">
              <a:lnSpc>
                <a:spcPct val="100000"/>
              </a:lnSpc>
              <a:buFont typeface="Arial" panose="020B0604020202020204" pitchFamily="34" charset="0"/>
              <a:buChar char="•"/>
            </a:pPr>
            <a:r>
              <a:rPr lang="en-US" sz="900" b="0" i="0">
                <a:effectLst/>
                <a:latin typeface="Söhne"/>
              </a:rPr>
              <a:t>A stable power supply will be necessary to ensure continuous operation of the system, providing power to the Arduino board, servo motor, and other components.</a:t>
            </a:r>
          </a:p>
          <a:p>
            <a:pPr>
              <a:lnSpc>
                <a:spcPct val="100000"/>
              </a:lnSpc>
              <a:buFont typeface="Arial" panose="020B0604020202020204" pitchFamily="34" charset="0"/>
              <a:buChar char="•"/>
            </a:pPr>
            <a:r>
              <a:rPr lang="en-US" sz="900" b="1" i="0">
                <a:effectLst/>
                <a:latin typeface="Söhne"/>
              </a:rPr>
              <a:t>Enclosure and Mounting Hardware:</a:t>
            </a:r>
            <a:endParaRPr lang="en-US" sz="900" b="0" i="0">
              <a:effectLst/>
              <a:latin typeface="Söhne"/>
            </a:endParaRPr>
          </a:p>
          <a:p>
            <a:pPr marL="742950" lvl="1" indent="-285750">
              <a:lnSpc>
                <a:spcPct val="100000"/>
              </a:lnSpc>
              <a:buFont typeface="Arial" panose="020B0604020202020204" pitchFamily="34" charset="0"/>
              <a:buChar char="•"/>
            </a:pPr>
            <a:r>
              <a:rPr lang="en-US" sz="900" b="0" i="0">
                <a:effectLst/>
                <a:latin typeface="Söhne"/>
              </a:rPr>
              <a:t>Enclosure and mounting hardware will be used to house and secure the components in the desired location, ensuring durability and stability of the system.</a:t>
            </a:r>
          </a:p>
          <a:p>
            <a:pPr>
              <a:lnSpc>
                <a:spcPct val="100000"/>
              </a:lnSpc>
              <a:buFont typeface="Arial" panose="020B0604020202020204" pitchFamily="34" charset="0"/>
              <a:buChar char="•"/>
            </a:pPr>
            <a:r>
              <a:rPr lang="en-US" sz="900" b="1" i="0">
                <a:effectLst/>
                <a:latin typeface="Söhne"/>
              </a:rPr>
              <a:t>Software Development Tools:</a:t>
            </a:r>
            <a:endParaRPr lang="en-US" sz="900" b="0" i="0">
              <a:effectLst/>
              <a:latin typeface="Söhne"/>
            </a:endParaRPr>
          </a:p>
          <a:p>
            <a:pPr marL="742950" lvl="1" indent="-285750">
              <a:lnSpc>
                <a:spcPct val="100000"/>
              </a:lnSpc>
              <a:buFont typeface="Arial" panose="020B0604020202020204" pitchFamily="34" charset="0"/>
              <a:buChar char="•"/>
            </a:pPr>
            <a:r>
              <a:rPr lang="en-US" sz="900" b="0" i="0">
                <a:effectLst/>
                <a:latin typeface="Söhne"/>
              </a:rPr>
              <a:t>Various software development tools such as Python, OpenCV, TensorFlow, and Arduino IDE will be used to develop, test, and deploy the system. These tools will facilitate the integration of hardware and software components to create a seamless solution.</a:t>
            </a:r>
          </a:p>
          <a:p>
            <a:pPr>
              <a:lnSpc>
                <a:spcPct val="100000"/>
              </a:lnSpc>
            </a:pPr>
            <a:endParaRPr lang="en-IN" sz="900"/>
          </a:p>
        </p:txBody>
      </p:sp>
    </p:spTree>
    <p:extLst>
      <p:ext uri="{BB962C8B-B14F-4D97-AF65-F5344CB8AC3E}">
        <p14:creationId xmlns:p14="http://schemas.microsoft.com/office/powerpoint/2010/main" val="264385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F8ED3-C03F-AF2F-E57F-B38D1AC81397}"/>
              </a:ext>
            </a:extLst>
          </p:cNvPr>
          <p:cNvSpPr>
            <a:spLocks noGrp="1"/>
          </p:cNvSpPr>
          <p:nvPr>
            <p:ph type="title"/>
          </p:nvPr>
        </p:nvSpPr>
        <p:spPr>
          <a:xfrm>
            <a:off x="7255564" y="834888"/>
            <a:ext cx="4314645" cy="1268958"/>
          </a:xfrm>
        </p:spPr>
        <p:txBody>
          <a:bodyPr anchor="b">
            <a:normAutofit/>
          </a:bodyPr>
          <a:lstStyle/>
          <a:p>
            <a:r>
              <a:rPr lang="en-US" sz="3200" dirty="0"/>
              <a:t>Components</a:t>
            </a:r>
            <a:endParaRPr lang="en-IN" sz="3200" dirty="0"/>
          </a:p>
        </p:txBody>
      </p:sp>
      <p:pic>
        <p:nvPicPr>
          <p:cNvPr id="7" name="Picture 6" descr="Electronic circuit board">
            <a:extLst>
              <a:ext uri="{FF2B5EF4-FFF2-40B4-BE49-F238E27FC236}">
                <a16:creationId xmlns:a16="http://schemas.microsoft.com/office/drawing/2014/main" id="{3A017972-B7C9-862A-EAA2-505CC935F5A7}"/>
              </a:ext>
            </a:extLst>
          </p:cNvPr>
          <p:cNvPicPr>
            <a:picLocks noChangeAspect="1"/>
          </p:cNvPicPr>
          <p:nvPr/>
        </p:nvPicPr>
        <p:blipFill rotWithShape="1">
          <a:blip r:embed="rId2"/>
          <a:srcRect l="32770" r="18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6" name="Rectangle 25">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90419E-AC85-150C-B559-DCE4E95ED685}"/>
              </a:ext>
            </a:extLst>
          </p:cNvPr>
          <p:cNvSpPr>
            <a:spLocks noGrp="1"/>
          </p:cNvSpPr>
          <p:nvPr>
            <p:ph idx="1"/>
          </p:nvPr>
        </p:nvSpPr>
        <p:spPr>
          <a:xfrm>
            <a:off x="7255563" y="2557587"/>
            <a:ext cx="4314645" cy="3717317"/>
          </a:xfrm>
        </p:spPr>
        <p:txBody>
          <a:bodyPr anchor="t">
            <a:normAutofit/>
          </a:bodyPr>
          <a:lstStyle/>
          <a:p>
            <a:pPr>
              <a:lnSpc>
                <a:spcPct val="100000"/>
              </a:lnSpc>
              <a:buFont typeface="Arial" panose="020B0604020202020204" pitchFamily="34" charset="0"/>
              <a:buChar char="•"/>
            </a:pPr>
            <a:r>
              <a:rPr lang="en-US" sz="900" b="1" i="0" dirty="0">
                <a:effectLst/>
                <a:latin typeface="Söhne"/>
              </a:rPr>
              <a:t>Face Detection and Mask Detection Models:</a:t>
            </a:r>
            <a:endParaRPr lang="en-US" sz="900" b="0" i="0" dirty="0">
              <a:effectLst/>
              <a:latin typeface="Söhne"/>
            </a:endParaRPr>
          </a:p>
          <a:p>
            <a:pPr marL="742950" lvl="1" indent="-285750">
              <a:lnSpc>
                <a:spcPct val="100000"/>
              </a:lnSpc>
              <a:buFont typeface="Arial" panose="020B0604020202020204" pitchFamily="34" charset="0"/>
              <a:buChar char="•"/>
            </a:pPr>
            <a:r>
              <a:rPr lang="en-US" sz="900" b="0" i="0" dirty="0">
                <a:effectLst/>
                <a:latin typeface="Söhne"/>
              </a:rPr>
              <a:t>Utilize pre-trained deep learning models for face detection and mask detection. These models will be responsible for identifying faces in real-time video streams and determining whether individuals are wearing masks.</a:t>
            </a:r>
          </a:p>
          <a:p>
            <a:pPr>
              <a:lnSpc>
                <a:spcPct val="100000"/>
              </a:lnSpc>
              <a:buFont typeface="Arial" panose="020B0604020202020204" pitchFamily="34" charset="0"/>
              <a:buChar char="•"/>
            </a:pPr>
            <a:r>
              <a:rPr lang="en-US" sz="900" b="1" i="0" dirty="0">
                <a:effectLst/>
                <a:latin typeface="Söhne"/>
              </a:rPr>
              <a:t>Arduino Microcontroller:</a:t>
            </a:r>
            <a:endParaRPr lang="en-US" sz="900" b="0" i="0" dirty="0">
              <a:effectLst/>
              <a:latin typeface="Söhne"/>
            </a:endParaRPr>
          </a:p>
          <a:p>
            <a:pPr marL="742950" lvl="1" indent="-285750">
              <a:lnSpc>
                <a:spcPct val="100000"/>
              </a:lnSpc>
              <a:buFont typeface="Arial" panose="020B0604020202020204" pitchFamily="34" charset="0"/>
              <a:buChar char="•"/>
            </a:pPr>
            <a:r>
              <a:rPr lang="en-US" sz="900" b="0" i="0" dirty="0">
                <a:effectLst/>
                <a:latin typeface="Söhne"/>
              </a:rPr>
              <a:t>Arduino microcontroller will serve as the central control unit for the project, responsible for interfacing with sensors, actuators, and processing data to make decisions based on mask detection results.</a:t>
            </a:r>
          </a:p>
          <a:p>
            <a:pPr>
              <a:lnSpc>
                <a:spcPct val="100000"/>
              </a:lnSpc>
              <a:buFont typeface="Arial" panose="020B0604020202020204" pitchFamily="34" charset="0"/>
              <a:buChar char="•"/>
            </a:pPr>
            <a:r>
              <a:rPr lang="en-US" sz="900" b="1" i="0" dirty="0">
                <a:effectLst/>
                <a:latin typeface="Söhne"/>
              </a:rPr>
              <a:t>Servo Motor:</a:t>
            </a:r>
            <a:endParaRPr lang="en-US" sz="900" b="0" i="0" dirty="0">
              <a:effectLst/>
              <a:latin typeface="Söhne"/>
            </a:endParaRPr>
          </a:p>
          <a:p>
            <a:pPr marL="742950" lvl="1" indent="-285750">
              <a:lnSpc>
                <a:spcPct val="100000"/>
              </a:lnSpc>
              <a:buFont typeface="Arial" panose="020B0604020202020204" pitchFamily="34" charset="0"/>
              <a:buChar char="•"/>
            </a:pPr>
            <a:r>
              <a:rPr lang="en-US" sz="900" b="0" i="0" dirty="0">
                <a:effectLst/>
                <a:latin typeface="Söhne"/>
              </a:rPr>
              <a:t>A servo motor will be used to control physical mechanisms such as doors or locks based on the mask detection outcome. It will rotate to either allow or deny access to individuals depending on their mask-wearing status.</a:t>
            </a:r>
          </a:p>
          <a:p>
            <a:pPr>
              <a:lnSpc>
                <a:spcPct val="100000"/>
              </a:lnSpc>
              <a:buFont typeface="Arial" panose="020B0604020202020204" pitchFamily="34" charset="0"/>
              <a:buChar char="•"/>
            </a:pPr>
            <a:r>
              <a:rPr lang="en-US" sz="900" b="1" i="0" dirty="0">
                <a:effectLst/>
                <a:latin typeface="Söhne"/>
              </a:rPr>
              <a:t>Web Camera:</a:t>
            </a:r>
            <a:endParaRPr lang="en-US" sz="900" b="0" i="0" dirty="0">
              <a:effectLst/>
              <a:latin typeface="Söhne"/>
            </a:endParaRPr>
          </a:p>
          <a:p>
            <a:pPr marL="742950" lvl="1" indent="-285750">
              <a:lnSpc>
                <a:spcPct val="100000"/>
              </a:lnSpc>
              <a:buFont typeface="Arial" panose="020B0604020202020204" pitchFamily="34" charset="0"/>
              <a:buChar char="•"/>
            </a:pPr>
            <a:r>
              <a:rPr lang="en-US" sz="900" b="0" i="0" dirty="0">
                <a:effectLst/>
                <a:latin typeface="Söhne"/>
              </a:rPr>
              <a:t>A web camera will capture real-time video footage, which will be processed by the face detection and mask detection models to determine mask compliance.</a:t>
            </a:r>
          </a:p>
          <a:p>
            <a:pPr>
              <a:lnSpc>
                <a:spcPct val="100000"/>
              </a:lnSpc>
            </a:pPr>
            <a:endParaRPr lang="en-IN" sz="900" dirty="0"/>
          </a:p>
        </p:txBody>
      </p:sp>
    </p:spTree>
    <p:extLst>
      <p:ext uri="{BB962C8B-B14F-4D97-AF65-F5344CB8AC3E}">
        <p14:creationId xmlns:p14="http://schemas.microsoft.com/office/powerpoint/2010/main" val="366247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9E21-B361-F1FC-4B7B-CAC548064C57}"/>
              </a:ext>
            </a:extLst>
          </p:cNvPr>
          <p:cNvSpPr>
            <a:spLocks noGrp="1"/>
          </p:cNvSpPr>
          <p:nvPr>
            <p:ph type="title"/>
          </p:nvPr>
        </p:nvSpPr>
        <p:spPr/>
        <p:txBody>
          <a:bodyPr/>
          <a:lstStyle/>
          <a:p>
            <a:r>
              <a:rPr lang="en-US" dirty="0"/>
              <a:t>Operation</a:t>
            </a:r>
            <a:endParaRPr lang="en-IN" dirty="0"/>
          </a:p>
        </p:txBody>
      </p:sp>
      <p:graphicFrame>
        <p:nvGraphicFramePr>
          <p:cNvPr id="5" name="Content Placeholder 2">
            <a:extLst>
              <a:ext uri="{FF2B5EF4-FFF2-40B4-BE49-F238E27FC236}">
                <a16:creationId xmlns:a16="http://schemas.microsoft.com/office/drawing/2014/main" id="{A0412A2F-E52F-C52A-3E31-0F5566CA72CC}"/>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6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9E21-B361-F1FC-4B7B-CAC548064C57}"/>
              </a:ext>
            </a:extLst>
          </p:cNvPr>
          <p:cNvSpPr>
            <a:spLocks noGrp="1"/>
          </p:cNvSpPr>
          <p:nvPr>
            <p:ph type="title"/>
          </p:nvPr>
        </p:nvSpPr>
        <p:spPr/>
        <p:txBody>
          <a:bodyPr/>
          <a:lstStyle/>
          <a:p>
            <a:r>
              <a:rPr lang="en-US" dirty="0"/>
              <a:t>Operation</a:t>
            </a:r>
            <a:endParaRPr lang="en-IN" dirty="0"/>
          </a:p>
        </p:txBody>
      </p:sp>
      <p:graphicFrame>
        <p:nvGraphicFramePr>
          <p:cNvPr id="6" name="Content Placeholder 3">
            <a:extLst>
              <a:ext uri="{FF2B5EF4-FFF2-40B4-BE49-F238E27FC236}">
                <a16:creationId xmlns:a16="http://schemas.microsoft.com/office/drawing/2014/main" id="{72C3F781-6042-1F6A-B443-A9914D731971}"/>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Freeform: Shape 103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9" name="Freeform: Shape 103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D3A97C-B5FD-302A-4CBD-AD156E50D47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Architecture</a:t>
            </a:r>
          </a:p>
        </p:txBody>
      </p:sp>
      <p:sp>
        <p:nvSpPr>
          <p:cNvPr id="1041" name="Rectangle 10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Rectangle 10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PlantUML diagram">
            <a:extLst>
              <a:ext uri="{FF2B5EF4-FFF2-40B4-BE49-F238E27FC236}">
                <a16:creationId xmlns:a16="http://schemas.microsoft.com/office/drawing/2014/main" id="{1CB2651C-E364-0D6B-6E93-214504BEDC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27514" y="625684"/>
            <a:ext cx="4582519"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1876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594</TotalTime>
  <Words>979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Söhne</vt:lpstr>
      <vt:lpstr>Arial</vt:lpstr>
      <vt:lpstr>Avenir Next LT Pro</vt:lpstr>
      <vt:lpstr>Calibri</vt:lpstr>
      <vt:lpstr>AccentBoxVTI</vt:lpstr>
      <vt:lpstr>Real-Time Face Mask Detection System with Arduino-Controlled Access.</vt:lpstr>
      <vt:lpstr>Team members</vt:lpstr>
      <vt:lpstr>Introduction</vt:lpstr>
      <vt:lpstr>Objective</vt:lpstr>
      <vt:lpstr>Components</vt:lpstr>
      <vt:lpstr>Components</vt:lpstr>
      <vt:lpstr>Operation</vt:lpstr>
      <vt:lpstr>Operation</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Face Mask Detection System with Arduino-Controlled Access.</dc:title>
  <dc:creator>rangasuthan T</dc:creator>
  <cp:lastModifiedBy>rangasuthan T</cp:lastModifiedBy>
  <cp:revision>7</cp:revision>
  <dcterms:created xsi:type="dcterms:W3CDTF">2024-03-27T03:57:48Z</dcterms:created>
  <dcterms:modified xsi:type="dcterms:W3CDTF">2024-03-27T16:46:24Z</dcterms:modified>
</cp:coreProperties>
</file>