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8" userDrawn="1">
          <p15:clr>
            <a:srgbClr val="A4A3A4"/>
          </p15:clr>
        </p15:guide>
        <p15:guide id="2" pos="1813" userDrawn="1">
          <p15:clr>
            <a:srgbClr val="A4A3A4"/>
          </p15:clr>
        </p15:guide>
        <p15:guide id="3" pos="452" userDrawn="1">
          <p15:clr>
            <a:srgbClr val="A4A3A4"/>
          </p15:clr>
        </p15:guide>
        <p15:guide id="4" pos="19957" userDrawn="1">
          <p15:clr>
            <a:srgbClr val="A4A3A4"/>
          </p15:clr>
        </p15:guide>
        <p15:guide id="5" orient="horz" pos="452" userDrawn="1">
          <p15:clr>
            <a:srgbClr val="A4A3A4"/>
          </p15:clr>
        </p15:guide>
        <p15:guide id="6" orient="horz" pos="26761" userDrawn="1">
          <p15:clr>
            <a:srgbClr val="A4A3A4"/>
          </p15:clr>
        </p15:guide>
        <p15:guide id="7" pos="10431" userDrawn="1">
          <p15:clr>
            <a:srgbClr val="A4A3A4"/>
          </p15:clr>
        </p15:guide>
        <p15:guide id="8" pos="9978" userDrawn="1">
          <p15:clr>
            <a:srgbClr val="A4A3A4"/>
          </p15:clr>
        </p15:guide>
        <p15:guide id="9" orient="horz" pos="13607" userDrawn="1">
          <p15:clr>
            <a:srgbClr val="A4A3A4"/>
          </p15:clr>
        </p15:guide>
        <p15:guide id="11" pos="3174" userDrawn="1">
          <p15:clr>
            <a:srgbClr val="A4A3A4"/>
          </p15:clr>
        </p15:guide>
        <p15:guide id="12" orient="horz" pos="4739" userDrawn="1">
          <p15:clr>
            <a:srgbClr val="A4A3A4"/>
          </p15:clr>
        </p15:guide>
        <p15:guide id="13" pos="5215" userDrawn="1">
          <p15:clr>
            <a:srgbClr val="A4A3A4"/>
          </p15:clr>
        </p15:guide>
        <p15:guide id="14" pos="15194" userDrawn="1">
          <p15:clr>
            <a:srgbClr val="A4A3A4"/>
          </p15:clr>
        </p15:guide>
        <p15:guide id="15" pos="10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Albuquerque" initials="LA" lastIdx="1" clrIdx="0">
    <p:extLst>
      <p:ext uri="{19B8F6BF-5375-455C-9EA6-DF929625EA0E}">
        <p15:presenceInfo xmlns:p15="http://schemas.microsoft.com/office/powerpoint/2012/main" userId="e81ee641e579cc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07" autoAdjust="0"/>
  </p:normalViewPr>
  <p:slideViewPr>
    <p:cSldViewPr snapToGrid="0" showGuides="1">
      <p:cViewPr>
        <p:scale>
          <a:sx n="50" d="100"/>
          <a:sy n="50" d="100"/>
        </p:scale>
        <p:origin x="162" y="-8304"/>
      </p:cViewPr>
      <p:guideLst>
        <p:guide orient="horz" pos="4308"/>
        <p:guide pos="1813"/>
        <p:guide pos="452"/>
        <p:guide pos="19957"/>
        <p:guide orient="horz" pos="452"/>
        <p:guide orient="horz" pos="26761"/>
        <p:guide pos="10431"/>
        <p:guide pos="9978"/>
        <p:guide orient="horz" pos="13607"/>
        <p:guide pos="3174"/>
        <p:guide orient="horz" pos="4739"/>
        <p:guide pos="5215"/>
        <p:guide pos="15194"/>
        <p:guide pos="10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Albuquerque" userId="e81ee641e579ccdc" providerId="LiveId" clId="{B25B8313-8C64-4DAE-98D3-40E494940A78}"/>
    <pc:docChg chg="undo custSel delSld modSld">
      <pc:chgData name="Leonardo Albuquerque" userId="e81ee641e579ccdc" providerId="LiveId" clId="{B25B8313-8C64-4DAE-98D3-40E494940A78}" dt="2023-10-06T16:08:37.052" v="6783" actId="20577"/>
      <pc:docMkLst>
        <pc:docMk/>
      </pc:docMkLst>
      <pc:sldChg chg="addSp delSp modSp mod addCm delCm modCm chgLayout">
        <pc:chgData name="Leonardo Albuquerque" userId="e81ee641e579ccdc" providerId="LiveId" clId="{B25B8313-8C64-4DAE-98D3-40E494940A78}" dt="2023-10-06T16:08:37.052" v="6783" actId="20577"/>
        <pc:sldMkLst>
          <pc:docMk/>
          <pc:sldMk cId="4116869841" sldId="256"/>
        </pc:sldMkLst>
        <pc:spChg chg="add mod">
          <ac:chgData name="Leonardo Albuquerque" userId="e81ee641e579ccdc" providerId="LiveId" clId="{B25B8313-8C64-4DAE-98D3-40E494940A78}" dt="2023-10-05T19:57:41.618" v="6770" actId="1076"/>
          <ac:spMkLst>
            <pc:docMk/>
            <pc:sldMk cId="4116869841" sldId="256"/>
            <ac:spMk id="2" creationId="{412CFCEC-B369-41F0-9A4B-6E673CF46556}"/>
          </ac:spMkLst>
        </pc:spChg>
        <pc:spChg chg="add del mod ord">
          <ac:chgData name="Leonardo Albuquerque" userId="e81ee641e579ccdc" providerId="LiveId" clId="{B25B8313-8C64-4DAE-98D3-40E494940A78}" dt="2023-10-05T01:57:24.668" v="450" actId="700"/>
          <ac:spMkLst>
            <pc:docMk/>
            <pc:sldMk cId="4116869841" sldId="256"/>
            <ac:spMk id="2" creationId="{E981373F-F7A2-4184-9FEC-D5DBBA188473}"/>
          </ac:spMkLst>
        </pc:spChg>
        <pc:spChg chg="add del mod ord">
          <ac:chgData name="Leonardo Albuquerque" userId="e81ee641e579ccdc" providerId="LiveId" clId="{B25B8313-8C64-4DAE-98D3-40E494940A78}" dt="2023-10-05T01:57:24.668" v="450" actId="700"/>
          <ac:spMkLst>
            <pc:docMk/>
            <pc:sldMk cId="4116869841" sldId="256"/>
            <ac:spMk id="3" creationId="{8476755B-0DC2-4D9A-865B-FD49D6CB6300}"/>
          </ac:spMkLst>
        </pc:spChg>
        <pc:spChg chg="add mod">
          <ac:chgData name="Leonardo Albuquerque" userId="e81ee641e579ccdc" providerId="LiveId" clId="{B25B8313-8C64-4DAE-98D3-40E494940A78}" dt="2023-10-05T19:18:29.332" v="6151" actId="20577"/>
          <ac:spMkLst>
            <pc:docMk/>
            <pc:sldMk cId="4116869841" sldId="256"/>
            <ac:spMk id="3" creationId="{D8FA7017-AA9C-4859-8700-5E99EED54906}"/>
          </ac:spMkLst>
        </pc:spChg>
        <pc:spChg chg="add del mod">
          <ac:chgData name="Leonardo Albuquerque" userId="e81ee641e579ccdc" providerId="LiveId" clId="{B25B8313-8C64-4DAE-98D3-40E494940A78}" dt="2023-10-05T02:33:19.783" v="552"/>
          <ac:spMkLst>
            <pc:docMk/>
            <pc:sldMk cId="4116869841" sldId="256"/>
            <ac:spMk id="4" creationId="{78E34024-3445-47BB-B989-E986A8A47757}"/>
          </ac:spMkLst>
        </pc:spChg>
        <pc:spChg chg="add del">
          <ac:chgData name="Leonardo Albuquerque" userId="e81ee641e579ccdc" providerId="LiveId" clId="{B25B8313-8C64-4DAE-98D3-40E494940A78}" dt="2023-10-04T19:28:17.897" v="431"/>
          <ac:spMkLst>
            <pc:docMk/>
            <pc:sldMk cId="4116869841" sldId="256"/>
            <ac:spMk id="4" creationId="{BA3028CA-0257-452D-A133-89F22C982229}"/>
          </ac:spMkLst>
        </pc:spChg>
        <pc:spChg chg="add del">
          <ac:chgData name="Leonardo Albuquerque" userId="e81ee641e579ccdc" providerId="LiveId" clId="{B25B8313-8C64-4DAE-98D3-40E494940A78}" dt="2023-10-04T19:28:17.897" v="431"/>
          <ac:spMkLst>
            <pc:docMk/>
            <pc:sldMk cId="4116869841" sldId="256"/>
            <ac:spMk id="5" creationId="{98EC140A-4D69-4CB3-9CD9-ACA2A77A80B9}"/>
          </ac:spMkLst>
        </pc:spChg>
        <pc:spChg chg="add mod">
          <ac:chgData name="Leonardo Albuquerque" userId="e81ee641e579ccdc" providerId="LiveId" clId="{B25B8313-8C64-4DAE-98D3-40E494940A78}" dt="2023-10-05T19:57:50.578" v="6771" actId="1076"/>
          <ac:spMkLst>
            <pc:docMk/>
            <pc:sldMk cId="4116869841" sldId="256"/>
            <ac:spMk id="7" creationId="{8F1F6A14-30E0-4E3A-AC04-4B27BEA84980}"/>
          </ac:spMkLst>
        </pc:spChg>
        <pc:spChg chg="add del">
          <ac:chgData name="Leonardo Albuquerque" userId="e81ee641e579ccdc" providerId="LiveId" clId="{B25B8313-8C64-4DAE-98D3-40E494940A78}" dt="2023-10-05T15:31:07.767" v="3708" actId="478"/>
          <ac:spMkLst>
            <pc:docMk/>
            <pc:sldMk cId="4116869841" sldId="256"/>
            <ac:spMk id="10" creationId="{B85BB655-C21D-49BC-AD05-81ED3B879535}"/>
          </ac:spMkLst>
        </pc:spChg>
        <pc:spChg chg="add del">
          <ac:chgData name="Leonardo Albuquerque" userId="e81ee641e579ccdc" providerId="LiveId" clId="{B25B8313-8C64-4DAE-98D3-40E494940A78}" dt="2023-10-05T15:33:42.648" v="3714" actId="478"/>
          <ac:spMkLst>
            <pc:docMk/>
            <pc:sldMk cId="4116869841" sldId="256"/>
            <ac:spMk id="11" creationId="{9D285299-CECD-48E4-A7FA-4DAB2FFD7E06}"/>
          </ac:spMkLst>
        </pc:spChg>
        <pc:spChg chg="add del mod">
          <ac:chgData name="Leonardo Albuquerque" userId="e81ee641e579ccdc" providerId="LiveId" clId="{B25B8313-8C64-4DAE-98D3-40E494940A78}" dt="2023-10-05T15:33:42.648" v="3714" actId="478"/>
          <ac:spMkLst>
            <pc:docMk/>
            <pc:sldMk cId="4116869841" sldId="256"/>
            <ac:spMk id="12" creationId="{E7FD11EE-AFA4-44BA-8E28-DD5205231A84}"/>
          </ac:spMkLst>
        </pc:spChg>
        <pc:spChg chg="mod">
          <ac:chgData name="Leonardo Albuquerque" userId="e81ee641e579ccdc" providerId="LiveId" clId="{B25B8313-8C64-4DAE-98D3-40E494940A78}" dt="2023-10-04T19:04:02.102" v="273" actId="1076"/>
          <ac:spMkLst>
            <pc:docMk/>
            <pc:sldMk cId="4116869841" sldId="256"/>
            <ac:spMk id="13" creationId="{0A4546D0-C2E6-1793-E9E6-7D267F4890BC}"/>
          </ac:spMkLst>
        </pc:spChg>
        <pc:spChg chg="mod">
          <ac:chgData name="Leonardo Albuquerque" userId="e81ee641e579ccdc" providerId="LiveId" clId="{B25B8313-8C64-4DAE-98D3-40E494940A78}" dt="2023-10-04T19:03:44.384" v="272" actId="20577"/>
          <ac:spMkLst>
            <pc:docMk/>
            <pc:sldMk cId="4116869841" sldId="256"/>
            <ac:spMk id="14" creationId="{EB716A2F-2199-6268-836B-DCFDB9FA3267}"/>
          </ac:spMkLst>
        </pc:spChg>
        <pc:spChg chg="add mod">
          <ac:chgData name="Leonardo Albuquerque" userId="e81ee641e579ccdc" providerId="LiveId" clId="{B25B8313-8C64-4DAE-98D3-40E494940A78}" dt="2023-10-06T16:06:36.006" v="6781" actId="114"/>
          <ac:spMkLst>
            <pc:docMk/>
            <pc:sldMk cId="4116869841" sldId="256"/>
            <ac:spMk id="15" creationId="{33E9215E-3C0E-46A1-B594-45C96C368D88}"/>
          </ac:spMkLst>
        </pc:spChg>
        <pc:spChg chg="add mod">
          <ac:chgData name="Leonardo Albuquerque" userId="e81ee641e579ccdc" providerId="LiveId" clId="{B25B8313-8C64-4DAE-98D3-40E494940A78}" dt="2023-10-05T19:58:05.176" v="6773" actId="1076"/>
          <ac:spMkLst>
            <pc:docMk/>
            <pc:sldMk cId="4116869841" sldId="256"/>
            <ac:spMk id="16" creationId="{89766D91-A1DF-471A-B884-E8F0CD9B4E61}"/>
          </ac:spMkLst>
        </pc:spChg>
        <pc:spChg chg="mod">
          <ac:chgData name="Leonardo Albuquerque" userId="e81ee641e579ccdc" providerId="LiveId" clId="{B25B8313-8C64-4DAE-98D3-40E494940A78}" dt="2023-10-05T19:55:35.012" v="6766" actId="20577"/>
          <ac:spMkLst>
            <pc:docMk/>
            <pc:sldMk cId="4116869841" sldId="256"/>
            <ac:spMk id="17" creationId="{A45EA0FB-C8E0-601D-741B-CD6506971AC3}"/>
          </ac:spMkLst>
        </pc:spChg>
        <pc:spChg chg="add mod">
          <ac:chgData name="Leonardo Albuquerque" userId="e81ee641e579ccdc" providerId="LiveId" clId="{B25B8313-8C64-4DAE-98D3-40E494940A78}" dt="2023-10-05T19:58:10.047" v="6774" actId="1076"/>
          <ac:spMkLst>
            <pc:docMk/>
            <pc:sldMk cId="4116869841" sldId="256"/>
            <ac:spMk id="18" creationId="{70927E2D-DE5C-4C08-8D0E-970FAD2272C3}"/>
          </ac:spMkLst>
        </pc:spChg>
        <pc:spChg chg="mod">
          <ac:chgData name="Leonardo Albuquerque" userId="e81ee641e579ccdc" providerId="LiveId" clId="{B25B8313-8C64-4DAE-98D3-40E494940A78}" dt="2023-10-06T16:04:41.873" v="6780" actId="20577"/>
          <ac:spMkLst>
            <pc:docMk/>
            <pc:sldMk cId="4116869841" sldId="256"/>
            <ac:spMk id="19" creationId="{9F6436F3-1A76-5015-167D-DA7F55C8111A}"/>
          </ac:spMkLst>
        </pc:spChg>
        <pc:spChg chg="mod">
          <ac:chgData name="Leonardo Albuquerque" userId="e81ee641e579ccdc" providerId="LiveId" clId="{B25B8313-8C64-4DAE-98D3-40E494940A78}" dt="2023-10-05T19:57:18.527" v="6767" actId="1076"/>
          <ac:spMkLst>
            <pc:docMk/>
            <pc:sldMk cId="4116869841" sldId="256"/>
            <ac:spMk id="20" creationId="{8F2BDB2D-C205-54E2-3ECF-ED7AF9F36E75}"/>
          </ac:spMkLst>
        </pc:spChg>
        <pc:spChg chg="mod">
          <ac:chgData name="Leonardo Albuquerque" userId="e81ee641e579ccdc" providerId="LiveId" clId="{B25B8313-8C64-4DAE-98D3-40E494940A78}" dt="2023-10-06T16:08:37.052" v="6783" actId="20577"/>
          <ac:spMkLst>
            <pc:docMk/>
            <pc:sldMk cId="4116869841" sldId="256"/>
            <ac:spMk id="21" creationId="{F98D2053-8251-7645-F096-CEA21819AB1D}"/>
          </ac:spMkLst>
        </pc:spChg>
        <pc:spChg chg="add del mod">
          <ac:chgData name="Leonardo Albuquerque" userId="e81ee641e579ccdc" providerId="LiveId" clId="{B25B8313-8C64-4DAE-98D3-40E494940A78}" dt="2023-10-05T19:58:17.068" v="6775" actId="1076"/>
          <ac:spMkLst>
            <pc:docMk/>
            <pc:sldMk cId="4116869841" sldId="256"/>
            <ac:spMk id="22" creationId="{D29F02EE-8B35-4B54-A9C9-A37D366F23B2}"/>
          </ac:spMkLst>
        </pc:spChg>
        <pc:spChg chg="add mod">
          <ac:chgData name="Leonardo Albuquerque" userId="e81ee641e579ccdc" providerId="LiveId" clId="{B25B8313-8C64-4DAE-98D3-40E494940A78}" dt="2023-10-06T16:06:45.758" v="6782" actId="114"/>
          <ac:spMkLst>
            <pc:docMk/>
            <pc:sldMk cId="4116869841" sldId="256"/>
            <ac:spMk id="25" creationId="{9EC65D3D-67AD-4A80-A8E3-DF292C073870}"/>
          </ac:spMkLst>
        </pc:spChg>
        <pc:spChg chg="mod">
          <ac:chgData name="Leonardo Albuquerque" userId="e81ee641e579ccdc" providerId="LiveId" clId="{B25B8313-8C64-4DAE-98D3-40E494940A78}" dt="2023-10-05T19:27:01.726" v="6411" actId="1076"/>
          <ac:spMkLst>
            <pc:docMk/>
            <pc:sldMk cId="4116869841" sldId="256"/>
            <ac:spMk id="52" creationId="{ABC56136-2A09-1EF7-7BE1-5ECA3DB5A21A}"/>
          </ac:spMkLst>
        </pc:spChg>
        <pc:spChg chg="mod">
          <ac:chgData name="Leonardo Albuquerque" userId="e81ee641e579ccdc" providerId="LiveId" clId="{B25B8313-8C64-4DAE-98D3-40E494940A78}" dt="2023-10-05T19:27:23.064" v="6415" actId="1076"/>
          <ac:spMkLst>
            <pc:docMk/>
            <pc:sldMk cId="4116869841" sldId="256"/>
            <ac:spMk id="56" creationId="{186B144D-64B1-F4CA-782B-82343D94A925}"/>
          </ac:spMkLst>
        </pc:spChg>
        <pc:grpChg chg="del">
          <ac:chgData name="Leonardo Albuquerque" userId="e81ee641e579ccdc" providerId="LiveId" clId="{B25B8313-8C64-4DAE-98D3-40E494940A78}" dt="2023-10-04T19:17:47.229" v="367" actId="478"/>
          <ac:grpSpMkLst>
            <pc:docMk/>
            <pc:sldMk cId="4116869841" sldId="256"/>
            <ac:grpSpMk id="25" creationId="{5A49E06C-C191-957C-5331-19666A4D2827}"/>
          </ac:grpSpMkLst>
        </pc:grpChg>
        <pc:grpChg chg="del mod">
          <ac:chgData name="Leonardo Albuquerque" userId="e81ee641e579ccdc" providerId="LiveId" clId="{B25B8313-8C64-4DAE-98D3-40E494940A78}" dt="2023-10-04T19:17:50.601" v="369" actId="478"/>
          <ac:grpSpMkLst>
            <pc:docMk/>
            <pc:sldMk cId="4116869841" sldId="256"/>
            <ac:grpSpMk id="42" creationId="{01A85ED4-582A-1CA6-27B4-A49CE51E4AC5}"/>
          </ac:grpSpMkLst>
        </pc:grpChg>
        <pc:graphicFrameChg chg="add del mod modGraphic">
          <ac:chgData name="Leonardo Albuquerque" userId="e81ee641e579ccdc" providerId="LiveId" clId="{B25B8313-8C64-4DAE-98D3-40E494940A78}" dt="2023-10-05T13:26:19.621" v="3528" actId="478"/>
          <ac:graphicFrameMkLst>
            <pc:docMk/>
            <pc:sldMk cId="4116869841" sldId="256"/>
            <ac:graphicFrameMk id="4" creationId="{A81DC0B6-F439-477E-B455-AA78006DF592}"/>
          </ac:graphicFrameMkLst>
        </pc:graphicFrameChg>
        <pc:graphicFrameChg chg="add del modGraphic">
          <ac:chgData name="Leonardo Albuquerque" userId="e81ee641e579ccdc" providerId="LiveId" clId="{B25B8313-8C64-4DAE-98D3-40E494940A78}" dt="2023-10-05T13:27:01.311" v="3530" actId="478"/>
          <ac:graphicFrameMkLst>
            <pc:docMk/>
            <pc:sldMk cId="4116869841" sldId="256"/>
            <ac:graphicFrameMk id="5" creationId="{DDF37B71-CCAC-44AB-B410-E848D954C3FD}"/>
          </ac:graphicFrameMkLst>
        </pc:graphicFrameChg>
        <pc:graphicFrameChg chg="del">
          <ac:chgData name="Leonardo Albuquerque" userId="e81ee641e579ccdc" providerId="LiveId" clId="{B25B8313-8C64-4DAE-98D3-40E494940A78}" dt="2023-10-04T19:21:38.680" v="377" actId="478"/>
          <ac:graphicFrameMkLst>
            <pc:docMk/>
            <pc:sldMk cId="4116869841" sldId="256"/>
            <ac:graphicFrameMk id="32" creationId="{02D4887D-13C1-2027-C873-EB6ED903B9B0}"/>
          </ac:graphicFrameMkLst>
        </pc:graphicFrameChg>
        <pc:picChg chg="add del">
          <ac:chgData name="Leonardo Albuquerque" userId="e81ee641e579ccdc" providerId="LiveId" clId="{B25B8313-8C64-4DAE-98D3-40E494940A78}" dt="2023-10-04T19:12:18.741" v="327" actId="478"/>
          <ac:picMkLst>
            <pc:docMk/>
            <pc:sldMk cId="4116869841" sldId="256"/>
            <ac:picMk id="3" creationId="{052D8C24-5159-478A-B1D8-664193F7385F}"/>
          </ac:picMkLst>
        </pc:picChg>
        <pc:picChg chg="add mod">
          <ac:chgData name="Leonardo Albuquerque" userId="e81ee641e579ccdc" providerId="LiveId" clId="{B25B8313-8C64-4DAE-98D3-40E494940A78}" dt="2023-10-05T19:33:33.182" v="6435" actId="1076"/>
          <ac:picMkLst>
            <pc:docMk/>
            <pc:sldMk cId="4116869841" sldId="256"/>
            <ac:picMk id="4" creationId="{75AC9668-4FDC-469F-9A5C-F7BA3E3A1B3A}"/>
          </ac:picMkLst>
        </pc:picChg>
        <pc:picChg chg="add mod">
          <ac:chgData name="Leonardo Albuquerque" userId="e81ee641e579ccdc" providerId="LiveId" clId="{B25B8313-8C64-4DAE-98D3-40E494940A78}" dt="2023-10-05T19:33:30.976" v="6434" actId="1076"/>
          <ac:picMkLst>
            <pc:docMk/>
            <pc:sldMk cId="4116869841" sldId="256"/>
            <ac:picMk id="5" creationId="{E9CAD516-9965-44D7-94DF-701D41C07317}"/>
          </ac:picMkLst>
        </pc:picChg>
        <pc:picChg chg="add del mod modCrop">
          <ac:chgData name="Leonardo Albuquerque" userId="e81ee641e579ccdc" providerId="LiveId" clId="{B25B8313-8C64-4DAE-98D3-40E494940A78}" dt="2023-10-05T19:57:28.576" v="6768" actId="1076"/>
          <ac:picMkLst>
            <pc:docMk/>
            <pc:sldMk cId="4116869841" sldId="256"/>
            <ac:picMk id="6" creationId="{8328459D-0404-4AFD-AE2D-4AB0DE7FF448}"/>
          </ac:picMkLst>
        </pc:picChg>
        <pc:picChg chg="add mod">
          <ac:chgData name="Leonardo Albuquerque" userId="e81ee641e579ccdc" providerId="LiveId" clId="{B25B8313-8C64-4DAE-98D3-40E494940A78}" dt="2023-10-05T19:33:29.412" v="6433" actId="1076"/>
          <ac:picMkLst>
            <pc:docMk/>
            <pc:sldMk cId="4116869841" sldId="256"/>
            <ac:picMk id="8" creationId="{A36D3C9E-C770-4D46-990C-E648986CCA38}"/>
          </ac:picMkLst>
        </pc:picChg>
        <pc:picChg chg="add mod">
          <ac:chgData name="Leonardo Albuquerque" userId="e81ee641e579ccdc" providerId="LiveId" clId="{B25B8313-8C64-4DAE-98D3-40E494940A78}" dt="2023-10-05T19:33:27.639" v="6432" actId="1076"/>
          <ac:picMkLst>
            <pc:docMk/>
            <pc:sldMk cId="4116869841" sldId="256"/>
            <ac:picMk id="9" creationId="{817B78E5-9E96-48BC-84AA-F0F1E2FA7224}"/>
          </ac:picMkLst>
        </pc:picChg>
        <pc:picChg chg="del">
          <ac:chgData name="Leonardo Albuquerque" userId="e81ee641e579ccdc" providerId="LiveId" clId="{B25B8313-8C64-4DAE-98D3-40E494940A78}" dt="2023-10-04T19:17:47.229" v="367" actId="478"/>
          <ac:picMkLst>
            <pc:docMk/>
            <pc:sldMk cId="4116869841" sldId="256"/>
            <ac:picMk id="23" creationId="{6B0EC593-C720-3896-309F-635A5366F55A}"/>
          </ac:picMkLst>
        </pc:picChg>
        <pc:picChg chg="add mod modCrop">
          <ac:chgData name="Leonardo Albuquerque" userId="e81ee641e579ccdc" providerId="LiveId" clId="{B25B8313-8C64-4DAE-98D3-40E494940A78}" dt="2023-10-05T18:07:58.130" v="5593" actId="14100"/>
          <ac:picMkLst>
            <pc:docMk/>
            <pc:sldMk cId="4116869841" sldId="256"/>
            <ac:picMk id="24" creationId="{613336C5-DD6B-41EE-BDE6-BB53679B1A0E}"/>
          </ac:picMkLst>
        </pc:picChg>
        <pc:picChg chg="add mod modCrop">
          <ac:chgData name="Leonardo Albuquerque" userId="e81ee641e579ccdc" providerId="LiveId" clId="{B25B8313-8C64-4DAE-98D3-40E494940A78}" dt="2023-10-05T19:58:00.604" v="6772" actId="1076"/>
          <ac:picMkLst>
            <pc:docMk/>
            <pc:sldMk cId="4116869841" sldId="256"/>
            <ac:picMk id="27" creationId="{FBB8B076-5275-4A6A-BE62-5D97EA3475D2}"/>
          </ac:picMkLst>
        </pc:picChg>
        <pc:cxnChg chg="add del">
          <ac:chgData name="Leonardo Albuquerque" userId="e81ee641e579ccdc" providerId="LiveId" clId="{B25B8313-8C64-4DAE-98D3-40E494940A78}" dt="2023-10-05T15:30:54.161" v="3706" actId="478"/>
          <ac:cxnSpMkLst>
            <pc:docMk/>
            <pc:sldMk cId="4116869841" sldId="256"/>
            <ac:cxnSpMk id="9" creationId="{336DC04F-D629-41B5-B4DB-86CD6DD8CAE0}"/>
          </ac:cxnSpMkLst>
        </pc:cxnChg>
        <pc:cxnChg chg="mod">
          <ac:chgData name="Leonardo Albuquerque" userId="e81ee641e579ccdc" providerId="LiveId" clId="{B25B8313-8C64-4DAE-98D3-40E494940A78}" dt="2023-10-05T19:27:20.439" v="6414" actId="1076"/>
          <ac:cxnSpMkLst>
            <pc:docMk/>
            <pc:sldMk cId="4116869841" sldId="256"/>
            <ac:cxnSpMk id="53" creationId="{5C82C5C6-04F1-C178-580B-3D561B214765}"/>
          </ac:cxnSpMkLst>
        </pc:cxnChg>
      </pc:sldChg>
      <pc:sldChg chg="modSp del mod">
        <pc:chgData name="Leonardo Albuquerque" userId="e81ee641e579ccdc" providerId="LiveId" clId="{B25B8313-8C64-4DAE-98D3-40E494940A78}" dt="2023-10-05T19:59:04.727" v="6777" actId="47"/>
        <pc:sldMkLst>
          <pc:docMk/>
          <pc:sldMk cId="316939020" sldId="257"/>
        </pc:sldMkLst>
        <pc:picChg chg="mod">
          <ac:chgData name="Leonardo Albuquerque" userId="e81ee641e579ccdc" providerId="LiveId" clId="{B25B8313-8C64-4DAE-98D3-40E494940A78}" dt="2023-10-05T19:28:30.763" v="6416" actId="1076"/>
          <ac:picMkLst>
            <pc:docMk/>
            <pc:sldMk cId="316939020" sldId="257"/>
            <ac:picMk id="30" creationId="{8BB9542F-3175-7D44-CEE6-E6EC8D2667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EF7DD-4EA5-4C33-AD97-28362D9E8F24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FC8B4-267E-42F3-8D99-C150EC071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91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C8B4-267E-42F3-8D99-C150EC0716C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22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4DFE-3FB5-4B10-A6CF-2295613928D6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2654-8F4A-4609-ADFA-5CFC0112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58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4DFE-3FB5-4B10-A6CF-2295613928D6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2654-8F4A-4609-ADFA-5CFC0112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60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4DFE-3FB5-4B10-A6CF-2295613928D6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2654-8F4A-4609-ADFA-5CFC0112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7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4DFE-3FB5-4B10-A6CF-2295613928D6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2654-8F4A-4609-ADFA-5CFC0112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8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4DFE-3FB5-4B10-A6CF-2295613928D6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2654-8F4A-4609-ADFA-5CFC0112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95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4DFE-3FB5-4B10-A6CF-2295613928D6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2654-8F4A-4609-ADFA-5CFC0112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42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4DFE-3FB5-4B10-A6CF-2295613928D6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2654-8F4A-4609-ADFA-5CFC0112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2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4DFE-3FB5-4B10-A6CF-2295613928D6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2654-8F4A-4609-ADFA-5CFC0112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0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4DFE-3FB5-4B10-A6CF-2295613928D6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2654-8F4A-4609-ADFA-5CFC0112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50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4DFE-3FB5-4B10-A6CF-2295613928D6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2654-8F4A-4609-ADFA-5CFC0112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76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4DFE-3FB5-4B10-A6CF-2295613928D6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02654-8F4A-4609-ADFA-5CFC0112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65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84DFE-3FB5-4B10-A6CF-2295613928D6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2654-8F4A-4609-ADFA-5CFC0112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74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https://github.com/rangelalbuq/PageRank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0A4546D0-C2E6-1793-E9E6-7D267F4890BC}"/>
              </a:ext>
            </a:extLst>
          </p:cNvPr>
          <p:cNvSpPr txBox="1"/>
          <p:nvPr/>
        </p:nvSpPr>
        <p:spPr>
          <a:xfrm>
            <a:off x="5756276" y="1772191"/>
            <a:ext cx="266430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800" b="1"/>
              <a:t>PAGERANK: UMA VISÃO DE ÁLGEBRA LINEAR</a:t>
            </a:r>
            <a:endParaRPr lang="pt-BR" sz="8800" b="1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716A2F-2199-6268-836B-DCFDB9FA3267}"/>
              </a:ext>
            </a:extLst>
          </p:cNvPr>
          <p:cNvSpPr txBox="1"/>
          <p:nvPr/>
        </p:nvSpPr>
        <p:spPr>
          <a:xfrm>
            <a:off x="5038726" y="3728840"/>
            <a:ext cx="2556192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400" b="1"/>
              <a:t>Leonardo Rangel de Albuquerque </a:t>
            </a:r>
            <a:r>
              <a:rPr lang="pt-BR" sz="4400"/>
              <a:t>(IMECC/Unicamp), </a:t>
            </a:r>
            <a:r>
              <a:rPr lang="pt-BR" sz="4400" b="1"/>
              <a:t>Paulo José da Silva e Silva </a:t>
            </a:r>
            <a:r>
              <a:rPr lang="pt-BR" sz="4400"/>
              <a:t>(IMECC/Unicamp)</a:t>
            </a:r>
            <a:endParaRPr lang="pt-BR" sz="4400" b="1"/>
          </a:p>
          <a:p>
            <a:pPr>
              <a:spcAft>
                <a:spcPts val="600"/>
              </a:spcAft>
            </a:pPr>
            <a:r>
              <a:rPr lang="pt-BR" sz="4400"/>
              <a:t>Financiamento: PIBIC/CNPq</a:t>
            </a:r>
          </a:p>
          <a:p>
            <a:pPr>
              <a:spcAft>
                <a:spcPts val="600"/>
              </a:spcAft>
            </a:pPr>
            <a:r>
              <a:rPr lang="pt-BR" sz="4400" i="1"/>
              <a:t>Palavras-Chave</a:t>
            </a:r>
            <a:r>
              <a:rPr lang="pt-BR" sz="4400" b="1" i="1"/>
              <a:t>: Google, PageRank, Álgebra Linear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F6436F3-1A76-5015-167D-DA7F55C8111A}"/>
              </a:ext>
            </a:extLst>
          </p:cNvPr>
          <p:cNvSpPr txBox="1"/>
          <p:nvPr/>
        </p:nvSpPr>
        <p:spPr>
          <a:xfrm>
            <a:off x="502862" y="13418570"/>
            <a:ext cx="15122524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0"/>
              </a:spcBef>
              <a:spcAft>
                <a:spcPts val="3000"/>
              </a:spcAft>
            </a:pPr>
            <a:r>
              <a:rPr lang="pt-BR" sz="6000" b="1"/>
              <a:t>METODOLOGIA</a:t>
            </a:r>
          </a:p>
          <a:p>
            <a:pPr algn="just"/>
            <a:r>
              <a:rPr lang="pt-BR" sz="3600"/>
              <a:t>	Para a criação do artigo, foi estudado ao longo de um semestre, dois textos: o livro </a:t>
            </a:r>
            <a:r>
              <a:rPr lang="pt-BR" sz="3600" i="1"/>
              <a:t>Google's PageRank and Beyond: The Science of Search Engine Rankings</a:t>
            </a:r>
            <a:r>
              <a:rPr lang="pt-BR" sz="3600"/>
              <a:t>, e o artigo </a:t>
            </a:r>
            <a:r>
              <a:rPr lang="pt-BR" sz="3600" i="1"/>
              <a:t>The $25,000,000,000 Eigenvector: The Linear Algebra behind Google.</a:t>
            </a:r>
          </a:p>
          <a:p>
            <a:pPr algn="just"/>
            <a:r>
              <a:rPr lang="pt-BR" sz="3600"/>
              <a:t>	Foi escolhido que o artigo fosse no formato de um arquivo </a:t>
            </a:r>
            <a:r>
              <a:rPr lang="pt-BR" sz="3600" i="1"/>
              <a:t>notebook</a:t>
            </a:r>
            <a:r>
              <a:rPr lang="pt-BR" sz="3600"/>
              <a:t> para que códigos criados pudessem ser implementados facilmente, ao lado do texto, pelo leitor.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F2BDB2D-C205-54E2-3ECF-ED7AF9F36E75}"/>
                  </a:ext>
                </a:extLst>
              </p:cNvPr>
              <p:cNvSpPr txBox="1"/>
              <p:nvPr/>
            </p:nvSpPr>
            <p:spPr>
              <a:xfrm>
                <a:off x="357189" y="18140666"/>
                <a:ext cx="15122524" cy="2508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3000"/>
                  </a:spcBef>
                  <a:spcAft>
                    <a:spcPts val="3000"/>
                  </a:spcAft>
                </a:pPr>
                <a:r>
                  <a:rPr lang="pt-BR" sz="6000" b="1"/>
                  <a:t>RESULTADOS E DISCUSSÃO</a:t>
                </a:r>
              </a:p>
              <a:p>
                <a:pPr algn="just"/>
                <a:r>
                  <a:rPr lang="pt-BR" sz="3600"/>
                  <a:t>	Vamos abordar o problema do PageRank seguindo um exemplo de um conjunto de páginas da </a:t>
                </a:r>
                <a:r>
                  <a:rPr lang="pt-BR" sz="3600" i="1"/>
                  <a:t>Internet</a:t>
                </a:r>
                <a:r>
                  <a:rPr lang="pt-BR" sz="3600"/>
                  <a:t> com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pt-BR" sz="3600"/>
                  <a:t> páginas dado pelo grafo abaixo.</a:t>
                </a: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F2BDB2D-C205-54E2-3ECF-ED7AF9F36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9" y="18140666"/>
                <a:ext cx="15122524" cy="2508379"/>
              </a:xfrm>
              <a:prstGeom prst="rect">
                <a:avLst/>
              </a:prstGeom>
              <a:blipFill>
                <a:blip r:embed="rId3"/>
                <a:stretch>
                  <a:fillRect l="-1250" t="-7543" r="-1250" b="-8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F98D2053-8251-7645-F096-CEA21819AB1D}"/>
              </a:ext>
            </a:extLst>
          </p:cNvPr>
          <p:cNvSpPr txBox="1"/>
          <p:nvPr/>
        </p:nvSpPr>
        <p:spPr>
          <a:xfrm>
            <a:off x="16919576" y="29950522"/>
            <a:ext cx="15122524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0"/>
              </a:spcBef>
              <a:spcAft>
                <a:spcPts val="3000"/>
              </a:spcAft>
            </a:pPr>
            <a:r>
              <a:rPr lang="pt-BR" sz="6000" b="1"/>
              <a:t>CONCLUSÕES</a:t>
            </a:r>
          </a:p>
          <a:p>
            <a:pPr algn="just"/>
            <a:r>
              <a:rPr lang="pt-BR" sz="3600"/>
              <a:t>	O artigo expositivo desenvolvido na pesquisa apresenta de forma mais extensa e aprofundada o problema do PageRank. O mesmo pode ser encontrado no seguinte repositório no </a:t>
            </a:r>
            <a:r>
              <a:rPr lang="pt-BR" sz="3600" i="1"/>
              <a:t>GitHub</a:t>
            </a:r>
            <a:r>
              <a:rPr lang="pt-BR" sz="3600"/>
              <a:t>: </a:t>
            </a:r>
            <a:r>
              <a:rPr lang="pt-BR" sz="3600" i="1" u="sng">
                <a:hlinkClick r:id="rId4"/>
              </a:rPr>
              <a:t>https://github.com/rangelalbuq/PageRank</a:t>
            </a:r>
            <a:r>
              <a:rPr lang="pt-BR" sz="3600" i="1" u="sng"/>
              <a:t> 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45EA0FB-C8E0-601D-741B-CD6506971AC3}"/>
              </a:ext>
            </a:extLst>
          </p:cNvPr>
          <p:cNvSpPr txBox="1"/>
          <p:nvPr/>
        </p:nvSpPr>
        <p:spPr>
          <a:xfrm>
            <a:off x="717550" y="7586204"/>
            <a:ext cx="15122524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0"/>
              </a:spcBef>
              <a:spcAft>
                <a:spcPts val="3000"/>
              </a:spcAft>
            </a:pPr>
            <a:r>
              <a:rPr lang="pt-BR" sz="6000" b="1"/>
              <a:t>INTRODUÇÃO</a:t>
            </a:r>
          </a:p>
          <a:p>
            <a:pPr algn="just"/>
            <a:r>
              <a:rPr lang="pt-BR" sz="3600"/>
              <a:t>	O PageRank é um algoritmo de busca criado por Sergey Brin e Larry Page, os fundadores da Google, no final da década de 90, que utiliza a estrutura de </a:t>
            </a:r>
            <a:r>
              <a:rPr lang="pt-BR" sz="3600" i="1"/>
              <a:t>links </a:t>
            </a:r>
            <a:r>
              <a:rPr lang="pt-BR" sz="3600"/>
              <a:t>da </a:t>
            </a:r>
            <a:r>
              <a:rPr lang="pt-BR" sz="3600" i="1"/>
              <a:t>Internet</a:t>
            </a:r>
            <a:r>
              <a:rPr lang="pt-BR" sz="3600"/>
              <a:t> para dar uma classificação a suas páginas.</a:t>
            </a:r>
          </a:p>
          <a:p>
            <a:pPr algn="just"/>
            <a:r>
              <a:rPr lang="pt-BR" sz="3600"/>
              <a:t>	O objetivo da pesquisa é a criação de um artigo expositivo para introduzir e explicar o PageRank. O texto tem como foco principal expor a matemática, que principalmente consiste em Álgebra Linear, por trás do algoritmo de maneira intuitiva. Deste modo, O público alvo do artigo são estudantes de graduação que já tenham feito um curso básico de Álgebra Linear.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91DFF86-9601-F3EA-2CA5-2C5E13AA85EE}"/>
              </a:ext>
            </a:extLst>
          </p:cNvPr>
          <p:cNvCxnSpPr>
            <a:cxnSpLocks/>
          </p:cNvCxnSpPr>
          <p:nvPr/>
        </p:nvCxnSpPr>
        <p:spPr>
          <a:xfrm>
            <a:off x="717550" y="7200900"/>
            <a:ext cx="30964188" cy="0"/>
          </a:xfrm>
          <a:prstGeom prst="line">
            <a:avLst/>
          </a:prstGeom>
          <a:ln w="1016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BC56136-2A09-1EF7-7BE1-5ECA3DB5A21A}"/>
              </a:ext>
            </a:extLst>
          </p:cNvPr>
          <p:cNvSpPr txBox="1"/>
          <p:nvPr/>
        </p:nvSpPr>
        <p:spPr>
          <a:xfrm>
            <a:off x="16739394" y="33240843"/>
            <a:ext cx="15122524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0"/>
              </a:spcBef>
              <a:spcAft>
                <a:spcPts val="3000"/>
              </a:spcAft>
            </a:pPr>
            <a:r>
              <a:rPr lang="pt-BR" sz="6000" b="1"/>
              <a:t>BIBLIOGRAFIA</a:t>
            </a:r>
          </a:p>
          <a:p>
            <a:pPr algn="ctr"/>
            <a:r>
              <a:rPr lang="en-US" sz="3600" b="0" i="0">
                <a:effectLst/>
                <a:latin typeface="Calibri (Corpo)"/>
              </a:rPr>
              <a:t>Tanya Leise, Kurt Bryan. </a:t>
            </a:r>
            <a:r>
              <a:rPr lang="en-US" sz="3600" b="1" i="0">
                <a:effectLst/>
                <a:latin typeface="Calibri (Corpo)"/>
              </a:rPr>
              <a:t>The $25,000,000,000 Eigenvector: The Linear  Algebra behind Google</a:t>
            </a:r>
            <a:r>
              <a:rPr lang="en-US" sz="3600" b="0" i="0">
                <a:effectLst/>
                <a:latin typeface="Calibri (Corpo)"/>
              </a:rPr>
              <a:t>. In: SIAM Review 48.3, Janeiro de 2006</a:t>
            </a:r>
          </a:p>
          <a:p>
            <a:pPr algn="ctr"/>
            <a:r>
              <a:rPr lang="en-US" sz="3600" b="0" i="0">
                <a:effectLst/>
                <a:latin typeface="Calibri (Corpo)"/>
              </a:rPr>
              <a:t>Amy Langville, Carl D. Meyer. </a:t>
            </a:r>
            <a:r>
              <a:rPr lang="en-US" sz="3600" b="1" i="0">
                <a:effectLst/>
                <a:latin typeface="Calibri (Corpo)"/>
              </a:rPr>
              <a:t>Google’s PageRank and Beyond: The Science of Search Engine Rankings</a:t>
            </a:r>
            <a:r>
              <a:rPr lang="en-US" sz="3600" b="0" i="0">
                <a:effectLst/>
                <a:latin typeface="Calibri (Corpo)"/>
              </a:rPr>
              <a:t>. Princeton University Press, Julho de 2011.</a:t>
            </a:r>
            <a:endParaRPr lang="pt-BR" sz="3600">
              <a:latin typeface="Calibri (Corpo)"/>
            </a:endParaRP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5C82C5C6-04F1-C178-580B-3D561B214765}"/>
              </a:ext>
            </a:extLst>
          </p:cNvPr>
          <p:cNvCxnSpPr>
            <a:cxnSpLocks/>
          </p:cNvCxnSpPr>
          <p:nvPr/>
        </p:nvCxnSpPr>
        <p:spPr>
          <a:xfrm>
            <a:off x="16919575" y="37180378"/>
            <a:ext cx="15122525" cy="0"/>
          </a:xfrm>
          <a:prstGeom prst="line">
            <a:avLst/>
          </a:prstGeom>
          <a:ln w="1016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86B144D-64B1-F4CA-782B-82343D94A925}"/>
              </a:ext>
            </a:extLst>
          </p:cNvPr>
          <p:cNvSpPr txBox="1"/>
          <p:nvPr/>
        </p:nvSpPr>
        <p:spPr>
          <a:xfrm>
            <a:off x="17276764" y="37503539"/>
            <a:ext cx="15122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0"/>
              </a:spcBef>
              <a:spcAft>
                <a:spcPts val="3000"/>
              </a:spcAft>
            </a:pPr>
            <a:r>
              <a:rPr lang="pt-BR" sz="6000" b="1"/>
              <a:t>APOIO/AGRADECIMENTOS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9F6C8DA9-9A32-B70B-D7F7-F2600AC3AE07}"/>
              </a:ext>
            </a:extLst>
          </p:cNvPr>
          <p:cNvGrpSpPr/>
          <p:nvPr/>
        </p:nvGrpSpPr>
        <p:grpSpPr>
          <a:xfrm>
            <a:off x="1244129" y="855418"/>
            <a:ext cx="3268018" cy="6132908"/>
            <a:chOff x="1168627" y="665955"/>
            <a:chExt cx="3419021" cy="6450914"/>
          </a:xfrm>
        </p:grpSpPr>
        <p:pic>
          <p:nvPicPr>
            <p:cNvPr id="35" name="Imagem 34" descr="Logo Congresso IC Unicamp">
              <a:extLst>
                <a:ext uri="{FF2B5EF4-FFF2-40B4-BE49-F238E27FC236}">
                  <a16:creationId xmlns:a16="http://schemas.microsoft.com/office/drawing/2014/main" id="{749E1F38-D87E-7E1C-C979-5934EB957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27" y="665955"/>
              <a:ext cx="3419021" cy="5105571"/>
            </a:xfrm>
            <a:prstGeom prst="rect">
              <a:avLst/>
            </a:prstGeom>
          </p:spPr>
        </p:pic>
        <p:pic>
          <p:nvPicPr>
            <p:cNvPr id="37" name="Imagem 36" descr="Uma imagem contendo bicicleta, trem, laranja, grande&#10;&#10;Descrição gerada automaticamente">
              <a:extLst>
                <a:ext uri="{FF2B5EF4-FFF2-40B4-BE49-F238E27FC236}">
                  <a16:creationId xmlns:a16="http://schemas.microsoft.com/office/drawing/2014/main" id="{C3B240A9-9EB1-7886-5177-1D7EE8EC2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754" y="5764967"/>
              <a:ext cx="1205022" cy="1351902"/>
            </a:xfrm>
            <a:prstGeom prst="rect">
              <a:avLst/>
            </a:prstGeom>
          </p:spPr>
        </p:pic>
        <p:pic>
          <p:nvPicPr>
            <p:cNvPr id="38" name="Imagem 37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90743C0B-3BCA-381E-9FB2-88C343F98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138" y="5900362"/>
              <a:ext cx="1591518" cy="1144046"/>
            </a:xfrm>
            <a:prstGeom prst="rect">
              <a:avLst/>
            </a:prstGeom>
          </p:spPr>
        </p:pic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8328459D-0404-4AFD-AE2D-4AB0DE7FF44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5" t="7957" r="7201" b="8283"/>
          <a:stretch/>
        </p:blipFill>
        <p:spPr>
          <a:xfrm>
            <a:off x="3638752" y="21015270"/>
            <a:ext cx="5342377" cy="7835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F1F6A14-30E0-4E3A-AC04-4B27BEA84980}"/>
                  </a:ext>
                </a:extLst>
              </p:cNvPr>
              <p:cNvSpPr txBox="1"/>
              <p:nvPr/>
            </p:nvSpPr>
            <p:spPr>
              <a:xfrm>
                <a:off x="664424" y="29217454"/>
                <a:ext cx="15110621" cy="4980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noProof="1"/>
                  <a:t>	Inicialmente, modelamos</a:t>
                </a:r>
                <a:r>
                  <a:rPr lang="en-US" sz="3600"/>
                  <a:t> o </a:t>
                </a:r>
                <a:r>
                  <a:rPr lang="pt-BR" sz="3600"/>
                  <a:t>comportamento</a:t>
                </a:r>
                <a:r>
                  <a:rPr lang="en-US" sz="3600"/>
                  <a:t> de um usuário </a:t>
                </a:r>
                <a:r>
                  <a:rPr lang="pt-BR" sz="3600"/>
                  <a:t>fictício que navega entre as</a:t>
                </a:r>
                <a:r>
                  <a:rPr lang="en-US" sz="3600"/>
                  <a:t> p</a:t>
                </a:r>
                <a:r>
                  <a:rPr lang="pt-BR" sz="3600"/>
                  <a:t>áginas por uma chamada matriz </a:t>
                </a:r>
                <a:r>
                  <a:rPr lang="pt-BR" sz="3600" i="1"/>
                  <a:t>H</a:t>
                </a:r>
                <a:r>
                  <a:rPr lang="pt-BR" sz="360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pt-BR" sz="3200"/>
              </a:p>
              <a:p>
                <a:r>
                  <a:rPr lang="pt-BR" sz="3600"/>
                  <a:t>A modelagem feita por </a:t>
                </a:r>
                <a:r>
                  <a:rPr lang="pt-BR" sz="3600" i="1"/>
                  <a:t>H</a:t>
                </a:r>
                <a:r>
                  <a:rPr lang="pt-BR" sz="3600"/>
                  <a:t> apresenta um aspecto de periodicidade,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F1F6A14-30E0-4E3A-AC04-4B27BEA84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4" y="29217454"/>
                <a:ext cx="15110621" cy="4980979"/>
              </a:xfrm>
              <a:prstGeom prst="rect">
                <a:avLst/>
              </a:prstGeom>
              <a:blipFill>
                <a:blip r:embed="rId9"/>
                <a:stretch>
                  <a:fillRect l="-1251" t="-1958" b="-36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412CFCEC-B369-41F0-9A4B-6E673CF46556}"/>
              </a:ext>
            </a:extLst>
          </p:cNvPr>
          <p:cNvSpPr txBox="1"/>
          <p:nvPr/>
        </p:nvSpPr>
        <p:spPr>
          <a:xfrm>
            <a:off x="8936872" y="23733839"/>
            <a:ext cx="47693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Figura 1: Os </a:t>
            </a:r>
            <a:r>
              <a:rPr lang="en-US" sz="3200" err="1"/>
              <a:t>nós</a:t>
            </a:r>
            <a:r>
              <a:rPr lang="en-US" sz="3200"/>
              <a:t> do </a:t>
            </a:r>
            <a:r>
              <a:rPr lang="en-US" sz="3200" err="1"/>
              <a:t>grafo</a:t>
            </a:r>
            <a:r>
              <a:rPr lang="en-US" sz="3200"/>
              <a:t> </a:t>
            </a:r>
            <a:r>
              <a:rPr lang="pt-BR" sz="3200" noProof="1"/>
              <a:t>representam</a:t>
            </a:r>
            <a:r>
              <a:rPr lang="en-US" sz="3200"/>
              <a:t> as </a:t>
            </a:r>
            <a:r>
              <a:rPr lang="en-US" sz="3200" err="1"/>
              <a:t>páginas</a:t>
            </a:r>
            <a:r>
              <a:rPr lang="en-US" sz="3200"/>
              <a:t> da </a:t>
            </a:r>
            <a:r>
              <a:rPr lang="en-US" sz="3200" i="1"/>
              <a:t>Internet </a:t>
            </a:r>
            <a:r>
              <a:rPr lang="en-US" sz="3200"/>
              <a:t>e as </a:t>
            </a:r>
            <a:r>
              <a:rPr lang="en-US" sz="3200" err="1"/>
              <a:t>arestas</a:t>
            </a:r>
            <a:r>
              <a:rPr lang="en-US" sz="3200"/>
              <a:t> </a:t>
            </a:r>
            <a:r>
              <a:rPr lang="en-US" sz="3200" err="1"/>
              <a:t>indicam</a:t>
            </a:r>
            <a:r>
              <a:rPr lang="en-US" sz="3200"/>
              <a:t> </a:t>
            </a:r>
            <a:r>
              <a:rPr lang="en-US" sz="3200" i="1"/>
              <a:t>links</a:t>
            </a:r>
            <a:r>
              <a:rPr lang="en-US" sz="3200"/>
              <a:t> que </a:t>
            </a:r>
            <a:r>
              <a:rPr lang="en-US" sz="3200" err="1"/>
              <a:t>vão</a:t>
            </a:r>
            <a:r>
              <a:rPr lang="en-US" sz="3200"/>
              <a:t> de </a:t>
            </a:r>
            <a:r>
              <a:rPr lang="en-US" sz="3200" err="1"/>
              <a:t>uma</a:t>
            </a:r>
            <a:r>
              <a:rPr lang="en-US" sz="3200"/>
              <a:t> </a:t>
            </a:r>
            <a:r>
              <a:rPr lang="en-US" sz="3200" err="1"/>
              <a:t>página</a:t>
            </a:r>
            <a:r>
              <a:rPr lang="en-US" sz="3200"/>
              <a:t> para </a:t>
            </a:r>
            <a:r>
              <a:rPr lang="en-US" sz="3200" err="1"/>
              <a:t>outra</a:t>
            </a:r>
            <a:r>
              <a:rPr lang="en-US" sz="3200"/>
              <a:t>.</a:t>
            </a:r>
            <a:endParaRPr lang="pt-BR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8FA7017-AA9C-4859-8700-5E99EED54906}"/>
                  </a:ext>
                </a:extLst>
              </p:cNvPr>
              <p:cNvSpPr txBox="1"/>
              <p:nvPr/>
            </p:nvSpPr>
            <p:spPr>
              <a:xfrm>
                <a:off x="16919576" y="13924856"/>
                <a:ext cx="14762161" cy="16758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sz="3600"/>
              </a:p>
              <a:p>
                <a:r>
                  <a:rPr lang="pt-BR" sz="3600"/>
                  <a:t>em que </a:t>
                </a:r>
                <a14:m>
                  <m:oMath xmlns:m="http://schemas.openxmlformats.org/officeDocument/2006/math">
                    <m:r>
                      <a:rPr lang="pt-B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3600"/>
                  <a:t> é um parâmetro entre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sz="3600"/>
                  <a:t>. No exemplo, utilizando </a:t>
                </a:r>
                <a14:m>
                  <m:oMath xmlns:m="http://schemas.openxmlformats.org/officeDocument/2006/math">
                    <m:r>
                      <a:rPr lang="pt-B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pt-BR" sz="3600"/>
                  <a:t>, </a:t>
                </a:r>
                <a:r>
                  <a:rPr lang="pt-BR" sz="3600" i="1"/>
                  <a:t>G</a:t>
                </a:r>
                <a:r>
                  <a:rPr lang="pt-BR" sz="3600"/>
                  <a:t> é dada por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=0.85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+0.15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600"/>
              </a:p>
              <a:p>
                <a:r>
                  <a:rPr lang="pt-BR" sz="3600"/>
                  <a:t>	A fórmula básica para o </a:t>
                </a:r>
                <a:r>
                  <a:rPr lang="pt-BR" sz="3600" i="1"/>
                  <a:t>rank</a:t>
                </a:r>
                <a:r>
                  <a:rPr lang="pt-BR" sz="3600"/>
                  <a:t> de uma página é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t-BR" sz="3600"/>
              </a:p>
              <a:p>
                <a:r>
                  <a:rPr lang="en-US" sz="3600"/>
                  <a:t>que advém </a:t>
                </a:r>
                <a:r>
                  <a:rPr lang="en-US" sz="3600" noProof="1"/>
                  <a:t>da bibliometria, campo de estudo da análise da estrutura de citações entre artigos acadêmicos. A forma iterativa e matricial da fórmula é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noProof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600" i="1" noProof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noProof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 noProof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600" i="1" noProof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3600" i="1" noProof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600" b="0" i="1" noProof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noProof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600" b="0" i="1" noProof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noProof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600" i="1" noProof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noProof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 noProof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600" i="1" noProof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3600" i="1" noProof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600" b="0" i="1" noProof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600" b="0" i="1" noProof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noProof="1"/>
              </a:p>
              <a:p>
                <a:r>
                  <a:rPr lang="en-US" sz="3600" noProof="1"/>
                  <a:t>Contudo, como </a:t>
                </a:r>
                <a:r>
                  <a:rPr lang="en-US" sz="3600" i="1" noProof="1"/>
                  <a:t>G</a:t>
                </a:r>
                <a:r>
                  <a:rPr lang="en-US" sz="3600" noProof="1"/>
                  <a:t> possui melhores características de modelo do que </a:t>
                </a:r>
                <a:r>
                  <a:rPr lang="en-US" sz="3600" i="1" noProof="1"/>
                  <a:t>H</a:t>
                </a:r>
                <a:r>
                  <a:rPr lang="en-US" sz="3600" noProof="1"/>
                  <a:t>, que implicam em melhores propriedades de convergência, utilizamos </a:t>
                </a:r>
                <a:r>
                  <a:rPr lang="en-US" sz="3600" i="1" noProof="1"/>
                  <a:t>G</a:t>
                </a:r>
                <a:r>
                  <a:rPr lang="en-US" sz="3600" noProof="1"/>
                  <a:t> no cálculo do PageRank: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noProof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600" i="1" noProof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noProof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 noProof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600" i="1" noProof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3600" i="1" noProof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600" i="1" noProof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 noProof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600" i="1" noProof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 noProof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600" i="1" noProof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noProof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 noProof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600" i="1" noProof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3600" i="1" noProof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600" i="1" noProof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600" b="0" i="1" noProof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600" noProof="1"/>
              </a:p>
              <a:p>
                <a:r>
                  <a:rPr lang="en-US" sz="3600" noProof="1"/>
                  <a:t>Esta fórmula só é útil caso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noProof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noProof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3600" b="0" i="1" noProof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600" noProof="1"/>
                  <a:t> convergir a um vetor </a:t>
                </a:r>
                <a14:m>
                  <m:oMath xmlns:m="http://schemas.openxmlformats.org/officeDocument/2006/math">
                    <m:r>
                      <a:rPr lang="en-US" sz="3600" b="0" i="1" noProof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600" i="1" noProof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noProof="1"/>
                  <a:t>estacionário.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noProof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noProof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3600" b="0" i="1" noProof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noProof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noProof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noProof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3600" b="0" i="1" noProof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noProof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600" noProof="1"/>
              </a:p>
              <a:p>
                <a:r>
                  <a:rPr lang="en-US" sz="3600" noProof="1"/>
                  <a:t>Assim, o problema do PageRank corresponde a encontrar um autovetor </a:t>
                </a:r>
                <a14:m>
                  <m:oMath xmlns:m="http://schemas.openxmlformats.org/officeDocument/2006/math">
                    <m:r>
                      <a:rPr lang="en-US" sz="3600" b="0" i="1" noProof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600" b="0" i="1" noProof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noProof="1"/>
                  <a:t>de </a:t>
                </a:r>
                <a:r>
                  <a:rPr lang="en-US" sz="3600" i="1" noProof="1"/>
                  <a:t>G</a:t>
                </a:r>
                <a:r>
                  <a:rPr lang="en-US" sz="3600" noProof="1"/>
                  <a:t>, chamado de Vetor do PageRank, associado ao autovalor </a:t>
                </a:r>
                <a14:m>
                  <m:oMath xmlns:m="http://schemas.openxmlformats.org/officeDocument/2006/math">
                    <m:r>
                      <a:rPr lang="en-US" sz="360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3600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600" noProof="1"/>
                  <a:t>.</a:t>
                </a:r>
              </a:p>
              <a:p>
                <a:r>
                  <a:rPr lang="en-US" sz="3600" noProof="1"/>
                  <a:t>	Calculando </a:t>
                </a:r>
                <a14:m>
                  <m:oMath xmlns:m="http://schemas.openxmlformats.org/officeDocument/2006/math">
                    <m:r>
                      <a:rPr lang="en-US" sz="3600" b="0" i="1" noProof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noProof="1"/>
                  <a:t> por um código, em </a:t>
                </a:r>
                <a:r>
                  <a:rPr lang="en-US" sz="3600" i="1" noProof="1"/>
                  <a:t>Python</a:t>
                </a:r>
                <a:r>
                  <a:rPr lang="en-US" sz="3600" noProof="1"/>
                  <a:t>, utilizando o Método da Potência, obtemos o Vetor do PageRank do exemplo: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noProof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3200" b="0" i="1" noProof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noProof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noProof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noProof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noProof="1" smtClean="0">
                                    <a:latin typeface="Cambria Math" panose="02040503050406030204" pitchFamily="18" charset="0"/>
                                  </a:rPr>
                                  <m:t>.05352</m:t>
                                </m:r>
                              </m:e>
                              <m:e>
                                <m:r>
                                  <a:rPr lang="en-US" sz="3200" b="0" i="1" noProof="1" smtClean="0">
                                    <a:latin typeface="Cambria Math" panose="02040503050406030204" pitchFamily="18" charset="0"/>
                                  </a:rPr>
                                  <m:t>0.07342</m:t>
                                </m:r>
                              </m:e>
                              <m:e>
                                <m:r>
                                  <a:rPr lang="en-US" sz="3200" b="0" i="1" noProof="1" smtClean="0">
                                    <a:latin typeface="Cambria Math" panose="02040503050406030204" pitchFamily="18" charset="0"/>
                                  </a:rPr>
                                  <m:t>0.09034</m:t>
                                </m:r>
                              </m:e>
                              <m:e>
                                <m:r>
                                  <a:rPr lang="en-US" sz="3200" b="0" i="1" noProof="1" smtClean="0">
                                    <a:latin typeface="Cambria Math" panose="02040503050406030204" pitchFamily="18" charset="0"/>
                                  </a:rPr>
                                  <m:t>0.25252</m:t>
                                </m:r>
                              </m:e>
                              <m:e>
                                <m:r>
                                  <a:rPr lang="en-US" sz="3200" b="0" i="1" noProof="1" smtClean="0">
                                    <a:latin typeface="Cambria Math" panose="02040503050406030204" pitchFamily="18" charset="0"/>
                                  </a:rPr>
                                  <m:t>0.24257</m:t>
                                </m:r>
                              </m:e>
                              <m:e>
                                <m:r>
                                  <a:rPr lang="en-US" sz="3200" b="0" i="1" noProof="1" smtClean="0">
                                    <a:latin typeface="Cambria Math" panose="02040503050406030204" pitchFamily="18" charset="0"/>
                                  </a:rPr>
                                  <m:t>0.23411</m:t>
                                </m:r>
                              </m:e>
                              <m:e>
                                <m:r>
                                  <a:rPr lang="en-US" sz="3200" b="0" i="1" noProof="1" smtClean="0">
                                    <a:latin typeface="Cambria Math" panose="02040503050406030204" pitchFamily="18" charset="0"/>
                                  </a:rPr>
                                  <m:t>0.05352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noProof="1"/>
              </a:p>
              <a:p>
                <a:r>
                  <a:rPr lang="en-US" sz="3600" noProof="1"/>
                  <a:t>Portanto, segundo o algoritmo do PageRank, a página mais importante do conjunto é a página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noProof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600" b="0" i="1" noProof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noProof="1"/>
                  <a:t>.</a:t>
                </a:r>
              </a:p>
              <a:p>
                <a:endParaRPr lang="pt-BR" sz="36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8FA7017-AA9C-4859-8700-5E99EED54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9576" y="13924856"/>
                <a:ext cx="14762161" cy="16758242"/>
              </a:xfrm>
              <a:prstGeom prst="rect">
                <a:avLst/>
              </a:prstGeom>
              <a:blipFill>
                <a:blip r:embed="rId10"/>
                <a:stretch>
                  <a:fillRect l="-1280" r="-6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m 26">
            <a:extLst>
              <a:ext uri="{FF2B5EF4-FFF2-40B4-BE49-F238E27FC236}">
                <a16:creationId xmlns:a16="http://schemas.microsoft.com/office/drawing/2014/main" id="{FBB8B076-5275-4A6A-BE62-5D97EA3475D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8" t="52573" r="19701" b="9145"/>
          <a:stretch/>
        </p:blipFill>
        <p:spPr>
          <a:xfrm>
            <a:off x="4877972" y="34281263"/>
            <a:ext cx="3898146" cy="30847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3E9215E-3C0E-46A1-B594-45C96C368D88}"/>
                  </a:ext>
                </a:extLst>
              </p:cNvPr>
              <p:cNvSpPr txBox="1"/>
              <p:nvPr/>
            </p:nvSpPr>
            <p:spPr>
              <a:xfrm>
                <a:off x="502861" y="37401776"/>
                <a:ext cx="15122525" cy="4140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/>
                  <a:t>e, também, um fenômeno de inércia, ambas características não desejadas para um modelo de usuário da </a:t>
                </a:r>
                <a:r>
                  <a:rPr lang="pt-BR" sz="3600" i="1"/>
                  <a:t>Internet</a:t>
                </a:r>
                <a:r>
                  <a:rPr lang="pt-BR" sz="3600"/>
                  <a:t>. Para impedir a inércia de </a:t>
                </a:r>
                <a:r>
                  <a:rPr lang="pt-BR" sz="3600" i="1"/>
                  <a:t>H</a:t>
                </a:r>
                <a:r>
                  <a:rPr lang="pt-BR" sz="3600"/>
                  <a:t>, adicionamos a suas linhas nulas o vetor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pt-BR" sz="3600"/>
                  <a:t>, em que </a:t>
                </a:r>
                <a:r>
                  <a:rPr lang="pt-BR" sz="3600" i="1"/>
                  <a:t>e</a:t>
                </a:r>
                <a:r>
                  <a:rPr lang="pt-BR" sz="3600"/>
                  <a:t> é o vetor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3200"/>
              </a:p>
              <a:p>
                <a:r>
                  <a:rPr lang="pt-BR" sz="3600"/>
                  <a:t>e assim, obtemos a chamada matriz </a:t>
                </a:r>
                <a:r>
                  <a:rPr lang="pt-BR" sz="3600" i="1"/>
                  <a:t>S</a:t>
                </a:r>
                <a:r>
                  <a:rPr lang="pt-BR" sz="3600"/>
                  <a:t>. É possível visualizar as probabilidades de transição entre as páginas, segundo </a:t>
                </a:r>
                <a:r>
                  <a:rPr lang="pt-BR" sz="3600" i="1"/>
                  <a:t>S</a:t>
                </a:r>
                <a:r>
                  <a:rPr lang="pt-BR" sz="3600"/>
                  <a:t>, pela Figura 3. </a:t>
                </a:r>
              </a:p>
              <a:p>
                <a:r>
                  <a:rPr lang="pt-BR" sz="3600"/>
                  <a:t>	Para acabar com a periodicidade, é criada uma matriz </a:t>
                </a:r>
                <a:r>
                  <a:rPr lang="pt-BR" sz="3600" i="1"/>
                  <a:t>G</a:t>
                </a:r>
                <a:r>
                  <a:rPr lang="pt-BR" sz="3600"/>
                  <a:t> dada pela equação</a:t>
                </a: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3E9215E-3C0E-46A1-B594-45C96C368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1" y="37401776"/>
                <a:ext cx="15122525" cy="4140044"/>
              </a:xfrm>
              <a:prstGeom prst="rect">
                <a:avLst/>
              </a:prstGeom>
              <a:blipFill>
                <a:blip r:embed="rId11"/>
                <a:stretch>
                  <a:fillRect l="-1209" t="-2206" r="-403" b="-4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eta: Curva para a Direita 15">
            <a:extLst>
              <a:ext uri="{FF2B5EF4-FFF2-40B4-BE49-F238E27FC236}">
                <a16:creationId xmlns:a16="http://schemas.microsoft.com/office/drawing/2014/main" id="{89766D91-A1DF-471A-B884-E8F0CD9B4E61}"/>
              </a:ext>
            </a:extLst>
          </p:cNvPr>
          <p:cNvSpPr/>
          <p:nvPr/>
        </p:nvSpPr>
        <p:spPr>
          <a:xfrm flipV="1">
            <a:off x="6120991" y="34962890"/>
            <a:ext cx="682439" cy="98138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Seta: Curva para a Esquerda 17">
            <a:extLst>
              <a:ext uri="{FF2B5EF4-FFF2-40B4-BE49-F238E27FC236}">
                <a16:creationId xmlns:a16="http://schemas.microsoft.com/office/drawing/2014/main" id="{70927E2D-DE5C-4C08-8D0E-970FAD2272C3}"/>
              </a:ext>
            </a:extLst>
          </p:cNvPr>
          <p:cNvSpPr/>
          <p:nvPr/>
        </p:nvSpPr>
        <p:spPr>
          <a:xfrm>
            <a:off x="6831396" y="35049030"/>
            <a:ext cx="684000" cy="982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29F02EE-8B35-4B54-A9C9-A37D366F23B2}"/>
                  </a:ext>
                </a:extLst>
              </p:cNvPr>
              <p:cNvSpPr txBox="1"/>
              <p:nvPr/>
            </p:nvSpPr>
            <p:spPr>
              <a:xfrm>
                <a:off x="8936872" y="35051588"/>
                <a:ext cx="4365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/>
                  <a:t>Figura 2: O modelo fica em </a:t>
                </a:r>
                <a:r>
                  <a:rPr lang="en-US" sz="3200" i="1"/>
                  <a:t>loop</a:t>
                </a:r>
                <a:r>
                  <a:rPr lang="en-US" sz="3200"/>
                  <a:t> caso o usuário entrar na página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sz="3200"/>
                  <a:t>.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29F02EE-8B35-4B54-A9C9-A37D366F2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872" y="35051588"/>
                <a:ext cx="4365800" cy="1569660"/>
              </a:xfrm>
              <a:prstGeom prst="rect">
                <a:avLst/>
              </a:prstGeom>
              <a:blipFill>
                <a:blip r:embed="rId12"/>
                <a:stretch>
                  <a:fillRect l="-3492" t="-5058" b="-12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agem 23">
            <a:extLst>
              <a:ext uri="{FF2B5EF4-FFF2-40B4-BE49-F238E27FC236}">
                <a16:creationId xmlns:a16="http://schemas.microsoft.com/office/drawing/2014/main" id="{613336C5-DD6B-41EE-BDE6-BB53679B1A0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9640" r="4618" b="8478"/>
          <a:stretch/>
        </p:blipFill>
        <p:spPr>
          <a:xfrm>
            <a:off x="17819688" y="7259457"/>
            <a:ext cx="7622665" cy="6940362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9EC65D3D-67AD-4A80-A8E3-DF292C073870}"/>
              </a:ext>
            </a:extLst>
          </p:cNvPr>
          <p:cNvSpPr txBox="1"/>
          <p:nvPr/>
        </p:nvSpPr>
        <p:spPr>
          <a:xfrm>
            <a:off x="25442353" y="8713701"/>
            <a:ext cx="37461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Figura 3: Comportamento do usuário segundo </a:t>
            </a:r>
            <a:r>
              <a:rPr lang="en-US" sz="3200" i="1"/>
              <a:t>S</a:t>
            </a:r>
            <a:r>
              <a:rPr lang="en-US" sz="3200"/>
              <a:t>. Os números sobre as arestas indicam as probabilidades de transição entre as páginas.</a:t>
            </a:r>
            <a:endParaRPr lang="pt-BR" sz="32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AC9668-4FDC-469F-9A5C-F7BA3E3A1B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398723" y="39216965"/>
            <a:ext cx="2243522" cy="25178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CAD516-9965-44D7-94DF-701D41C073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499962" y="39847956"/>
            <a:ext cx="4084674" cy="12558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36D3C9E-C770-4D46-990C-E648986CCA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442353" y="39646771"/>
            <a:ext cx="2304488" cy="16582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7B78E5-9E96-48BC-84AA-F0F1E2FA722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454672" y="39345818"/>
            <a:ext cx="2145978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69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</TotalTime>
  <Words>758</Words>
  <Application>Microsoft Office PowerPoint</Application>
  <PresentationFormat>Personalizar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(Corpo)</vt:lpstr>
      <vt:lpstr>Calibri Light</vt:lpstr>
      <vt:lpstr>Cambria Math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Yakuwa Mekaru</dc:creator>
  <cp:lastModifiedBy>Leonardo Albuquerque</cp:lastModifiedBy>
  <cp:revision>45</cp:revision>
  <dcterms:created xsi:type="dcterms:W3CDTF">2022-09-20T18:11:25Z</dcterms:created>
  <dcterms:modified xsi:type="dcterms:W3CDTF">2023-10-06T16:09:27Z</dcterms:modified>
</cp:coreProperties>
</file>