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9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BFBF44-D822-4FCD-B963-E042DEA63E83}" v="1" dt="2021-05-20T18:36:29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gel, Rodrigo" userId="629da797-9e7a-4039-aaa0-c403143963e7" providerId="ADAL" clId="{C75CB9C3-A356-43C7-86B8-7F7052A34088}"/>
    <pc:docChg chg="undo custSel addSld delSld modSld sldOrd">
      <pc:chgData name="Rangel, Rodrigo" userId="629da797-9e7a-4039-aaa0-c403143963e7" providerId="ADAL" clId="{C75CB9C3-A356-43C7-86B8-7F7052A34088}" dt="2021-05-18T13:42:43.829" v="6378" actId="14100"/>
      <pc:docMkLst>
        <pc:docMk/>
      </pc:docMkLst>
      <pc:sldChg chg="addSp delSp modSp mod">
        <pc:chgData name="Rangel, Rodrigo" userId="629da797-9e7a-4039-aaa0-c403143963e7" providerId="ADAL" clId="{C75CB9C3-A356-43C7-86B8-7F7052A34088}" dt="2021-05-17T22:55:40.235" v="937" actId="113"/>
        <pc:sldMkLst>
          <pc:docMk/>
          <pc:sldMk cId="4068289521" sldId="257"/>
        </pc:sldMkLst>
        <pc:spChg chg="mod">
          <ac:chgData name="Rangel, Rodrigo" userId="629da797-9e7a-4039-aaa0-c403143963e7" providerId="ADAL" clId="{C75CB9C3-A356-43C7-86B8-7F7052A34088}" dt="2021-05-17T22:55:40.235" v="937" actId="113"/>
          <ac:spMkLst>
            <pc:docMk/>
            <pc:sldMk cId="4068289521" sldId="257"/>
            <ac:spMk id="3" creationId="{F41BD257-CBB9-425B-BB52-7B74F8FFE969}"/>
          </ac:spMkLst>
        </pc:spChg>
        <pc:spChg chg="add mod ord">
          <ac:chgData name="Rangel, Rodrigo" userId="629da797-9e7a-4039-aaa0-c403143963e7" providerId="ADAL" clId="{C75CB9C3-A356-43C7-86B8-7F7052A34088}" dt="2021-05-17T22:47:41.413" v="455" actId="14100"/>
          <ac:spMkLst>
            <pc:docMk/>
            <pc:sldMk cId="4068289521" sldId="257"/>
            <ac:spMk id="17" creationId="{BAE2DCB5-4AF3-4D1E-9030-08B1075356B4}"/>
          </ac:spMkLst>
        </pc:spChg>
        <pc:spChg chg="add del mod">
          <ac:chgData name="Rangel, Rodrigo" userId="629da797-9e7a-4039-aaa0-c403143963e7" providerId="ADAL" clId="{C75CB9C3-A356-43C7-86B8-7F7052A34088}" dt="2021-05-17T22:45:55.887" v="409"/>
          <ac:spMkLst>
            <pc:docMk/>
            <pc:sldMk cId="4068289521" sldId="257"/>
            <ac:spMk id="18" creationId="{D8CE9C24-DA45-4AF9-A15A-6980A635D415}"/>
          </ac:spMkLst>
        </pc:spChg>
        <pc:spChg chg="add mod">
          <ac:chgData name="Rangel, Rodrigo" userId="629da797-9e7a-4039-aaa0-c403143963e7" providerId="ADAL" clId="{C75CB9C3-A356-43C7-86B8-7F7052A34088}" dt="2021-05-17T22:48:01.185" v="461" actId="20577"/>
          <ac:spMkLst>
            <pc:docMk/>
            <pc:sldMk cId="4068289521" sldId="257"/>
            <ac:spMk id="19" creationId="{202C02D3-8E1A-40FB-AE5A-72F0EF809EAC}"/>
          </ac:spMkLst>
        </pc:spChg>
        <pc:grpChg chg="add mod">
          <ac:chgData name="Rangel, Rodrigo" userId="629da797-9e7a-4039-aaa0-c403143963e7" providerId="ADAL" clId="{C75CB9C3-A356-43C7-86B8-7F7052A34088}" dt="2021-05-17T22:47:44.394" v="456" actId="14100"/>
          <ac:grpSpMkLst>
            <pc:docMk/>
            <pc:sldMk cId="4068289521" sldId="257"/>
            <ac:grpSpMk id="20" creationId="{3E5B0000-7018-4C23-AF9E-F98F8A908A31}"/>
          </ac:grpSpMkLst>
        </pc:grpChg>
        <pc:picChg chg="add del mod">
          <ac:chgData name="Rangel, Rodrigo" userId="629da797-9e7a-4039-aaa0-c403143963e7" providerId="ADAL" clId="{C75CB9C3-A356-43C7-86B8-7F7052A34088}" dt="2021-05-17T22:40:13.161" v="138" actId="478"/>
          <ac:picMkLst>
            <pc:docMk/>
            <pc:sldMk cId="4068289521" sldId="257"/>
            <ac:picMk id="14" creationId="{AB7AE583-E2D9-471B-8ECD-C2E74C3208D6}"/>
          </ac:picMkLst>
        </pc:picChg>
        <pc:picChg chg="add del mod">
          <ac:chgData name="Rangel, Rodrigo" userId="629da797-9e7a-4039-aaa0-c403143963e7" providerId="ADAL" clId="{C75CB9C3-A356-43C7-86B8-7F7052A34088}" dt="2021-05-17T22:47:00.201" v="443" actId="478"/>
          <ac:picMkLst>
            <pc:docMk/>
            <pc:sldMk cId="4068289521" sldId="257"/>
            <ac:picMk id="16" creationId="{7F110ECF-4146-48D3-B697-AB22C98B6EF0}"/>
          </ac:picMkLst>
        </pc:picChg>
      </pc:sldChg>
      <pc:sldChg chg="addSp delSp modSp add mod">
        <pc:chgData name="Rangel, Rodrigo" userId="629da797-9e7a-4039-aaa0-c403143963e7" providerId="ADAL" clId="{C75CB9C3-A356-43C7-86B8-7F7052A34088}" dt="2021-05-17T22:55:42.334" v="938" actId="113"/>
        <pc:sldMkLst>
          <pc:docMk/>
          <pc:sldMk cId="351146584" sldId="258"/>
        </pc:sldMkLst>
        <pc:spChg chg="mod">
          <ac:chgData name="Rangel, Rodrigo" userId="629da797-9e7a-4039-aaa0-c403143963e7" providerId="ADAL" clId="{C75CB9C3-A356-43C7-86B8-7F7052A34088}" dt="2021-05-17T22:55:42.334" v="938" actId="113"/>
          <ac:spMkLst>
            <pc:docMk/>
            <pc:sldMk cId="351146584" sldId="258"/>
            <ac:spMk id="3" creationId="{F41BD257-CBB9-425B-BB52-7B74F8FFE969}"/>
          </ac:spMkLst>
        </pc:spChg>
        <pc:spChg chg="add del mod">
          <ac:chgData name="Rangel, Rodrigo" userId="629da797-9e7a-4039-aaa0-c403143963e7" providerId="ADAL" clId="{C75CB9C3-A356-43C7-86B8-7F7052A34088}" dt="2021-05-17T22:45:29.231" v="398"/>
          <ac:spMkLst>
            <pc:docMk/>
            <pc:sldMk cId="351146584" sldId="258"/>
            <ac:spMk id="8" creationId="{4E4EB6D3-ECCC-454C-B4DC-EA14065B0DF8}"/>
          </ac:spMkLst>
        </pc:spChg>
        <pc:spChg chg="add del mod">
          <ac:chgData name="Rangel, Rodrigo" userId="629da797-9e7a-4039-aaa0-c403143963e7" providerId="ADAL" clId="{C75CB9C3-A356-43C7-86B8-7F7052A34088}" dt="2021-05-17T22:45:34.342" v="401"/>
          <ac:spMkLst>
            <pc:docMk/>
            <pc:sldMk cId="351146584" sldId="258"/>
            <ac:spMk id="9" creationId="{ED4F0D00-1E2A-4B2C-9D2F-00BC5462F457}"/>
          </ac:spMkLst>
        </pc:spChg>
        <pc:spChg chg="add del mod">
          <ac:chgData name="Rangel, Rodrigo" userId="629da797-9e7a-4039-aaa0-c403143963e7" providerId="ADAL" clId="{C75CB9C3-A356-43C7-86B8-7F7052A34088}" dt="2021-05-17T22:47:32.355" v="452" actId="478"/>
          <ac:spMkLst>
            <pc:docMk/>
            <pc:sldMk cId="351146584" sldId="258"/>
            <ac:spMk id="13" creationId="{1A3EBAEB-C7ED-40E3-88A3-FF4D91DC2628}"/>
          </ac:spMkLst>
        </pc:spChg>
        <pc:spChg chg="mod">
          <ac:chgData name="Rangel, Rodrigo" userId="629da797-9e7a-4039-aaa0-c403143963e7" providerId="ADAL" clId="{C75CB9C3-A356-43C7-86B8-7F7052A34088}" dt="2021-05-17T22:47:32.587" v="453"/>
          <ac:spMkLst>
            <pc:docMk/>
            <pc:sldMk cId="351146584" sldId="258"/>
            <ac:spMk id="15" creationId="{AADE8FC3-782C-4EA2-B83C-CFBB633B1FD8}"/>
          </ac:spMkLst>
        </pc:spChg>
        <pc:spChg chg="mod">
          <ac:chgData name="Rangel, Rodrigo" userId="629da797-9e7a-4039-aaa0-c403143963e7" providerId="ADAL" clId="{C75CB9C3-A356-43C7-86B8-7F7052A34088}" dt="2021-05-17T22:47:32.587" v="453"/>
          <ac:spMkLst>
            <pc:docMk/>
            <pc:sldMk cId="351146584" sldId="258"/>
            <ac:spMk id="17" creationId="{2860DFD9-3F65-4100-B6CE-2479A0AA86AA}"/>
          </ac:spMkLst>
        </pc:spChg>
        <pc:spChg chg="mod">
          <ac:chgData name="Rangel, Rodrigo" userId="629da797-9e7a-4039-aaa0-c403143963e7" providerId="ADAL" clId="{C75CB9C3-A356-43C7-86B8-7F7052A34088}" dt="2021-05-17T22:47:52.112" v="458"/>
          <ac:spMkLst>
            <pc:docMk/>
            <pc:sldMk cId="351146584" sldId="258"/>
            <ac:spMk id="19" creationId="{20455F46-00B4-4089-BD9F-160D6B0C9B45}"/>
          </ac:spMkLst>
        </pc:spChg>
        <pc:spChg chg="mod">
          <ac:chgData name="Rangel, Rodrigo" userId="629da797-9e7a-4039-aaa0-c403143963e7" providerId="ADAL" clId="{C75CB9C3-A356-43C7-86B8-7F7052A34088}" dt="2021-05-17T22:48:29.848" v="526" actId="20577"/>
          <ac:spMkLst>
            <pc:docMk/>
            <pc:sldMk cId="351146584" sldId="258"/>
            <ac:spMk id="20" creationId="{4361E4C7-FA1C-45AE-809E-A1A41E34DC59}"/>
          </ac:spMkLst>
        </pc:spChg>
        <pc:grpChg chg="add del mod">
          <ac:chgData name="Rangel, Rodrigo" userId="629da797-9e7a-4039-aaa0-c403143963e7" providerId="ADAL" clId="{C75CB9C3-A356-43C7-86B8-7F7052A34088}" dt="2021-05-17T22:47:48.476" v="457" actId="478"/>
          <ac:grpSpMkLst>
            <pc:docMk/>
            <pc:sldMk cId="351146584" sldId="258"/>
            <ac:grpSpMk id="14" creationId="{85D0934E-FD05-4AAA-9AF9-FAB5879D3FBD}"/>
          </ac:grpSpMkLst>
        </pc:grpChg>
        <pc:grpChg chg="add mod">
          <ac:chgData name="Rangel, Rodrigo" userId="629da797-9e7a-4039-aaa0-c403143963e7" providerId="ADAL" clId="{C75CB9C3-A356-43C7-86B8-7F7052A34088}" dt="2021-05-17T22:47:52.112" v="458"/>
          <ac:grpSpMkLst>
            <pc:docMk/>
            <pc:sldMk cId="351146584" sldId="258"/>
            <ac:grpSpMk id="18" creationId="{678710E3-586E-4379-B39B-189E7001297C}"/>
          </ac:grpSpMkLst>
        </pc:grpChg>
        <pc:picChg chg="del">
          <ac:chgData name="Rangel, Rodrigo" userId="629da797-9e7a-4039-aaa0-c403143963e7" providerId="ADAL" clId="{C75CB9C3-A356-43C7-86B8-7F7052A34088}" dt="2021-05-17T22:45:30.795" v="399" actId="478"/>
          <ac:picMkLst>
            <pc:docMk/>
            <pc:sldMk cId="351146584" sldId="258"/>
            <ac:picMk id="16" creationId="{7F110ECF-4146-48D3-B697-AB22C98B6EF0}"/>
          </ac:picMkLst>
        </pc:picChg>
      </pc:sldChg>
      <pc:sldChg chg="del">
        <pc:chgData name="Rangel, Rodrigo" userId="629da797-9e7a-4039-aaa0-c403143963e7" providerId="ADAL" clId="{C75CB9C3-A356-43C7-86B8-7F7052A34088}" dt="2021-05-17T22:41:33.655" v="198" actId="47"/>
        <pc:sldMkLst>
          <pc:docMk/>
          <pc:sldMk cId="1713022799" sldId="258"/>
        </pc:sldMkLst>
      </pc:sldChg>
      <pc:sldChg chg="addSp delSp modSp add mod">
        <pc:chgData name="Rangel, Rodrigo" userId="629da797-9e7a-4039-aaa0-c403143963e7" providerId="ADAL" clId="{C75CB9C3-A356-43C7-86B8-7F7052A34088}" dt="2021-05-17T22:55:46.453" v="941" actId="20577"/>
        <pc:sldMkLst>
          <pc:docMk/>
          <pc:sldMk cId="1368957333" sldId="259"/>
        </pc:sldMkLst>
        <pc:spChg chg="mod">
          <ac:chgData name="Rangel, Rodrigo" userId="629da797-9e7a-4039-aaa0-c403143963e7" providerId="ADAL" clId="{C75CB9C3-A356-43C7-86B8-7F7052A34088}" dt="2021-05-17T22:55:46.453" v="941" actId="20577"/>
          <ac:spMkLst>
            <pc:docMk/>
            <pc:sldMk cId="1368957333" sldId="259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7T22:48:48.413" v="530"/>
          <ac:spMkLst>
            <pc:docMk/>
            <pc:sldMk cId="1368957333" sldId="259"/>
            <ac:spMk id="9" creationId="{0B45C0BA-307A-4E0D-9A54-2613A70B3AAD}"/>
          </ac:spMkLst>
        </pc:spChg>
        <pc:spChg chg="mod">
          <ac:chgData name="Rangel, Rodrigo" userId="629da797-9e7a-4039-aaa0-c403143963e7" providerId="ADAL" clId="{C75CB9C3-A356-43C7-86B8-7F7052A34088}" dt="2021-05-17T22:51:19.143" v="700" actId="20577"/>
          <ac:spMkLst>
            <pc:docMk/>
            <pc:sldMk cId="1368957333" sldId="259"/>
            <ac:spMk id="13" creationId="{A668CD3F-061E-4329-9DBC-63F97C9EF729}"/>
          </ac:spMkLst>
        </pc:spChg>
        <pc:grpChg chg="add mod">
          <ac:chgData name="Rangel, Rodrigo" userId="629da797-9e7a-4039-aaa0-c403143963e7" providerId="ADAL" clId="{C75CB9C3-A356-43C7-86B8-7F7052A34088}" dt="2021-05-17T22:53:23.551" v="838" actId="1076"/>
          <ac:grpSpMkLst>
            <pc:docMk/>
            <pc:sldMk cId="1368957333" sldId="259"/>
            <ac:grpSpMk id="8" creationId="{7A795509-8A37-4345-B3D3-422D0F338CA8}"/>
          </ac:grpSpMkLst>
        </pc:grpChg>
        <pc:picChg chg="del">
          <ac:chgData name="Rangel, Rodrigo" userId="629da797-9e7a-4039-aaa0-c403143963e7" providerId="ADAL" clId="{C75CB9C3-A356-43C7-86B8-7F7052A34088}" dt="2021-05-17T22:48:41.664" v="527" actId="478"/>
          <ac:picMkLst>
            <pc:docMk/>
            <pc:sldMk cId="1368957333" sldId="259"/>
            <ac:picMk id="16" creationId="{7F110ECF-4146-48D3-B697-AB22C98B6EF0}"/>
          </ac:picMkLst>
        </pc:picChg>
      </pc:sldChg>
      <pc:sldChg chg="del">
        <pc:chgData name="Rangel, Rodrigo" userId="629da797-9e7a-4039-aaa0-c403143963e7" providerId="ADAL" clId="{C75CB9C3-A356-43C7-86B8-7F7052A34088}" dt="2021-05-17T22:41:34.221" v="199" actId="47"/>
        <pc:sldMkLst>
          <pc:docMk/>
          <pc:sldMk cId="2773990176" sldId="259"/>
        </pc:sldMkLst>
      </pc:sldChg>
      <pc:sldChg chg="del">
        <pc:chgData name="Rangel, Rodrigo" userId="629da797-9e7a-4039-aaa0-c403143963e7" providerId="ADAL" clId="{C75CB9C3-A356-43C7-86B8-7F7052A34088}" dt="2021-05-17T22:41:34.644" v="200" actId="47"/>
        <pc:sldMkLst>
          <pc:docMk/>
          <pc:sldMk cId="905872079" sldId="260"/>
        </pc:sldMkLst>
      </pc:sldChg>
      <pc:sldChg chg="addSp delSp modSp add mod">
        <pc:chgData name="Rangel, Rodrigo" userId="629da797-9e7a-4039-aaa0-c403143963e7" providerId="ADAL" clId="{C75CB9C3-A356-43C7-86B8-7F7052A34088}" dt="2021-05-17T22:58:42.738" v="1118" actId="20577"/>
        <pc:sldMkLst>
          <pc:docMk/>
          <pc:sldMk cId="3461801931" sldId="260"/>
        </pc:sldMkLst>
        <pc:spChg chg="mod">
          <ac:chgData name="Rangel, Rodrigo" userId="629da797-9e7a-4039-aaa0-c403143963e7" providerId="ADAL" clId="{C75CB9C3-A356-43C7-86B8-7F7052A34088}" dt="2021-05-17T22:58:42.738" v="1118" actId="20577"/>
          <ac:spMkLst>
            <pc:docMk/>
            <pc:sldMk cId="3461801931" sldId="260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7T22:52:35.493" v="822"/>
          <ac:spMkLst>
            <pc:docMk/>
            <pc:sldMk cId="3461801931" sldId="260"/>
            <ac:spMk id="9" creationId="{D3515923-7794-409E-9947-EC5F40A92818}"/>
          </ac:spMkLst>
        </pc:spChg>
        <pc:spChg chg="mod">
          <ac:chgData name="Rangel, Rodrigo" userId="629da797-9e7a-4039-aaa0-c403143963e7" providerId="ADAL" clId="{C75CB9C3-A356-43C7-86B8-7F7052A34088}" dt="2021-05-17T22:53:19.697" v="836" actId="20577"/>
          <ac:spMkLst>
            <pc:docMk/>
            <pc:sldMk cId="3461801931" sldId="260"/>
            <ac:spMk id="13" creationId="{C1F0B2CE-B69C-4F62-B262-4546AD7A4568}"/>
          </ac:spMkLst>
        </pc:spChg>
        <pc:spChg chg="mod">
          <ac:chgData name="Rangel, Rodrigo" userId="629da797-9e7a-4039-aaa0-c403143963e7" providerId="ADAL" clId="{C75CB9C3-A356-43C7-86B8-7F7052A34088}" dt="2021-05-17T22:53:27.614" v="840"/>
          <ac:spMkLst>
            <pc:docMk/>
            <pc:sldMk cId="3461801931" sldId="260"/>
            <ac:spMk id="15" creationId="{ED09727B-4E39-4683-B22D-30DC8B57A548}"/>
          </ac:spMkLst>
        </pc:spChg>
        <pc:spChg chg="mod">
          <ac:chgData name="Rangel, Rodrigo" userId="629da797-9e7a-4039-aaa0-c403143963e7" providerId="ADAL" clId="{C75CB9C3-A356-43C7-86B8-7F7052A34088}" dt="2021-05-17T22:54:09.786" v="908" actId="20577"/>
          <ac:spMkLst>
            <pc:docMk/>
            <pc:sldMk cId="3461801931" sldId="260"/>
            <ac:spMk id="17" creationId="{1B68EAAD-453D-47F8-AD65-F98A701F9042}"/>
          </ac:spMkLst>
        </pc:spChg>
        <pc:grpChg chg="add del mod">
          <ac:chgData name="Rangel, Rodrigo" userId="629da797-9e7a-4039-aaa0-c403143963e7" providerId="ADAL" clId="{C75CB9C3-A356-43C7-86B8-7F7052A34088}" dt="2021-05-17T22:53:27.375" v="839" actId="478"/>
          <ac:grpSpMkLst>
            <pc:docMk/>
            <pc:sldMk cId="3461801931" sldId="260"/>
            <ac:grpSpMk id="8" creationId="{6AA0440A-0000-4ECD-84B3-39ACEED16E4B}"/>
          </ac:grpSpMkLst>
        </pc:grpChg>
        <pc:grpChg chg="add mod">
          <ac:chgData name="Rangel, Rodrigo" userId="629da797-9e7a-4039-aaa0-c403143963e7" providerId="ADAL" clId="{C75CB9C3-A356-43C7-86B8-7F7052A34088}" dt="2021-05-17T22:53:27.614" v="840"/>
          <ac:grpSpMkLst>
            <pc:docMk/>
            <pc:sldMk cId="3461801931" sldId="260"/>
            <ac:grpSpMk id="14" creationId="{D2D408A7-36FB-4470-AF97-EB60A039A233}"/>
          </ac:grpSpMkLst>
        </pc:grpChg>
        <pc:picChg chg="del">
          <ac:chgData name="Rangel, Rodrigo" userId="629da797-9e7a-4039-aaa0-c403143963e7" providerId="ADAL" clId="{C75CB9C3-A356-43C7-86B8-7F7052A34088}" dt="2021-05-17T22:51:35.165" v="701" actId="478"/>
          <ac:picMkLst>
            <pc:docMk/>
            <pc:sldMk cId="3461801931" sldId="260"/>
            <ac:picMk id="16" creationId="{7F110ECF-4146-48D3-B697-AB22C98B6EF0}"/>
          </ac:picMkLst>
        </pc:picChg>
      </pc:sldChg>
      <pc:sldChg chg="modSp add mod">
        <pc:chgData name="Rangel, Rodrigo" userId="629da797-9e7a-4039-aaa0-c403143963e7" providerId="ADAL" clId="{C75CB9C3-A356-43C7-86B8-7F7052A34088}" dt="2021-05-17T23:01:40.126" v="1191" actId="20577"/>
        <pc:sldMkLst>
          <pc:docMk/>
          <pc:sldMk cId="3524748952" sldId="261"/>
        </pc:sldMkLst>
        <pc:spChg chg="mod">
          <ac:chgData name="Rangel, Rodrigo" userId="629da797-9e7a-4039-aaa0-c403143963e7" providerId="ADAL" clId="{C75CB9C3-A356-43C7-86B8-7F7052A34088}" dt="2021-05-17T22:59:24.100" v="1143" actId="20577"/>
          <ac:spMkLst>
            <pc:docMk/>
            <pc:sldMk cId="3524748952" sldId="261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7T23:01:40.126" v="1191" actId="20577"/>
          <ac:spMkLst>
            <pc:docMk/>
            <pc:sldMk cId="3524748952" sldId="261"/>
            <ac:spMk id="17" creationId="{1B68EAAD-453D-47F8-AD65-F98A701F9042}"/>
          </ac:spMkLst>
        </pc:spChg>
      </pc:sldChg>
      <pc:sldChg chg="modSp add del mod">
        <pc:chgData name="Rangel, Rodrigo" userId="629da797-9e7a-4039-aaa0-c403143963e7" providerId="ADAL" clId="{C75CB9C3-A356-43C7-86B8-7F7052A34088}" dt="2021-05-17T23:01:46.247" v="1192" actId="47"/>
        <pc:sldMkLst>
          <pc:docMk/>
          <pc:sldMk cId="1922929784" sldId="262"/>
        </pc:sldMkLst>
        <pc:spChg chg="mod">
          <ac:chgData name="Rangel, Rodrigo" userId="629da797-9e7a-4039-aaa0-c403143963e7" providerId="ADAL" clId="{C75CB9C3-A356-43C7-86B8-7F7052A34088}" dt="2021-05-17T22:58:00.827" v="1078" actId="20577"/>
          <ac:spMkLst>
            <pc:docMk/>
            <pc:sldMk cId="1922929784" sldId="262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7T22:58:29.846" v="1115" actId="20577"/>
          <ac:spMkLst>
            <pc:docMk/>
            <pc:sldMk cId="1922929784" sldId="262"/>
            <ac:spMk id="17" creationId="{1B68EAAD-453D-47F8-AD65-F98A701F9042}"/>
          </ac:spMkLst>
        </pc:spChg>
      </pc:sldChg>
      <pc:sldChg chg="add del">
        <pc:chgData name="Rangel, Rodrigo" userId="629da797-9e7a-4039-aaa0-c403143963e7" providerId="ADAL" clId="{C75CB9C3-A356-43C7-86B8-7F7052A34088}" dt="2021-05-17T23:01:50.633" v="1193" actId="47"/>
        <pc:sldMkLst>
          <pc:docMk/>
          <pc:sldMk cId="4078911305" sldId="263"/>
        </pc:sldMkLst>
      </pc:sldChg>
      <pc:sldChg chg="delSp modSp add mod">
        <pc:chgData name="Rangel, Rodrigo" userId="629da797-9e7a-4039-aaa0-c403143963e7" providerId="ADAL" clId="{C75CB9C3-A356-43C7-86B8-7F7052A34088}" dt="2021-05-17T23:06:21.975" v="1732" actId="14100"/>
        <pc:sldMkLst>
          <pc:docMk/>
          <pc:sldMk cId="2151277952" sldId="264"/>
        </pc:sldMkLst>
        <pc:spChg chg="mod">
          <ac:chgData name="Rangel, Rodrigo" userId="629da797-9e7a-4039-aaa0-c403143963e7" providerId="ADAL" clId="{C75CB9C3-A356-43C7-86B8-7F7052A34088}" dt="2021-05-17T23:06:21.975" v="1732" actId="14100"/>
          <ac:spMkLst>
            <pc:docMk/>
            <pc:sldMk cId="2151277952" sldId="264"/>
            <ac:spMk id="3" creationId="{F41BD257-CBB9-425B-BB52-7B74F8FFE969}"/>
          </ac:spMkLst>
        </pc:spChg>
        <pc:grpChg chg="del">
          <ac:chgData name="Rangel, Rodrigo" userId="629da797-9e7a-4039-aaa0-c403143963e7" providerId="ADAL" clId="{C75CB9C3-A356-43C7-86B8-7F7052A34088}" dt="2021-05-17T23:04:23.778" v="1450" actId="478"/>
          <ac:grpSpMkLst>
            <pc:docMk/>
            <pc:sldMk cId="2151277952" sldId="264"/>
            <ac:grpSpMk id="14" creationId="{D2D408A7-36FB-4470-AF97-EB60A039A233}"/>
          </ac:grpSpMkLst>
        </pc:grpChg>
      </pc:sldChg>
      <pc:sldChg chg="modSp add mod">
        <pc:chgData name="Rangel, Rodrigo" userId="629da797-9e7a-4039-aaa0-c403143963e7" providerId="ADAL" clId="{C75CB9C3-A356-43C7-86B8-7F7052A34088}" dt="2021-05-18T13:05:12.583" v="3260" actId="20577"/>
        <pc:sldMkLst>
          <pc:docMk/>
          <pc:sldMk cId="3745284562" sldId="265"/>
        </pc:sldMkLst>
        <pc:spChg chg="mod">
          <ac:chgData name="Rangel, Rodrigo" userId="629da797-9e7a-4039-aaa0-c403143963e7" providerId="ADAL" clId="{C75CB9C3-A356-43C7-86B8-7F7052A34088}" dt="2021-05-17T23:06:46.595" v="1779" actId="20577"/>
          <ac:spMkLst>
            <pc:docMk/>
            <pc:sldMk cId="3745284562" sldId="265"/>
            <ac:spMk id="2" creationId="{7C10329C-4FA9-45BA-B617-AA3C65F00B16}"/>
          </ac:spMkLst>
        </pc:spChg>
        <pc:spChg chg="mod">
          <ac:chgData name="Rangel, Rodrigo" userId="629da797-9e7a-4039-aaa0-c403143963e7" providerId="ADAL" clId="{C75CB9C3-A356-43C7-86B8-7F7052A34088}" dt="2021-05-18T13:05:12.583" v="3260" actId="20577"/>
          <ac:spMkLst>
            <pc:docMk/>
            <pc:sldMk cId="3745284562" sldId="265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7T23:09:32.183" v="1989" actId="20577"/>
          <ac:spMkLst>
            <pc:docMk/>
            <pc:sldMk cId="3745284562" sldId="265"/>
            <ac:spMk id="17" creationId="{1B68EAAD-453D-47F8-AD65-F98A701F9042}"/>
          </ac:spMkLst>
        </pc:spChg>
      </pc:sldChg>
      <pc:sldChg chg="modSp add mod">
        <pc:chgData name="Rangel, Rodrigo" userId="629da797-9e7a-4039-aaa0-c403143963e7" providerId="ADAL" clId="{C75CB9C3-A356-43C7-86B8-7F7052A34088}" dt="2021-05-18T13:05:05.412" v="3258" actId="20577"/>
        <pc:sldMkLst>
          <pc:docMk/>
          <pc:sldMk cId="1575853869" sldId="266"/>
        </pc:sldMkLst>
        <pc:spChg chg="mod">
          <ac:chgData name="Rangel, Rodrigo" userId="629da797-9e7a-4039-aaa0-c403143963e7" providerId="ADAL" clId="{C75CB9C3-A356-43C7-86B8-7F7052A34088}" dt="2021-05-18T12:55:55.707" v="2653"/>
          <ac:spMkLst>
            <pc:docMk/>
            <pc:sldMk cId="1575853869" sldId="266"/>
            <ac:spMk id="2" creationId="{7C10329C-4FA9-45BA-B617-AA3C65F00B16}"/>
          </ac:spMkLst>
        </pc:spChg>
        <pc:spChg chg="mod">
          <ac:chgData name="Rangel, Rodrigo" userId="629da797-9e7a-4039-aaa0-c403143963e7" providerId="ADAL" clId="{C75CB9C3-A356-43C7-86B8-7F7052A34088}" dt="2021-05-18T13:05:05.412" v="3258" actId="20577"/>
          <ac:spMkLst>
            <pc:docMk/>
            <pc:sldMk cId="1575853869" sldId="266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7T23:15:29.785" v="2630" actId="20577"/>
          <ac:spMkLst>
            <pc:docMk/>
            <pc:sldMk cId="1575853869" sldId="266"/>
            <ac:spMk id="17" creationId="{1B68EAAD-453D-47F8-AD65-F98A701F9042}"/>
          </ac:spMkLst>
        </pc:spChg>
        <pc:grpChg chg="mod">
          <ac:chgData name="Rangel, Rodrigo" userId="629da797-9e7a-4039-aaa0-c403143963e7" providerId="ADAL" clId="{C75CB9C3-A356-43C7-86B8-7F7052A34088}" dt="2021-05-17T23:14:15.764" v="2532" actId="1076"/>
          <ac:grpSpMkLst>
            <pc:docMk/>
            <pc:sldMk cId="1575853869" sldId="266"/>
            <ac:grpSpMk id="14" creationId="{D2D408A7-36FB-4470-AF97-EB60A039A233}"/>
          </ac:grpSpMkLst>
        </pc:grpChg>
      </pc:sldChg>
      <pc:sldChg chg="modSp add mod">
        <pc:chgData name="Rangel, Rodrigo" userId="629da797-9e7a-4039-aaa0-c403143963e7" providerId="ADAL" clId="{C75CB9C3-A356-43C7-86B8-7F7052A34088}" dt="2021-05-18T13:05:02.436" v="3257" actId="20577"/>
        <pc:sldMkLst>
          <pc:docMk/>
          <pc:sldMk cId="748950810" sldId="267"/>
        </pc:sldMkLst>
        <pc:spChg chg="mod">
          <ac:chgData name="Rangel, Rodrigo" userId="629da797-9e7a-4039-aaa0-c403143963e7" providerId="ADAL" clId="{C75CB9C3-A356-43C7-86B8-7F7052A34088}" dt="2021-05-18T12:55:58.984" v="2654"/>
          <ac:spMkLst>
            <pc:docMk/>
            <pc:sldMk cId="748950810" sldId="267"/>
            <ac:spMk id="2" creationId="{7C10329C-4FA9-45BA-B617-AA3C65F00B16}"/>
          </ac:spMkLst>
        </pc:spChg>
        <pc:spChg chg="mod">
          <ac:chgData name="Rangel, Rodrigo" userId="629da797-9e7a-4039-aaa0-c403143963e7" providerId="ADAL" clId="{C75CB9C3-A356-43C7-86B8-7F7052A34088}" dt="2021-05-18T13:05:02.436" v="3257" actId="20577"/>
          <ac:spMkLst>
            <pc:docMk/>
            <pc:sldMk cId="748950810" sldId="267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8T13:04:37.868" v="3239" actId="313"/>
          <ac:spMkLst>
            <pc:docMk/>
            <pc:sldMk cId="748950810" sldId="267"/>
            <ac:spMk id="17" creationId="{1B68EAAD-453D-47F8-AD65-F98A701F9042}"/>
          </ac:spMkLst>
        </pc:spChg>
        <pc:grpChg chg="mod">
          <ac:chgData name="Rangel, Rodrigo" userId="629da797-9e7a-4039-aaa0-c403143963e7" providerId="ADAL" clId="{C75CB9C3-A356-43C7-86B8-7F7052A34088}" dt="2021-05-18T13:01:32.915" v="2807" actId="14100"/>
          <ac:grpSpMkLst>
            <pc:docMk/>
            <pc:sldMk cId="748950810" sldId="267"/>
            <ac:grpSpMk id="14" creationId="{D2D408A7-36FB-4470-AF97-EB60A039A233}"/>
          </ac:grpSpMkLst>
        </pc:grpChg>
      </pc:sldChg>
      <pc:sldChg chg="add del">
        <pc:chgData name="Rangel, Rodrigo" userId="629da797-9e7a-4039-aaa0-c403143963e7" providerId="ADAL" clId="{C75CB9C3-A356-43C7-86B8-7F7052A34088}" dt="2021-05-17T23:16:03.621" v="2651" actId="47"/>
        <pc:sldMkLst>
          <pc:docMk/>
          <pc:sldMk cId="1456827039" sldId="268"/>
        </pc:sldMkLst>
      </pc:sldChg>
      <pc:sldChg chg="modSp add mod ord">
        <pc:chgData name="Rangel, Rodrigo" userId="629da797-9e7a-4039-aaa0-c403143963e7" providerId="ADAL" clId="{C75CB9C3-A356-43C7-86B8-7F7052A34088}" dt="2021-05-18T13:05:09.047" v="3259" actId="20577"/>
        <pc:sldMkLst>
          <pc:docMk/>
          <pc:sldMk cId="271867208" sldId="269"/>
        </pc:sldMkLst>
        <pc:spChg chg="mod">
          <ac:chgData name="Rangel, Rodrigo" userId="629da797-9e7a-4039-aaa0-c403143963e7" providerId="ADAL" clId="{C75CB9C3-A356-43C7-86B8-7F7052A34088}" dt="2021-05-18T12:55:51.358" v="2652"/>
          <ac:spMkLst>
            <pc:docMk/>
            <pc:sldMk cId="271867208" sldId="269"/>
            <ac:spMk id="2" creationId="{7C10329C-4FA9-45BA-B617-AA3C65F00B16}"/>
          </ac:spMkLst>
        </pc:spChg>
        <pc:spChg chg="mod">
          <ac:chgData name="Rangel, Rodrigo" userId="629da797-9e7a-4039-aaa0-c403143963e7" providerId="ADAL" clId="{C75CB9C3-A356-43C7-86B8-7F7052A34088}" dt="2021-05-18T13:05:09.047" v="3259" actId="20577"/>
          <ac:spMkLst>
            <pc:docMk/>
            <pc:sldMk cId="271867208" sldId="269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7T23:14:31.341" v="2544" actId="207"/>
          <ac:spMkLst>
            <pc:docMk/>
            <pc:sldMk cId="271867208" sldId="269"/>
            <ac:spMk id="17" creationId="{1B68EAAD-453D-47F8-AD65-F98A701F9042}"/>
          </ac:spMkLst>
        </pc:spChg>
      </pc:sldChg>
      <pc:sldChg chg="modSp add mod">
        <pc:chgData name="Rangel, Rodrigo" userId="629da797-9e7a-4039-aaa0-c403143963e7" providerId="ADAL" clId="{C75CB9C3-A356-43C7-86B8-7F7052A34088}" dt="2021-05-18T13:09:46.335" v="3928" actId="207"/>
        <pc:sldMkLst>
          <pc:docMk/>
          <pc:sldMk cId="1217331461" sldId="270"/>
        </pc:sldMkLst>
        <pc:spChg chg="mod">
          <ac:chgData name="Rangel, Rodrigo" userId="629da797-9e7a-4039-aaa0-c403143963e7" providerId="ADAL" clId="{C75CB9C3-A356-43C7-86B8-7F7052A34088}" dt="2021-05-18T13:07:16.728" v="3586" actId="20577"/>
          <ac:spMkLst>
            <pc:docMk/>
            <pc:sldMk cId="1217331461" sldId="270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8T13:09:46.335" v="3928" actId="207"/>
          <ac:spMkLst>
            <pc:docMk/>
            <pc:sldMk cId="1217331461" sldId="270"/>
            <ac:spMk id="17" creationId="{1B68EAAD-453D-47F8-AD65-F98A701F9042}"/>
          </ac:spMkLst>
        </pc:spChg>
      </pc:sldChg>
      <pc:sldChg chg="add del">
        <pc:chgData name="Rangel, Rodrigo" userId="629da797-9e7a-4039-aaa0-c403143963e7" providerId="ADAL" clId="{C75CB9C3-A356-43C7-86B8-7F7052A34088}" dt="2021-05-18T13:08:53.739" v="3814" actId="47"/>
        <pc:sldMkLst>
          <pc:docMk/>
          <pc:sldMk cId="612036460" sldId="271"/>
        </pc:sldMkLst>
      </pc:sldChg>
      <pc:sldChg chg="modSp add mod">
        <pc:chgData name="Rangel, Rodrigo" userId="629da797-9e7a-4039-aaa0-c403143963e7" providerId="ADAL" clId="{C75CB9C3-A356-43C7-86B8-7F7052A34088}" dt="2021-05-18T13:13:00.281" v="4227" actId="5793"/>
        <pc:sldMkLst>
          <pc:docMk/>
          <pc:sldMk cId="1367453821" sldId="271"/>
        </pc:sldMkLst>
        <pc:spChg chg="mod">
          <ac:chgData name="Rangel, Rodrigo" userId="629da797-9e7a-4039-aaa0-c403143963e7" providerId="ADAL" clId="{C75CB9C3-A356-43C7-86B8-7F7052A34088}" dt="2021-05-18T13:11:28.923" v="4072" actId="20577"/>
          <ac:spMkLst>
            <pc:docMk/>
            <pc:sldMk cId="1367453821" sldId="271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8T13:13:00.281" v="4227" actId="5793"/>
          <ac:spMkLst>
            <pc:docMk/>
            <pc:sldMk cId="1367453821" sldId="271"/>
            <ac:spMk id="17" creationId="{1B68EAAD-453D-47F8-AD65-F98A701F9042}"/>
          </ac:spMkLst>
        </pc:spChg>
      </pc:sldChg>
      <pc:sldChg chg="add del">
        <pc:chgData name="Rangel, Rodrigo" userId="629da797-9e7a-4039-aaa0-c403143963e7" providerId="ADAL" clId="{C75CB9C3-A356-43C7-86B8-7F7052A34088}" dt="2021-05-18T13:10:20.903" v="3963" actId="47"/>
        <pc:sldMkLst>
          <pc:docMk/>
          <pc:sldMk cId="277075202" sldId="272"/>
        </pc:sldMkLst>
      </pc:sldChg>
      <pc:sldChg chg="add del">
        <pc:chgData name="Rangel, Rodrigo" userId="629da797-9e7a-4039-aaa0-c403143963e7" providerId="ADAL" clId="{C75CB9C3-A356-43C7-86B8-7F7052A34088}" dt="2021-05-18T13:08:55.252" v="3815" actId="47"/>
        <pc:sldMkLst>
          <pc:docMk/>
          <pc:sldMk cId="3780677229" sldId="272"/>
        </pc:sldMkLst>
      </pc:sldChg>
      <pc:sldChg chg="modSp add mod">
        <pc:chgData name="Rangel, Rodrigo" userId="629da797-9e7a-4039-aaa0-c403143963e7" providerId="ADAL" clId="{C75CB9C3-A356-43C7-86B8-7F7052A34088}" dt="2021-05-18T13:18:35.247" v="4588" actId="20577"/>
        <pc:sldMkLst>
          <pc:docMk/>
          <pc:sldMk cId="4234636099" sldId="272"/>
        </pc:sldMkLst>
        <pc:spChg chg="mod">
          <ac:chgData name="Rangel, Rodrigo" userId="629da797-9e7a-4039-aaa0-c403143963e7" providerId="ADAL" clId="{C75CB9C3-A356-43C7-86B8-7F7052A34088}" dt="2021-05-18T13:15:08.782" v="4273" actId="20577"/>
          <ac:spMkLst>
            <pc:docMk/>
            <pc:sldMk cId="4234636099" sldId="272"/>
            <ac:spMk id="2" creationId="{7C10329C-4FA9-45BA-B617-AA3C65F00B16}"/>
          </ac:spMkLst>
        </pc:spChg>
        <pc:spChg chg="mod">
          <ac:chgData name="Rangel, Rodrigo" userId="629da797-9e7a-4039-aaa0-c403143963e7" providerId="ADAL" clId="{C75CB9C3-A356-43C7-86B8-7F7052A34088}" dt="2021-05-18T13:16:53.248" v="4382" actId="20577"/>
          <ac:spMkLst>
            <pc:docMk/>
            <pc:sldMk cId="4234636099" sldId="272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8T13:18:35.247" v="4588" actId="20577"/>
          <ac:spMkLst>
            <pc:docMk/>
            <pc:sldMk cId="4234636099" sldId="272"/>
            <ac:spMk id="17" creationId="{1B68EAAD-453D-47F8-AD65-F98A701F9042}"/>
          </ac:spMkLst>
        </pc:spChg>
      </pc:sldChg>
      <pc:sldChg chg="modSp add mod">
        <pc:chgData name="Rangel, Rodrigo" userId="629da797-9e7a-4039-aaa0-c403143963e7" providerId="ADAL" clId="{C75CB9C3-A356-43C7-86B8-7F7052A34088}" dt="2021-05-18T13:23:52.077" v="4899" actId="20577"/>
        <pc:sldMkLst>
          <pc:docMk/>
          <pc:sldMk cId="1096250558" sldId="273"/>
        </pc:sldMkLst>
        <pc:spChg chg="mod">
          <ac:chgData name="Rangel, Rodrigo" userId="629da797-9e7a-4039-aaa0-c403143963e7" providerId="ADAL" clId="{C75CB9C3-A356-43C7-86B8-7F7052A34088}" dt="2021-05-18T13:23:52.077" v="4899" actId="20577"/>
          <ac:spMkLst>
            <pc:docMk/>
            <pc:sldMk cId="1096250558" sldId="273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8T13:22:59.886" v="4795" actId="6549"/>
          <ac:spMkLst>
            <pc:docMk/>
            <pc:sldMk cId="1096250558" sldId="273"/>
            <ac:spMk id="17" creationId="{1B68EAAD-453D-47F8-AD65-F98A701F9042}"/>
          </ac:spMkLst>
        </pc:spChg>
      </pc:sldChg>
      <pc:sldChg chg="modSp add mod">
        <pc:chgData name="Rangel, Rodrigo" userId="629da797-9e7a-4039-aaa0-c403143963e7" providerId="ADAL" clId="{C75CB9C3-A356-43C7-86B8-7F7052A34088}" dt="2021-05-18T13:24:05.500" v="4901" actId="5793"/>
        <pc:sldMkLst>
          <pc:docMk/>
          <pc:sldMk cId="788238811" sldId="274"/>
        </pc:sldMkLst>
        <pc:spChg chg="mod">
          <ac:chgData name="Rangel, Rodrigo" userId="629da797-9e7a-4039-aaa0-c403143963e7" providerId="ADAL" clId="{C75CB9C3-A356-43C7-86B8-7F7052A34088}" dt="2021-05-18T13:24:05.500" v="4901" actId="5793"/>
          <ac:spMkLst>
            <pc:docMk/>
            <pc:sldMk cId="788238811" sldId="274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8T13:23:24.661" v="4819" actId="6549"/>
          <ac:spMkLst>
            <pc:docMk/>
            <pc:sldMk cId="788238811" sldId="274"/>
            <ac:spMk id="17" creationId="{1B68EAAD-453D-47F8-AD65-F98A701F9042}"/>
          </ac:spMkLst>
        </pc:spChg>
      </pc:sldChg>
      <pc:sldChg chg="modSp add mod">
        <pc:chgData name="Rangel, Rodrigo" userId="629da797-9e7a-4039-aaa0-c403143963e7" providerId="ADAL" clId="{C75CB9C3-A356-43C7-86B8-7F7052A34088}" dt="2021-05-18T13:30:12.415" v="5432" actId="207"/>
        <pc:sldMkLst>
          <pc:docMk/>
          <pc:sldMk cId="3046409750" sldId="275"/>
        </pc:sldMkLst>
        <pc:spChg chg="mod">
          <ac:chgData name="Rangel, Rodrigo" userId="629da797-9e7a-4039-aaa0-c403143963e7" providerId="ADAL" clId="{C75CB9C3-A356-43C7-86B8-7F7052A34088}" dt="2021-05-18T13:25:14.347" v="4922"/>
          <ac:spMkLst>
            <pc:docMk/>
            <pc:sldMk cId="3046409750" sldId="275"/>
            <ac:spMk id="2" creationId="{7C10329C-4FA9-45BA-B617-AA3C65F00B16}"/>
          </ac:spMkLst>
        </pc:spChg>
        <pc:spChg chg="mod">
          <ac:chgData name="Rangel, Rodrigo" userId="629da797-9e7a-4039-aaa0-c403143963e7" providerId="ADAL" clId="{C75CB9C3-A356-43C7-86B8-7F7052A34088}" dt="2021-05-18T13:28:57.113" v="5325" actId="5793"/>
          <ac:spMkLst>
            <pc:docMk/>
            <pc:sldMk cId="3046409750" sldId="275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8T13:30:12.415" v="5432" actId="207"/>
          <ac:spMkLst>
            <pc:docMk/>
            <pc:sldMk cId="3046409750" sldId="275"/>
            <ac:spMk id="17" creationId="{1B68EAAD-453D-47F8-AD65-F98A701F9042}"/>
          </ac:spMkLst>
        </pc:spChg>
        <pc:grpChg chg="mod">
          <ac:chgData name="Rangel, Rodrigo" userId="629da797-9e7a-4039-aaa0-c403143963e7" providerId="ADAL" clId="{C75CB9C3-A356-43C7-86B8-7F7052A34088}" dt="2021-05-18T13:29:03.949" v="5326" actId="14100"/>
          <ac:grpSpMkLst>
            <pc:docMk/>
            <pc:sldMk cId="3046409750" sldId="275"/>
            <ac:grpSpMk id="14" creationId="{D2D408A7-36FB-4470-AF97-EB60A039A233}"/>
          </ac:grpSpMkLst>
        </pc:grpChg>
      </pc:sldChg>
      <pc:sldChg chg="addSp delSp modSp add mod">
        <pc:chgData name="Rangel, Rodrigo" userId="629da797-9e7a-4039-aaa0-c403143963e7" providerId="ADAL" clId="{C75CB9C3-A356-43C7-86B8-7F7052A34088}" dt="2021-05-18T13:34:38.173" v="5663" actId="1076"/>
        <pc:sldMkLst>
          <pc:docMk/>
          <pc:sldMk cId="2962633604" sldId="276"/>
        </pc:sldMkLst>
        <pc:spChg chg="mod">
          <ac:chgData name="Rangel, Rodrigo" userId="629da797-9e7a-4039-aaa0-c403143963e7" providerId="ADAL" clId="{C75CB9C3-A356-43C7-86B8-7F7052A34088}" dt="2021-05-18T13:32:09.894" v="5552" actId="20577"/>
          <ac:spMkLst>
            <pc:docMk/>
            <pc:sldMk cId="2962633604" sldId="276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8T13:33:15.339" v="5554"/>
          <ac:spMkLst>
            <pc:docMk/>
            <pc:sldMk cId="2962633604" sldId="276"/>
            <ac:spMk id="16" creationId="{2116E5FE-64F7-4448-8496-DA96819C0D6D}"/>
          </ac:spMkLst>
        </pc:spChg>
        <pc:spChg chg="mod">
          <ac:chgData name="Rangel, Rodrigo" userId="629da797-9e7a-4039-aaa0-c403143963e7" providerId="ADAL" clId="{C75CB9C3-A356-43C7-86B8-7F7052A34088}" dt="2021-05-18T13:33:15.339" v="5554"/>
          <ac:spMkLst>
            <pc:docMk/>
            <pc:sldMk cId="2962633604" sldId="276"/>
            <ac:spMk id="18" creationId="{C5915F34-D2A1-4AAE-98D4-818F5B882F63}"/>
          </ac:spMkLst>
        </pc:spChg>
        <pc:spChg chg="mod">
          <ac:chgData name="Rangel, Rodrigo" userId="629da797-9e7a-4039-aaa0-c403143963e7" providerId="ADAL" clId="{C75CB9C3-A356-43C7-86B8-7F7052A34088}" dt="2021-05-18T13:34:38.173" v="5663" actId="1076"/>
          <ac:spMkLst>
            <pc:docMk/>
            <pc:sldMk cId="2962633604" sldId="276"/>
            <ac:spMk id="20" creationId="{38E2C896-1229-4191-A61C-2A6DB7C3B07B}"/>
          </ac:spMkLst>
        </pc:spChg>
        <pc:spChg chg="mod">
          <ac:chgData name="Rangel, Rodrigo" userId="629da797-9e7a-4039-aaa0-c403143963e7" providerId="ADAL" clId="{C75CB9C3-A356-43C7-86B8-7F7052A34088}" dt="2021-05-18T13:34:37.870" v="5662" actId="207"/>
          <ac:spMkLst>
            <pc:docMk/>
            <pc:sldMk cId="2962633604" sldId="276"/>
            <ac:spMk id="21" creationId="{D813DE7E-7429-41F9-980A-B8D37313C474}"/>
          </ac:spMkLst>
        </pc:spChg>
        <pc:grpChg chg="add del mod">
          <ac:chgData name="Rangel, Rodrigo" userId="629da797-9e7a-4039-aaa0-c403143963e7" providerId="ADAL" clId="{C75CB9C3-A356-43C7-86B8-7F7052A34088}" dt="2021-05-18T13:33:15.920" v="5555"/>
          <ac:grpSpMkLst>
            <pc:docMk/>
            <pc:sldMk cId="2962633604" sldId="276"/>
            <ac:grpSpMk id="13" creationId="{377CD0F3-BBB9-4AAD-8933-B13517F85BD5}"/>
          </ac:grpSpMkLst>
        </pc:grpChg>
        <pc:grpChg chg="del">
          <ac:chgData name="Rangel, Rodrigo" userId="629da797-9e7a-4039-aaa0-c403143963e7" providerId="ADAL" clId="{C75CB9C3-A356-43C7-86B8-7F7052A34088}" dt="2021-05-18T13:33:17.004" v="5556" actId="478"/>
          <ac:grpSpMkLst>
            <pc:docMk/>
            <pc:sldMk cId="2962633604" sldId="276"/>
            <ac:grpSpMk id="14" creationId="{D2D408A7-36FB-4470-AF97-EB60A039A233}"/>
          </ac:grpSpMkLst>
        </pc:grpChg>
        <pc:grpChg chg="add mod">
          <ac:chgData name="Rangel, Rodrigo" userId="629da797-9e7a-4039-aaa0-c403143963e7" providerId="ADAL" clId="{C75CB9C3-A356-43C7-86B8-7F7052A34088}" dt="2021-05-18T13:33:17.294" v="5557"/>
          <ac:grpSpMkLst>
            <pc:docMk/>
            <pc:sldMk cId="2962633604" sldId="276"/>
            <ac:grpSpMk id="19" creationId="{E0331B72-D696-4E12-A5F3-07D8596C83EF}"/>
          </ac:grpSpMkLst>
        </pc:grpChg>
      </pc:sldChg>
      <pc:sldChg chg="add del">
        <pc:chgData name="Rangel, Rodrigo" userId="629da797-9e7a-4039-aaa0-c403143963e7" providerId="ADAL" clId="{C75CB9C3-A356-43C7-86B8-7F7052A34088}" dt="2021-05-18T13:33:13.633" v="5553" actId="47"/>
        <pc:sldMkLst>
          <pc:docMk/>
          <pc:sldMk cId="3695503023" sldId="277"/>
        </pc:sldMkLst>
      </pc:sldChg>
      <pc:sldChg chg="modSp add mod">
        <pc:chgData name="Rangel, Rodrigo" userId="629da797-9e7a-4039-aaa0-c403143963e7" providerId="ADAL" clId="{C75CB9C3-A356-43C7-86B8-7F7052A34088}" dt="2021-05-18T13:36:46.689" v="5823" actId="20577"/>
        <pc:sldMkLst>
          <pc:docMk/>
          <pc:sldMk cId="3977509576" sldId="277"/>
        </pc:sldMkLst>
        <pc:spChg chg="mod">
          <ac:chgData name="Rangel, Rodrigo" userId="629da797-9e7a-4039-aaa0-c403143963e7" providerId="ADAL" clId="{C75CB9C3-A356-43C7-86B8-7F7052A34088}" dt="2021-05-18T13:35:54.204" v="5750" actId="20577"/>
          <ac:spMkLst>
            <pc:docMk/>
            <pc:sldMk cId="3977509576" sldId="277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8T13:36:46.689" v="5823" actId="20577"/>
          <ac:spMkLst>
            <pc:docMk/>
            <pc:sldMk cId="3977509576" sldId="277"/>
            <ac:spMk id="21" creationId="{D813DE7E-7429-41F9-980A-B8D37313C474}"/>
          </ac:spMkLst>
        </pc:spChg>
        <pc:grpChg chg="mod">
          <ac:chgData name="Rangel, Rodrigo" userId="629da797-9e7a-4039-aaa0-c403143963e7" providerId="ADAL" clId="{C75CB9C3-A356-43C7-86B8-7F7052A34088}" dt="2021-05-18T13:36:22.015" v="5780" actId="14100"/>
          <ac:grpSpMkLst>
            <pc:docMk/>
            <pc:sldMk cId="3977509576" sldId="277"/>
            <ac:grpSpMk id="19" creationId="{E0331B72-D696-4E12-A5F3-07D8596C83EF}"/>
          </ac:grpSpMkLst>
        </pc:grpChg>
      </pc:sldChg>
      <pc:sldChg chg="modSp add mod">
        <pc:chgData name="Rangel, Rodrigo" userId="629da797-9e7a-4039-aaa0-c403143963e7" providerId="ADAL" clId="{C75CB9C3-A356-43C7-86B8-7F7052A34088}" dt="2021-05-18T13:38:08.847" v="5978" actId="20577"/>
        <pc:sldMkLst>
          <pc:docMk/>
          <pc:sldMk cId="2010348811" sldId="278"/>
        </pc:sldMkLst>
        <pc:spChg chg="mod">
          <ac:chgData name="Rangel, Rodrigo" userId="629da797-9e7a-4039-aaa0-c403143963e7" providerId="ADAL" clId="{C75CB9C3-A356-43C7-86B8-7F7052A34088}" dt="2021-05-18T13:37:15.680" v="5880" actId="20577"/>
          <ac:spMkLst>
            <pc:docMk/>
            <pc:sldMk cId="2010348811" sldId="278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8T13:38:08.847" v="5978" actId="20577"/>
          <ac:spMkLst>
            <pc:docMk/>
            <pc:sldMk cId="2010348811" sldId="278"/>
            <ac:spMk id="21" creationId="{D813DE7E-7429-41F9-980A-B8D37313C474}"/>
          </ac:spMkLst>
        </pc:spChg>
        <pc:grpChg chg="mod">
          <ac:chgData name="Rangel, Rodrigo" userId="629da797-9e7a-4039-aaa0-c403143963e7" providerId="ADAL" clId="{C75CB9C3-A356-43C7-86B8-7F7052A34088}" dt="2021-05-18T13:37:26.125" v="5897" actId="1036"/>
          <ac:grpSpMkLst>
            <pc:docMk/>
            <pc:sldMk cId="2010348811" sldId="278"/>
            <ac:grpSpMk id="19" creationId="{E0331B72-D696-4E12-A5F3-07D8596C83EF}"/>
          </ac:grpSpMkLst>
        </pc:grpChg>
      </pc:sldChg>
      <pc:sldChg chg="modSp add mod">
        <pc:chgData name="Rangel, Rodrigo" userId="629da797-9e7a-4039-aaa0-c403143963e7" providerId="ADAL" clId="{C75CB9C3-A356-43C7-86B8-7F7052A34088}" dt="2021-05-18T13:40:51.343" v="6202" actId="20577"/>
        <pc:sldMkLst>
          <pc:docMk/>
          <pc:sldMk cId="1996173446" sldId="279"/>
        </pc:sldMkLst>
        <pc:spChg chg="mod">
          <ac:chgData name="Rangel, Rodrigo" userId="629da797-9e7a-4039-aaa0-c403143963e7" providerId="ADAL" clId="{C75CB9C3-A356-43C7-86B8-7F7052A34088}" dt="2021-05-18T13:39:31.352" v="6103" actId="20577"/>
          <ac:spMkLst>
            <pc:docMk/>
            <pc:sldMk cId="1996173446" sldId="279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8T13:40:51.343" v="6202" actId="20577"/>
          <ac:spMkLst>
            <pc:docMk/>
            <pc:sldMk cId="1996173446" sldId="279"/>
            <ac:spMk id="21" creationId="{D813DE7E-7429-41F9-980A-B8D37313C474}"/>
          </ac:spMkLst>
        </pc:spChg>
        <pc:grpChg chg="mod">
          <ac:chgData name="Rangel, Rodrigo" userId="629da797-9e7a-4039-aaa0-c403143963e7" providerId="ADAL" clId="{C75CB9C3-A356-43C7-86B8-7F7052A34088}" dt="2021-05-18T13:40:30.433" v="6190" actId="14100"/>
          <ac:grpSpMkLst>
            <pc:docMk/>
            <pc:sldMk cId="1996173446" sldId="279"/>
            <ac:grpSpMk id="19" creationId="{E0331B72-D696-4E12-A5F3-07D8596C83EF}"/>
          </ac:grpSpMkLst>
        </pc:grpChg>
      </pc:sldChg>
      <pc:sldChg chg="modSp add mod">
        <pc:chgData name="Rangel, Rodrigo" userId="629da797-9e7a-4039-aaa0-c403143963e7" providerId="ADAL" clId="{C75CB9C3-A356-43C7-86B8-7F7052A34088}" dt="2021-05-18T13:42:43.829" v="6378" actId="14100"/>
        <pc:sldMkLst>
          <pc:docMk/>
          <pc:sldMk cId="1752269022" sldId="280"/>
        </pc:sldMkLst>
        <pc:spChg chg="mod">
          <ac:chgData name="Rangel, Rodrigo" userId="629da797-9e7a-4039-aaa0-c403143963e7" providerId="ADAL" clId="{C75CB9C3-A356-43C7-86B8-7F7052A34088}" dt="2021-05-18T13:41:47.369" v="6305" actId="20577"/>
          <ac:spMkLst>
            <pc:docMk/>
            <pc:sldMk cId="1752269022" sldId="280"/>
            <ac:spMk id="3" creationId="{F41BD257-CBB9-425B-BB52-7B74F8FFE969}"/>
          </ac:spMkLst>
        </pc:spChg>
        <pc:spChg chg="mod">
          <ac:chgData name="Rangel, Rodrigo" userId="629da797-9e7a-4039-aaa0-c403143963e7" providerId="ADAL" clId="{C75CB9C3-A356-43C7-86B8-7F7052A34088}" dt="2021-05-18T13:42:40.827" v="6377" actId="14100"/>
          <ac:spMkLst>
            <pc:docMk/>
            <pc:sldMk cId="1752269022" sldId="280"/>
            <ac:spMk id="20" creationId="{38E2C896-1229-4191-A61C-2A6DB7C3B07B}"/>
          </ac:spMkLst>
        </pc:spChg>
        <pc:spChg chg="mod">
          <ac:chgData name="Rangel, Rodrigo" userId="629da797-9e7a-4039-aaa0-c403143963e7" providerId="ADAL" clId="{C75CB9C3-A356-43C7-86B8-7F7052A34088}" dt="2021-05-18T13:42:31.248" v="6373" actId="20577"/>
          <ac:spMkLst>
            <pc:docMk/>
            <pc:sldMk cId="1752269022" sldId="280"/>
            <ac:spMk id="21" creationId="{D813DE7E-7429-41F9-980A-B8D37313C474}"/>
          </ac:spMkLst>
        </pc:spChg>
        <pc:grpChg chg="mod">
          <ac:chgData name="Rangel, Rodrigo" userId="629da797-9e7a-4039-aaa0-c403143963e7" providerId="ADAL" clId="{C75CB9C3-A356-43C7-86B8-7F7052A34088}" dt="2021-05-18T13:42:43.829" v="6378" actId="14100"/>
          <ac:grpSpMkLst>
            <pc:docMk/>
            <pc:sldMk cId="1752269022" sldId="280"/>
            <ac:grpSpMk id="19" creationId="{E0331B72-D696-4E12-A5F3-07D8596C83EF}"/>
          </ac:grpSpMkLst>
        </pc:grpChg>
      </pc:sldChg>
    </pc:docChg>
  </pc:docChgLst>
  <pc:docChgLst>
    <pc:chgData name="Rangel, Rodrigo" userId="629da797-9e7a-4039-aaa0-c403143963e7" providerId="ADAL" clId="{B6BFBF44-D822-4FCD-B963-E042DEA63E83}"/>
    <pc:docChg chg="undo custSel addSld modSld">
      <pc:chgData name="Rangel, Rodrigo" userId="629da797-9e7a-4039-aaa0-c403143963e7" providerId="ADAL" clId="{B6BFBF44-D822-4FCD-B963-E042DEA63E83}" dt="2021-05-20T18:37:03.507" v="146" actId="12"/>
      <pc:docMkLst>
        <pc:docMk/>
      </pc:docMkLst>
      <pc:sldChg chg="modSp mod">
        <pc:chgData name="Rangel, Rodrigo" userId="629da797-9e7a-4039-aaa0-c403143963e7" providerId="ADAL" clId="{B6BFBF44-D822-4FCD-B963-E042DEA63E83}" dt="2021-05-20T18:06:10.499" v="1" actId="1076"/>
        <pc:sldMkLst>
          <pc:docMk/>
          <pc:sldMk cId="4068289521" sldId="257"/>
        </pc:sldMkLst>
        <pc:spChg chg="mod">
          <ac:chgData name="Rangel, Rodrigo" userId="629da797-9e7a-4039-aaa0-c403143963e7" providerId="ADAL" clId="{B6BFBF44-D822-4FCD-B963-E042DEA63E83}" dt="2021-05-20T18:06:10.499" v="1" actId="1076"/>
          <ac:spMkLst>
            <pc:docMk/>
            <pc:sldMk cId="4068289521" sldId="257"/>
            <ac:spMk id="3" creationId="{F41BD257-CBB9-425B-BB52-7B74F8FFE969}"/>
          </ac:spMkLst>
        </pc:spChg>
      </pc:sldChg>
      <pc:sldChg chg="modSp mod">
        <pc:chgData name="Rangel, Rodrigo" userId="629da797-9e7a-4039-aaa0-c403143963e7" providerId="ADAL" clId="{B6BFBF44-D822-4FCD-B963-E042DEA63E83}" dt="2021-05-20T18:18:35.114" v="106" actId="20577"/>
        <pc:sldMkLst>
          <pc:docMk/>
          <pc:sldMk cId="1367453821" sldId="271"/>
        </pc:sldMkLst>
        <pc:spChg chg="mod">
          <ac:chgData name="Rangel, Rodrigo" userId="629da797-9e7a-4039-aaa0-c403143963e7" providerId="ADAL" clId="{B6BFBF44-D822-4FCD-B963-E042DEA63E83}" dt="2021-05-20T18:18:35.114" v="106" actId="20577"/>
          <ac:spMkLst>
            <pc:docMk/>
            <pc:sldMk cId="1367453821" sldId="271"/>
            <ac:spMk id="3" creationId="{F41BD257-CBB9-425B-BB52-7B74F8FFE969}"/>
          </ac:spMkLst>
        </pc:spChg>
        <pc:spChg chg="mod">
          <ac:chgData name="Rangel, Rodrigo" userId="629da797-9e7a-4039-aaa0-c403143963e7" providerId="ADAL" clId="{B6BFBF44-D822-4FCD-B963-E042DEA63E83}" dt="2021-05-20T18:17:26.452" v="2" actId="207"/>
          <ac:spMkLst>
            <pc:docMk/>
            <pc:sldMk cId="1367453821" sldId="271"/>
            <ac:spMk id="17" creationId="{1B68EAAD-453D-47F8-AD65-F98A701F9042}"/>
          </ac:spMkLst>
        </pc:spChg>
      </pc:sldChg>
      <pc:sldChg chg="modSp mod">
        <pc:chgData name="Rangel, Rodrigo" userId="629da797-9e7a-4039-aaa0-c403143963e7" providerId="ADAL" clId="{B6BFBF44-D822-4FCD-B963-E042DEA63E83}" dt="2021-05-20T18:19:26.004" v="120" actId="20577"/>
        <pc:sldMkLst>
          <pc:docMk/>
          <pc:sldMk cId="4234636099" sldId="272"/>
        </pc:sldMkLst>
        <pc:spChg chg="mod">
          <ac:chgData name="Rangel, Rodrigo" userId="629da797-9e7a-4039-aaa0-c403143963e7" providerId="ADAL" clId="{B6BFBF44-D822-4FCD-B963-E042DEA63E83}" dt="2021-05-20T18:19:26.004" v="120" actId="20577"/>
          <ac:spMkLst>
            <pc:docMk/>
            <pc:sldMk cId="4234636099" sldId="272"/>
            <ac:spMk id="17" creationId="{1B68EAAD-453D-47F8-AD65-F98A701F9042}"/>
          </ac:spMkLst>
        </pc:spChg>
      </pc:sldChg>
      <pc:sldChg chg="addSp delSp mod">
        <pc:chgData name="Rangel, Rodrigo" userId="629da797-9e7a-4039-aaa0-c403143963e7" providerId="ADAL" clId="{B6BFBF44-D822-4FCD-B963-E042DEA63E83}" dt="2021-05-20T18:36:33.543" v="123" actId="478"/>
        <pc:sldMkLst>
          <pc:docMk/>
          <pc:sldMk cId="1752269022" sldId="280"/>
        </pc:sldMkLst>
        <pc:spChg chg="add del">
          <ac:chgData name="Rangel, Rodrigo" userId="629da797-9e7a-4039-aaa0-c403143963e7" providerId="ADAL" clId="{B6BFBF44-D822-4FCD-B963-E042DEA63E83}" dt="2021-05-20T18:36:33.543" v="123" actId="478"/>
          <ac:spMkLst>
            <pc:docMk/>
            <pc:sldMk cId="1752269022" sldId="280"/>
            <ac:spMk id="13" creationId="{86E0F162-5D11-4A20-A753-05AB159BF18E}"/>
          </ac:spMkLst>
        </pc:spChg>
      </pc:sldChg>
      <pc:sldChg chg="delSp modSp add mod">
        <pc:chgData name="Rangel, Rodrigo" userId="629da797-9e7a-4039-aaa0-c403143963e7" providerId="ADAL" clId="{B6BFBF44-D822-4FCD-B963-E042DEA63E83}" dt="2021-05-20T18:37:03.507" v="146" actId="12"/>
        <pc:sldMkLst>
          <pc:docMk/>
          <pc:sldMk cId="2595895738" sldId="281"/>
        </pc:sldMkLst>
        <pc:spChg chg="mod">
          <ac:chgData name="Rangel, Rodrigo" userId="629da797-9e7a-4039-aaa0-c403143963e7" providerId="ADAL" clId="{B6BFBF44-D822-4FCD-B963-E042DEA63E83}" dt="2021-05-20T18:37:03.507" v="146" actId="12"/>
          <ac:spMkLst>
            <pc:docMk/>
            <pc:sldMk cId="2595895738" sldId="281"/>
            <ac:spMk id="3" creationId="{F41BD257-CBB9-425B-BB52-7B74F8FFE969}"/>
          </ac:spMkLst>
        </pc:spChg>
        <pc:spChg chg="del">
          <ac:chgData name="Rangel, Rodrigo" userId="629da797-9e7a-4039-aaa0-c403143963e7" providerId="ADAL" clId="{B6BFBF44-D822-4FCD-B963-E042DEA63E83}" dt="2021-05-20T18:36:51.350" v="142" actId="478"/>
          <ac:spMkLst>
            <pc:docMk/>
            <pc:sldMk cId="2595895738" sldId="281"/>
            <ac:spMk id="13" creationId="{86E0F162-5D11-4A20-A753-05AB159BF18E}"/>
          </ac:spMkLst>
        </pc:spChg>
        <pc:spChg chg="del topLvl">
          <ac:chgData name="Rangel, Rodrigo" userId="629da797-9e7a-4039-aaa0-c403143963e7" providerId="ADAL" clId="{B6BFBF44-D822-4FCD-B963-E042DEA63E83}" dt="2021-05-20T18:36:52.717" v="143" actId="478"/>
          <ac:spMkLst>
            <pc:docMk/>
            <pc:sldMk cId="2595895738" sldId="281"/>
            <ac:spMk id="20" creationId="{38E2C896-1229-4191-A61C-2A6DB7C3B07B}"/>
          </ac:spMkLst>
        </pc:spChg>
        <pc:spChg chg="del topLvl">
          <ac:chgData name="Rangel, Rodrigo" userId="629da797-9e7a-4039-aaa0-c403143963e7" providerId="ADAL" clId="{B6BFBF44-D822-4FCD-B963-E042DEA63E83}" dt="2021-05-20T18:36:55.642" v="144" actId="478"/>
          <ac:spMkLst>
            <pc:docMk/>
            <pc:sldMk cId="2595895738" sldId="281"/>
            <ac:spMk id="21" creationId="{D813DE7E-7429-41F9-980A-B8D37313C474}"/>
          </ac:spMkLst>
        </pc:spChg>
        <pc:grpChg chg="del">
          <ac:chgData name="Rangel, Rodrigo" userId="629da797-9e7a-4039-aaa0-c403143963e7" providerId="ADAL" clId="{B6BFBF44-D822-4FCD-B963-E042DEA63E83}" dt="2021-05-20T18:36:52.717" v="143" actId="478"/>
          <ac:grpSpMkLst>
            <pc:docMk/>
            <pc:sldMk cId="2595895738" sldId="281"/>
            <ac:grpSpMk id="19" creationId="{E0331B72-D696-4E12-A5F3-07D8596C83E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6D31-8788-45C4-B5D8-0742EC0B0D6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16D31-8788-45C4-B5D8-0742EC0B0D6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D1F5B-9033-4FDC-BFB6-24CDDD198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FA27-9839-4E45-B361-D0D63A5AC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51" y="2306972"/>
            <a:ext cx="4674764" cy="23876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Python Coding Standards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4B29D-2504-4CF6-9A31-79735725E360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6720C-025C-4C26-AAED-E640491E18B7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3D8B8-0FDD-4282-9BDB-FB56B89DDFEF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ur options to try Plone 5.2 on Python 3 — Starzel.de">
            <a:extLst>
              <a:ext uri="{FF2B5EF4-FFF2-40B4-BE49-F238E27FC236}">
                <a16:creationId xmlns:a16="http://schemas.microsoft.com/office/drawing/2014/main" id="{1E67A9FC-0922-4A52-AF68-8D57E4D1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287" y="2306972"/>
            <a:ext cx="2962751" cy="272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888446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Inline Comments: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User sparingly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At least 2 spaces after the code statement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Vertically align all inline comments in the same block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can continue to the next line to become block comments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Comments and Docstrings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408A7-36FB-4470-AF97-EB60A039A233}"/>
              </a:ext>
            </a:extLst>
          </p:cNvPr>
          <p:cNvGrpSpPr/>
          <p:nvPr/>
        </p:nvGrpSpPr>
        <p:grpSpPr>
          <a:xfrm>
            <a:off x="390441" y="3588595"/>
            <a:ext cx="5810251" cy="1829440"/>
            <a:chOff x="142613" y="4482413"/>
            <a:chExt cx="5810251" cy="206938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09727B-4E39-4683-B22D-30DC8B57A548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8EAAD-453D-47F8-AD65-F98A701F9042}"/>
                </a:ext>
              </a:extLst>
            </p:cNvPr>
            <p:cNvSpPr txBox="1"/>
            <p:nvPr/>
          </p:nvSpPr>
          <p:spPr>
            <a:xfrm>
              <a:off x="169818" y="4482414"/>
              <a:ext cx="3151055" cy="1810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 err="1">
                  <a:solidFill>
                    <a:schemeClr val="bg1"/>
                  </a:solidFill>
                </a:rPr>
                <a:t>code_here</a:t>
              </a:r>
              <a:r>
                <a:rPr lang="en-US" sz="2000" dirty="0">
                  <a:solidFill>
                    <a:schemeClr val="bg1"/>
                  </a:solidFill>
                </a:rPr>
                <a:t>…   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Comment 1</a:t>
              </a:r>
            </a:p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                         # Comment 2</a:t>
              </a:r>
            </a:p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                         # Comment 3</a:t>
              </a:r>
            </a:p>
            <a:p>
              <a:pPr marL="0" indent="0">
                <a:buNone/>
              </a:pP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85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Block Comments: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# or docstring for block commenting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indentation if comment is a continuation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Separate each paragraph with a line space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Comments and Docstrings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408A7-36FB-4470-AF97-EB60A039A233}"/>
              </a:ext>
            </a:extLst>
          </p:cNvPr>
          <p:cNvGrpSpPr/>
          <p:nvPr/>
        </p:nvGrpSpPr>
        <p:grpSpPr>
          <a:xfrm>
            <a:off x="390441" y="3588594"/>
            <a:ext cx="6429809" cy="3447099"/>
            <a:chOff x="142613" y="4482413"/>
            <a:chExt cx="6429809" cy="23926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09727B-4E39-4683-B22D-30DC8B57A548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8EAAD-453D-47F8-AD65-F98A701F9042}"/>
                </a:ext>
              </a:extLst>
            </p:cNvPr>
            <p:cNvSpPr txBox="1"/>
            <p:nvPr/>
          </p:nvSpPr>
          <p:spPr>
            <a:xfrm>
              <a:off x="169817" y="4482414"/>
              <a:ext cx="6402605" cy="23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A block comment such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     as this one can be multiple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     lines long</a:t>
              </a:r>
            </a:p>
            <a:p>
              <a:pPr marL="0" indent="0">
                <a:buNone/>
              </a:pP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“””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Docstrings can also be use used for block comments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This line is not a continuation of the first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Block comment 3 example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“””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   </a:t>
              </a:r>
              <a:endParaRPr lang="en-US" sz="2000" dirty="0">
                <a:solidFill>
                  <a:schemeClr val="bg1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895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Docstrings (Comments):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only double quotes (“) for docstrings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Quotes for docstrings should be on a separate line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Unless it is a single line comment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Zero or one space between quotes and single-line comments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Comments and Docstrings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408A7-36FB-4470-AF97-EB60A039A233}"/>
              </a:ext>
            </a:extLst>
          </p:cNvPr>
          <p:cNvGrpSpPr/>
          <p:nvPr/>
        </p:nvGrpSpPr>
        <p:grpSpPr>
          <a:xfrm>
            <a:off x="390441" y="3588593"/>
            <a:ext cx="6429809" cy="2981429"/>
            <a:chOff x="142613" y="4482413"/>
            <a:chExt cx="6429809" cy="206938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09727B-4E39-4683-B22D-30DC8B57A548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8EAAD-453D-47F8-AD65-F98A701F9042}"/>
                </a:ext>
              </a:extLst>
            </p:cNvPr>
            <p:cNvSpPr txBox="1"/>
            <p:nvPr/>
          </p:nvSpPr>
          <p:spPr>
            <a:xfrm>
              <a:off x="169817" y="4482414"/>
              <a:ext cx="6402605" cy="177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“”” This is a one liner “”” or “””This is a one liner”””</a:t>
              </a:r>
            </a:p>
            <a:p>
              <a:pPr marL="0" indent="0">
                <a:buNone/>
              </a:pP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“””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This is a two-line comment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Comment 2 goes here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“””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marL="0" indent="0">
                <a:buNone/>
              </a:pPr>
              <a:endParaRPr lang="en-US" sz="2000" dirty="0">
                <a:solidFill>
                  <a:schemeClr val="bg1"/>
                </a:solidFill>
              </a:endParaRP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‘’’This is not acceptable as a docstring’’’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33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Docstrings (Class, Method, Functions):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Descriptions should be docstrings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Description should be right below the 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Docstrings can be callable by </a:t>
            </a:r>
            <a:r>
              <a:rPr lang="en-US" dirty="0" err="1"/>
              <a:t>funciton</a:t>
            </a:r>
            <a:r>
              <a:rPr lang="en-US" dirty="0"/>
              <a:t>(</a:t>
            </a:r>
            <a:r>
              <a:rPr lang="en-US" dirty="0" err="1"/>
              <a:t>foo.__doc</a:t>
            </a:r>
            <a:r>
              <a:rPr lang="en-US" dirty="0"/>
              <a:t>__)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Comments and Docstrings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408A7-36FB-4470-AF97-EB60A039A233}"/>
              </a:ext>
            </a:extLst>
          </p:cNvPr>
          <p:cNvGrpSpPr/>
          <p:nvPr/>
        </p:nvGrpSpPr>
        <p:grpSpPr>
          <a:xfrm>
            <a:off x="390441" y="3588593"/>
            <a:ext cx="6429809" cy="2981429"/>
            <a:chOff x="142613" y="4482413"/>
            <a:chExt cx="6429809" cy="206938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09727B-4E39-4683-B22D-30DC8B57A548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8EAAD-453D-47F8-AD65-F98A701F9042}"/>
                </a:ext>
              </a:extLst>
            </p:cNvPr>
            <p:cNvSpPr txBox="1"/>
            <p:nvPr/>
          </p:nvSpPr>
          <p:spPr>
            <a:xfrm>
              <a:off x="169817" y="4482414"/>
              <a:ext cx="6402605" cy="1986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def </a:t>
              </a:r>
              <a:r>
                <a:rPr lang="en-US" sz="2000" dirty="0" err="1">
                  <a:solidFill>
                    <a:schemeClr val="bg1"/>
                  </a:solidFill>
                </a:rPr>
                <a:t>some_function</a:t>
              </a:r>
              <a:r>
                <a:rPr lang="en-US" sz="2000" dirty="0">
                  <a:solidFill>
                    <a:schemeClr val="bg1"/>
                  </a:solidFill>
                </a:rPr>
                <a:t>():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   “””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   Description should go here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   And here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   “””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   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   </a:t>
              </a:r>
              <a:r>
                <a:rPr lang="en-US" sz="2000" dirty="0" err="1">
                  <a:solidFill>
                    <a:schemeClr val="bg1"/>
                  </a:solidFill>
                </a:rPr>
                <a:t>code_here</a:t>
              </a:r>
              <a:r>
                <a:rPr lang="en-US" sz="2000" dirty="0">
                  <a:solidFill>
                    <a:schemeClr val="bg1"/>
                  </a:solidFill>
                </a:rPr>
                <a:t>…</a:t>
              </a:r>
            </a:p>
            <a:p>
              <a:pPr marL="0" indent="0">
                <a:buNone/>
              </a:pP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indent="0">
                <a:buNone/>
              </a:pPr>
              <a:endParaRPr 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45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Hanging/Non-Hanging Indent: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Both may be used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Keep it consistent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Code Layout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408A7-36FB-4470-AF97-EB60A039A233}"/>
              </a:ext>
            </a:extLst>
          </p:cNvPr>
          <p:cNvGrpSpPr/>
          <p:nvPr/>
        </p:nvGrpSpPr>
        <p:grpSpPr>
          <a:xfrm>
            <a:off x="390441" y="3588593"/>
            <a:ext cx="6429809" cy="3170101"/>
            <a:chOff x="142613" y="4482413"/>
            <a:chExt cx="6429809" cy="220034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09727B-4E39-4683-B22D-30DC8B57A548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8EAAD-453D-47F8-AD65-F98A701F9042}"/>
                </a:ext>
              </a:extLst>
            </p:cNvPr>
            <p:cNvSpPr txBox="1"/>
            <p:nvPr/>
          </p:nvSpPr>
          <p:spPr>
            <a:xfrm>
              <a:off x="169817" y="4482414"/>
              <a:ext cx="6402605" cy="220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# Hanging Indentation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foo = </a:t>
              </a:r>
              <a:r>
                <a:rPr lang="en-US" sz="2000" dirty="0" err="1">
                  <a:solidFill>
                    <a:schemeClr val="bg1"/>
                  </a:solidFill>
                </a:rPr>
                <a:t>long_function_name</a:t>
              </a:r>
              <a:r>
                <a:rPr lang="en-US" sz="2000" dirty="0">
                  <a:solidFill>
                    <a:schemeClr val="bg1"/>
                  </a:solidFill>
                </a:rPr>
                <a:t>(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            </a:t>
              </a:r>
              <a:r>
                <a:rPr lang="en-US" sz="2000" dirty="0" err="1">
                  <a:solidFill>
                    <a:schemeClr val="bg1"/>
                  </a:solidFill>
                </a:rPr>
                <a:t>var_one</a:t>
              </a:r>
              <a:r>
                <a:rPr lang="en-US" sz="2000" dirty="0">
                  <a:solidFill>
                    <a:schemeClr val="bg1"/>
                  </a:solidFill>
                </a:rPr>
                <a:t>, </a:t>
              </a:r>
              <a:r>
                <a:rPr lang="en-US" sz="2000" dirty="0" err="1">
                  <a:solidFill>
                    <a:schemeClr val="bg1"/>
                  </a:solidFill>
                </a:rPr>
                <a:t>var_two</a:t>
              </a:r>
              <a:r>
                <a:rPr lang="en-US" sz="2000" dirty="0">
                  <a:solidFill>
                    <a:schemeClr val="bg1"/>
                  </a:solidFill>
                </a:rPr>
                <a:t>,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            </a:t>
              </a:r>
              <a:r>
                <a:rPr lang="en-US" sz="2000" dirty="0" err="1">
                  <a:solidFill>
                    <a:schemeClr val="bg1"/>
                  </a:solidFill>
                </a:rPr>
                <a:t>var_three</a:t>
              </a:r>
              <a:r>
                <a:rPr lang="en-US" sz="2000" dirty="0">
                  <a:solidFill>
                    <a:schemeClr val="bg1"/>
                  </a:solidFill>
                </a:rPr>
                <a:t>, </a:t>
              </a:r>
              <a:r>
                <a:rPr lang="en-US" sz="2000" dirty="0" err="1">
                  <a:solidFill>
                    <a:schemeClr val="bg1"/>
                  </a:solidFill>
                </a:rPr>
                <a:t>var_four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            )</a:t>
              </a:r>
            </a:p>
            <a:p>
              <a:pPr marL="0" indent="0">
                <a:buNone/>
              </a:pP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# Non-Hanging Indentation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foo = </a:t>
              </a:r>
              <a:r>
                <a:rPr lang="en-US" sz="2000" dirty="0" err="1">
                  <a:solidFill>
                    <a:schemeClr val="bg1"/>
                  </a:solidFill>
                </a:rPr>
                <a:t>long_function_name</a:t>
              </a:r>
              <a:r>
                <a:rPr lang="en-US" sz="2000" dirty="0">
                  <a:solidFill>
                    <a:schemeClr val="bg1"/>
                  </a:solidFill>
                </a:rPr>
                <a:t>(</a:t>
              </a:r>
              <a:r>
                <a:rPr lang="en-US" sz="2000" dirty="0" err="1">
                  <a:solidFill>
                    <a:schemeClr val="bg1"/>
                  </a:solidFill>
                </a:rPr>
                <a:t>var_one</a:t>
              </a:r>
              <a:r>
                <a:rPr lang="en-US" sz="2000" dirty="0">
                  <a:solidFill>
                    <a:schemeClr val="bg1"/>
                  </a:solidFill>
                </a:rPr>
                <a:t>, </a:t>
              </a:r>
              <a:r>
                <a:rPr lang="en-US" sz="2000" dirty="0" err="1">
                  <a:solidFill>
                    <a:schemeClr val="bg1"/>
                  </a:solidFill>
                </a:rPr>
                <a:t>var_two</a:t>
              </a:r>
              <a:r>
                <a:rPr lang="en-US" sz="2000" dirty="0">
                  <a:solidFill>
                    <a:schemeClr val="bg1"/>
                  </a:solidFill>
                </a:rPr>
                <a:t>,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                                                </a:t>
              </a:r>
              <a:r>
                <a:rPr lang="en-US" sz="2000" dirty="0" err="1">
                  <a:solidFill>
                    <a:schemeClr val="bg1"/>
                  </a:solidFill>
                </a:rPr>
                <a:t>var_three</a:t>
              </a:r>
              <a:r>
                <a:rPr lang="en-US" sz="2000" dirty="0">
                  <a:solidFill>
                    <a:schemeClr val="bg1"/>
                  </a:solidFill>
                </a:rPr>
                <a:t>, </a:t>
              </a:r>
              <a:r>
                <a:rPr lang="en-US" sz="2000" dirty="0" err="1">
                  <a:solidFill>
                    <a:schemeClr val="bg1"/>
                  </a:solidFill>
                </a:rPr>
                <a:t>var_four</a:t>
              </a:r>
              <a:r>
                <a:rPr lang="en-US" sz="2000" dirty="0">
                  <a:solidFill>
                    <a:schemeClr val="bg1"/>
                  </a:solidFill>
                </a:rPr>
                <a:t>)</a:t>
              </a:r>
            </a:p>
            <a:p>
              <a:pPr marL="0" indent="0">
                <a:buNone/>
              </a:pPr>
              <a:endParaRPr 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636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Closing Parenthesis/Brackets: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Both may be used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Keep it consistent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hanging, brackets must be aligned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Code Layout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408A7-36FB-4470-AF97-EB60A039A233}"/>
              </a:ext>
            </a:extLst>
          </p:cNvPr>
          <p:cNvGrpSpPr/>
          <p:nvPr/>
        </p:nvGrpSpPr>
        <p:grpSpPr>
          <a:xfrm>
            <a:off x="390441" y="3588592"/>
            <a:ext cx="6429809" cy="2981429"/>
            <a:chOff x="142613" y="4482413"/>
            <a:chExt cx="6429809" cy="206938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09727B-4E39-4683-B22D-30DC8B57A548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8EAAD-453D-47F8-AD65-F98A701F9042}"/>
                </a:ext>
              </a:extLst>
            </p:cNvPr>
            <p:cNvSpPr txBox="1"/>
            <p:nvPr/>
          </p:nvSpPr>
          <p:spPr>
            <a:xfrm>
              <a:off x="169817" y="4482414"/>
              <a:ext cx="6402605" cy="1986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# Hanging Indentation</a:t>
              </a:r>
            </a:p>
            <a:p>
              <a:pPr marL="0" indent="0">
                <a:buNone/>
              </a:pPr>
              <a:r>
                <a:rPr lang="en-US" sz="2000" dirty="0" err="1">
                  <a:solidFill>
                    <a:schemeClr val="bg1"/>
                  </a:solidFill>
                </a:rPr>
                <a:t>my_list</a:t>
              </a:r>
              <a:r>
                <a:rPr lang="en-US" sz="2000" dirty="0">
                  <a:solidFill>
                    <a:schemeClr val="bg1"/>
                  </a:solidFill>
                </a:rPr>
                <a:t> = [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                  element_1, element2,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                  element_3, element_4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                 ]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# Non-Hanging Indentation</a:t>
              </a:r>
            </a:p>
            <a:p>
              <a:pPr marL="0" indent="0">
                <a:buNone/>
              </a:pPr>
              <a:r>
                <a:rPr lang="en-US" sz="2000" dirty="0" err="1">
                  <a:solidFill>
                    <a:schemeClr val="bg1"/>
                  </a:solidFill>
                </a:rPr>
                <a:t>my_list</a:t>
              </a:r>
              <a:r>
                <a:rPr lang="en-US" sz="2000" dirty="0">
                  <a:solidFill>
                    <a:schemeClr val="bg1"/>
                  </a:solidFill>
                </a:rPr>
                <a:t> = [element_1, element2,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                  element_3, element_4]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indent="0">
                <a:buNone/>
              </a:pPr>
              <a:endParaRPr 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25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Closing Parenthesis/Brackets: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Both may be used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Keep it consistent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hanging, brackets must be aligned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Code Layout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408A7-36FB-4470-AF97-EB60A039A233}"/>
              </a:ext>
            </a:extLst>
          </p:cNvPr>
          <p:cNvGrpSpPr/>
          <p:nvPr/>
        </p:nvGrpSpPr>
        <p:grpSpPr>
          <a:xfrm>
            <a:off x="390441" y="3588592"/>
            <a:ext cx="6429809" cy="2981429"/>
            <a:chOff x="142613" y="4482413"/>
            <a:chExt cx="6429809" cy="206938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09727B-4E39-4683-B22D-30DC8B57A548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8EAAD-453D-47F8-AD65-F98A701F9042}"/>
                </a:ext>
              </a:extLst>
            </p:cNvPr>
            <p:cNvSpPr txBox="1"/>
            <p:nvPr/>
          </p:nvSpPr>
          <p:spPr>
            <a:xfrm>
              <a:off x="169817" y="4482414"/>
              <a:ext cx="6402605" cy="155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# Not acceptable</a:t>
              </a:r>
            </a:p>
            <a:p>
              <a:pPr marL="0" indent="0">
                <a:buNone/>
              </a:pPr>
              <a:r>
                <a:rPr lang="en-US" sz="2000" dirty="0" err="1">
                  <a:solidFill>
                    <a:schemeClr val="bg1"/>
                  </a:solidFill>
                </a:rPr>
                <a:t>my_list</a:t>
              </a:r>
              <a:r>
                <a:rPr lang="en-US" sz="2000" dirty="0">
                  <a:solidFill>
                    <a:schemeClr val="bg1"/>
                  </a:solidFill>
                </a:rPr>
                <a:t> = [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                  element_1, element2,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                  element_3, element_4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]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indent="0">
                <a:buNone/>
              </a:pP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indent="0">
                <a:buNone/>
              </a:pPr>
              <a:endParaRPr 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23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Imports: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Always at the top of the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Should be no coding statements between imports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Order: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Standard modules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Third party modules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Local application/library specific imports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Keep naming ‘as’ consistent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Code Layout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408A7-36FB-4470-AF97-EB60A039A233}"/>
              </a:ext>
            </a:extLst>
          </p:cNvPr>
          <p:cNvGrpSpPr/>
          <p:nvPr/>
        </p:nvGrpSpPr>
        <p:grpSpPr>
          <a:xfrm>
            <a:off x="390441" y="4572000"/>
            <a:ext cx="6429809" cy="2246770"/>
            <a:chOff x="142613" y="4482413"/>
            <a:chExt cx="6429809" cy="232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09727B-4E39-4683-B22D-30DC8B57A548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8EAAD-453D-47F8-AD65-F98A701F9042}"/>
                </a:ext>
              </a:extLst>
            </p:cNvPr>
            <p:cNvSpPr txBox="1"/>
            <p:nvPr/>
          </p:nvSpPr>
          <p:spPr>
            <a:xfrm>
              <a:off x="169817" y="4482414"/>
              <a:ext cx="6402605" cy="2327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# Acceptable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rgbClr val="7030A0"/>
                  </a:solidFill>
                </a:rPr>
                <a:t>import</a:t>
              </a:r>
              <a:r>
                <a:rPr lang="en-US" sz="2000" dirty="0">
                  <a:solidFill>
                    <a:schemeClr val="bg1"/>
                  </a:solidFill>
                </a:rPr>
                <a:t> pandas </a:t>
              </a:r>
              <a:r>
                <a:rPr lang="en-US" sz="2000" dirty="0">
                  <a:solidFill>
                    <a:srgbClr val="7030A0"/>
                  </a:solidFill>
                </a:rPr>
                <a:t>as</a:t>
              </a:r>
              <a:r>
                <a:rPr lang="en-US" sz="2000" dirty="0">
                  <a:solidFill>
                    <a:schemeClr val="bg1"/>
                  </a:solidFill>
                </a:rPr>
                <a:t> pd</a:t>
              </a:r>
            </a:p>
            <a:p>
              <a:pPr marL="0" indent="0">
                <a:buNone/>
              </a:pPr>
              <a:endParaRPr lang="en-US" sz="2000" b="1" dirty="0">
                <a:solidFill>
                  <a:schemeClr val="bg1"/>
                </a:solidFill>
              </a:endParaRP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# Not acceptable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rgbClr val="7030A0"/>
                  </a:solidFill>
                </a:rPr>
                <a:t>import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pandas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as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pand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marL="0" indent="0">
                <a:buNone/>
              </a:pP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indent="0">
                <a:buNone/>
              </a:pPr>
              <a:endParaRPr lang="en-US" sz="2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409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White Space: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 extraneous whitespace immediately inside parenthesis, brackets, etc.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Code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331B72-D696-4E12-A5F3-07D8596C83EF}"/>
              </a:ext>
            </a:extLst>
          </p:cNvPr>
          <p:cNvGrpSpPr/>
          <p:nvPr/>
        </p:nvGrpSpPr>
        <p:grpSpPr>
          <a:xfrm>
            <a:off x="417646" y="3588596"/>
            <a:ext cx="5810251" cy="1829440"/>
            <a:chOff x="169818" y="4482414"/>
            <a:chExt cx="5810251" cy="206938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E2C896-1229-4191-A61C-2A6DB7C3B07B}"/>
                </a:ext>
              </a:extLst>
            </p:cNvPr>
            <p:cNvSpPr/>
            <p:nvPr/>
          </p:nvSpPr>
          <p:spPr>
            <a:xfrm>
              <a:off x="169818" y="4482414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13DE7E-7429-41F9-980A-B8D37313C474}"/>
                </a:ext>
              </a:extLst>
            </p:cNvPr>
            <p:cNvSpPr txBox="1"/>
            <p:nvPr/>
          </p:nvSpPr>
          <p:spPr>
            <a:xfrm>
              <a:off x="169818" y="4482414"/>
              <a:ext cx="2610010" cy="1671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# Do this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spam(ham[1], ham[2])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# Don’t do this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spam( ham[ 1 ], ham[ 2 ]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2633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White Space: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 irrelevant whitespace immediately inside parenthesis, brackets, etc.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 space before a comma, semicolon, colon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But after is okay!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Code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331B72-D696-4E12-A5F3-07D8596C83EF}"/>
              </a:ext>
            </a:extLst>
          </p:cNvPr>
          <p:cNvGrpSpPr/>
          <p:nvPr/>
        </p:nvGrpSpPr>
        <p:grpSpPr>
          <a:xfrm>
            <a:off x="417646" y="3588595"/>
            <a:ext cx="5810251" cy="2468255"/>
            <a:chOff x="169818" y="4482414"/>
            <a:chExt cx="5810251" cy="206938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E2C896-1229-4191-A61C-2A6DB7C3B07B}"/>
                </a:ext>
              </a:extLst>
            </p:cNvPr>
            <p:cNvSpPr/>
            <p:nvPr/>
          </p:nvSpPr>
          <p:spPr>
            <a:xfrm>
              <a:off x="169818" y="4482414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13DE7E-7429-41F9-980A-B8D37313C474}"/>
                </a:ext>
              </a:extLst>
            </p:cNvPr>
            <p:cNvSpPr txBox="1"/>
            <p:nvPr/>
          </p:nvSpPr>
          <p:spPr>
            <a:xfrm>
              <a:off x="169818" y="4482414"/>
              <a:ext cx="1564852" cy="1703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# Do this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if x == 4: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print(x, y)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# Don’t do this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If x == 4 :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print( x , y 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50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332503" cy="5284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File Names &amp; Package Names: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Keep it short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lower case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Underscore only if it improves readability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Naming Convention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5B0000-7018-4C23-AF9E-F98F8A908A31}"/>
              </a:ext>
            </a:extLst>
          </p:cNvPr>
          <p:cNvGrpSpPr/>
          <p:nvPr/>
        </p:nvGrpSpPr>
        <p:grpSpPr>
          <a:xfrm>
            <a:off x="390441" y="3588595"/>
            <a:ext cx="5810251" cy="1908216"/>
            <a:chOff x="142613" y="4482413"/>
            <a:chExt cx="5810251" cy="21584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E2DCB5-4AF3-4D1E-9030-08B1075356B4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2C02D3-8E1A-40FB-AE5A-72F0EF809EAC}"/>
                </a:ext>
              </a:extLst>
            </p:cNvPr>
            <p:cNvSpPr txBox="1"/>
            <p:nvPr/>
          </p:nvSpPr>
          <p:spPr>
            <a:xfrm>
              <a:off x="169818" y="4482414"/>
              <a:ext cx="5106334" cy="2158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Do this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total_sales_2021.csv</a:t>
              </a:r>
            </a:p>
            <a:p>
              <a:pPr marL="0" indent="0">
                <a:buNone/>
              </a:pPr>
              <a:endParaRPr lang="en-US" sz="2000" dirty="0"/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Don’t do this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this_file_contains_the_totals_of_each_sale.csv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289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White Space: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 irrelevant whitespace immediately inside parenthesis, brackets, etc.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 space before a comma, semicolon, colon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But after is okay!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 not right align variable assignment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Code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331B72-D696-4E12-A5F3-07D8596C83EF}"/>
              </a:ext>
            </a:extLst>
          </p:cNvPr>
          <p:cNvGrpSpPr/>
          <p:nvPr/>
        </p:nvGrpSpPr>
        <p:grpSpPr>
          <a:xfrm>
            <a:off x="417646" y="3773153"/>
            <a:ext cx="5810251" cy="2468255"/>
            <a:chOff x="169818" y="4482414"/>
            <a:chExt cx="5810251" cy="206938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E2C896-1229-4191-A61C-2A6DB7C3B07B}"/>
                </a:ext>
              </a:extLst>
            </p:cNvPr>
            <p:cNvSpPr/>
            <p:nvPr/>
          </p:nvSpPr>
          <p:spPr>
            <a:xfrm>
              <a:off x="169818" y="4482414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13DE7E-7429-41F9-980A-B8D37313C474}"/>
                </a:ext>
              </a:extLst>
            </p:cNvPr>
            <p:cNvSpPr txBox="1"/>
            <p:nvPr/>
          </p:nvSpPr>
          <p:spPr>
            <a:xfrm>
              <a:off x="169818" y="4482414"/>
              <a:ext cx="1789080" cy="1703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# Do this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x = 1</a:t>
              </a:r>
            </a:p>
            <a:p>
              <a:r>
                <a:rPr lang="en-US" dirty="0" err="1">
                  <a:solidFill>
                    <a:schemeClr val="bg1"/>
                  </a:solidFill>
                </a:rPr>
                <a:t>long_variable</a:t>
              </a:r>
              <a:r>
                <a:rPr lang="en-US" dirty="0">
                  <a:solidFill>
                    <a:schemeClr val="bg1"/>
                  </a:solidFill>
                </a:rPr>
                <a:t> = 2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# Don’t do this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x                       = 1</a:t>
              </a:r>
            </a:p>
            <a:p>
              <a:r>
                <a:rPr lang="en-US" dirty="0" err="1">
                  <a:solidFill>
                    <a:schemeClr val="bg1"/>
                  </a:solidFill>
                </a:rPr>
                <a:t>long_variable</a:t>
              </a:r>
              <a:r>
                <a:rPr lang="en-US" dirty="0">
                  <a:solidFill>
                    <a:schemeClr val="bg1"/>
                  </a:solidFill>
                </a:rPr>
                <a:t>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0348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White Space: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Always surround binary operators with whitespace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Unless mixture of operators with different priorities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Code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331B72-D696-4E12-A5F3-07D8596C83EF}"/>
              </a:ext>
            </a:extLst>
          </p:cNvPr>
          <p:cNvGrpSpPr/>
          <p:nvPr/>
        </p:nvGrpSpPr>
        <p:grpSpPr>
          <a:xfrm>
            <a:off x="417646" y="3412426"/>
            <a:ext cx="5810251" cy="2962255"/>
            <a:chOff x="169818" y="4482414"/>
            <a:chExt cx="5810251" cy="206938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E2C896-1229-4191-A61C-2A6DB7C3B07B}"/>
                </a:ext>
              </a:extLst>
            </p:cNvPr>
            <p:cNvSpPr/>
            <p:nvPr/>
          </p:nvSpPr>
          <p:spPr>
            <a:xfrm>
              <a:off x="169818" y="4482414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13DE7E-7429-41F9-980A-B8D37313C474}"/>
                </a:ext>
              </a:extLst>
            </p:cNvPr>
            <p:cNvSpPr txBox="1"/>
            <p:nvPr/>
          </p:nvSpPr>
          <p:spPr>
            <a:xfrm>
              <a:off x="169818" y="4482414"/>
              <a:ext cx="2887616" cy="1806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# Do this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x = x + 1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x = x*2 - 1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x = (</a:t>
              </a:r>
              <a:r>
                <a:rPr lang="en-US" dirty="0" err="1">
                  <a:solidFill>
                    <a:schemeClr val="bg1"/>
                  </a:solidFill>
                </a:rPr>
                <a:t>x+y</a:t>
              </a:r>
              <a:r>
                <a:rPr lang="en-US" dirty="0">
                  <a:solidFill>
                    <a:schemeClr val="bg1"/>
                  </a:solidFill>
                </a:rPr>
                <a:t>) * (x-y)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# Don’t do this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x = x+1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x = x * 2 - 1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x = (x + y) * (x - 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173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White Space: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Always surround binary operators with whitespace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Unless mixture of operators with different priorities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Don’t use white space around = when used to indicate keyword argument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Code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331B72-D696-4E12-A5F3-07D8596C83EF}"/>
              </a:ext>
            </a:extLst>
          </p:cNvPr>
          <p:cNvGrpSpPr/>
          <p:nvPr/>
        </p:nvGrpSpPr>
        <p:grpSpPr>
          <a:xfrm>
            <a:off x="417645" y="4194495"/>
            <a:ext cx="5810252" cy="2180186"/>
            <a:chOff x="169817" y="4482414"/>
            <a:chExt cx="5810252" cy="206938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E2C896-1229-4191-A61C-2A6DB7C3B07B}"/>
                </a:ext>
              </a:extLst>
            </p:cNvPr>
            <p:cNvSpPr/>
            <p:nvPr/>
          </p:nvSpPr>
          <p:spPr>
            <a:xfrm>
              <a:off x="169818" y="4482414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13DE7E-7429-41F9-980A-B8D37313C474}"/>
                </a:ext>
              </a:extLst>
            </p:cNvPr>
            <p:cNvSpPr txBox="1"/>
            <p:nvPr/>
          </p:nvSpPr>
          <p:spPr>
            <a:xfrm>
              <a:off x="169817" y="4482414"/>
              <a:ext cx="5127477" cy="1032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# Do this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def complex(real, image=</a:t>
              </a:r>
              <a:r>
                <a:rPr lang="en-US" dirty="0" err="1">
                  <a:solidFill>
                    <a:schemeClr val="bg1"/>
                  </a:solidFill>
                </a:rPr>
                <a:t>image_name</a:t>
              </a:r>
              <a:r>
                <a:rPr lang="en-US" dirty="0">
                  <a:solidFill>
                    <a:schemeClr val="bg1"/>
                  </a:solidFill>
                </a:rPr>
                <a:t>)</a:t>
              </a:r>
            </a:p>
            <a:p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# Don’t do this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def complex(real, image = </a:t>
              </a:r>
              <a:r>
                <a:rPr lang="en-US" dirty="0" err="1">
                  <a:solidFill>
                    <a:schemeClr val="bg1"/>
                  </a:solidFill>
                </a:rPr>
                <a:t>image_name</a:t>
              </a:r>
              <a:r>
                <a:rPr lang="en-US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26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Reference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https://www.python.org/dev/peps/pep-0008/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Code Layout</a:t>
            </a:r>
          </a:p>
        </p:txBody>
      </p:sp>
    </p:spTree>
    <p:extLst>
      <p:ext uri="{BB962C8B-B14F-4D97-AF65-F5344CB8AC3E}">
        <p14:creationId xmlns:p14="http://schemas.microsoft.com/office/powerpoint/2010/main" val="259589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Constant Variables: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caps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Underscore is okay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Naming Convention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8710E3-586E-4379-B39B-189E7001297C}"/>
              </a:ext>
            </a:extLst>
          </p:cNvPr>
          <p:cNvGrpSpPr/>
          <p:nvPr/>
        </p:nvGrpSpPr>
        <p:grpSpPr>
          <a:xfrm>
            <a:off x="390441" y="3588595"/>
            <a:ext cx="5810251" cy="1908216"/>
            <a:chOff x="142613" y="4482413"/>
            <a:chExt cx="5810251" cy="21584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455F46-00B4-4089-BD9F-160D6B0C9B45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61E4C7-FA1C-45AE-809E-A1A41E34DC59}"/>
                </a:ext>
              </a:extLst>
            </p:cNvPr>
            <p:cNvSpPr txBox="1"/>
            <p:nvPr/>
          </p:nvSpPr>
          <p:spPr>
            <a:xfrm>
              <a:off x="169818" y="4482414"/>
              <a:ext cx="2462469" cy="2158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Do this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TOTAL_SALES = 10000</a:t>
              </a:r>
            </a:p>
            <a:p>
              <a:pPr marL="0" indent="0">
                <a:buNone/>
              </a:pPr>
              <a:endParaRPr lang="en-US" sz="2000" dirty="0"/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Don’t do this</a:t>
              </a:r>
            </a:p>
            <a:p>
              <a:pPr marL="0" indent="0">
                <a:buNone/>
              </a:pPr>
              <a:r>
                <a:rPr lang="en-US" sz="2000" dirty="0" err="1">
                  <a:solidFill>
                    <a:schemeClr val="bg1"/>
                  </a:solidFill>
                </a:rPr>
                <a:t>Total_Sales</a:t>
              </a:r>
              <a:r>
                <a:rPr lang="en-US" sz="2000" dirty="0">
                  <a:solidFill>
                    <a:schemeClr val="bg1"/>
                  </a:solidFill>
                </a:rPr>
                <a:t> = 10000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14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Global/Local Variable Names: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Keep it short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lower case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Underscore only if it improves readability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Naming Convention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795509-8A37-4345-B3D3-422D0F338CA8}"/>
              </a:ext>
            </a:extLst>
          </p:cNvPr>
          <p:cNvGrpSpPr/>
          <p:nvPr/>
        </p:nvGrpSpPr>
        <p:grpSpPr>
          <a:xfrm>
            <a:off x="390441" y="3588595"/>
            <a:ext cx="5810251" cy="1908216"/>
            <a:chOff x="142613" y="4482413"/>
            <a:chExt cx="5810251" cy="21584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45C0BA-307A-4E0D-9A54-2613A70B3AAD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68CD3F-061E-4329-9DBC-63F97C9EF729}"/>
                </a:ext>
              </a:extLst>
            </p:cNvPr>
            <p:cNvSpPr txBox="1"/>
            <p:nvPr/>
          </p:nvSpPr>
          <p:spPr>
            <a:xfrm>
              <a:off x="169818" y="4482414"/>
              <a:ext cx="4681859" cy="2158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Do this</a:t>
              </a:r>
            </a:p>
            <a:p>
              <a:pPr marL="0" indent="0">
                <a:buNone/>
              </a:pPr>
              <a:r>
                <a:rPr lang="en-US" sz="2000" dirty="0" err="1">
                  <a:solidFill>
                    <a:schemeClr val="bg1"/>
                  </a:solidFill>
                </a:rPr>
                <a:t>numpy_array</a:t>
              </a:r>
              <a:r>
                <a:rPr lang="en-US" sz="2000" dirty="0">
                  <a:solidFill>
                    <a:schemeClr val="bg1"/>
                  </a:solidFill>
                </a:rPr>
                <a:t> = [1,2,3]</a:t>
              </a:r>
            </a:p>
            <a:p>
              <a:pPr marL="0" indent="0">
                <a:buNone/>
              </a:pPr>
              <a:endParaRPr lang="en-US" sz="2000" dirty="0"/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Don’t do this</a:t>
              </a:r>
            </a:p>
            <a:p>
              <a:pPr marL="0" indent="0">
                <a:buNone/>
              </a:pPr>
              <a:r>
                <a:rPr lang="en-US" sz="2000" dirty="0" err="1">
                  <a:solidFill>
                    <a:schemeClr val="bg1"/>
                  </a:solidFill>
                </a:rPr>
                <a:t>this_numpy_array_contains_chars</a:t>
              </a:r>
              <a:r>
                <a:rPr lang="en-US" sz="2000" dirty="0">
                  <a:solidFill>
                    <a:schemeClr val="bg1"/>
                  </a:solidFill>
                </a:rPr>
                <a:t> = [1,2,3]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95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 Names: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Camel case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 underscore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Capitalize acronyms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Naming Convention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408A7-36FB-4470-AF97-EB60A039A233}"/>
              </a:ext>
            </a:extLst>
          </p:cNvPr>
          <p:cNvGrpSpPr/>
          <p:nvPr/>
        </p:nvGrpSpPr>
        <p:grpSpPr>
          <a:xfrm>
            <a:off x="390441" y="3588595"/>
            <a:ext cx="5810251" cy="1908216"/>
            <a:chOff x="142613" y="4482413"/>
            <a:chExt cx="5810251" cy="21584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09727B-4E39-4683-B22D-30DC8B57A548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8EAAD-453D-47F8-AD65-F98A701F9042}"/>
                </a:ext>
              </a:extLst>
            </p:cNvPr>
            <p:cNvSpPr txBox="1"/>
            <p:nvPr/>
          </p:nvSpPr>
          <p:spPr>
            <a:xfrm>
              <a:off x="169818" y="4482414"/>
              <a:ext cx="2129750" cy="2158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Do this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class </a:t>
              </a:r>
              <a:r>
                <a:rPr lang="en-US" sz="2000" dirty="0" err="1">
                  <a:solidFill>
                    <a:schemeClr val="bg1"/>
                  </a:solidFill>
                </a:rPr>
                <a:t>YellowClass</a:t>
              </a:r>
              <a:r>
                <a:rPr lang="en-US" sz="2000" dirty="0">
                  <a:solidFill>
                    <a:schemeClr val="bg1"/>
                  </a:solidFill>
                </a:rPr>
                <a:t>:</a:t>
              </a:r>
            </a:p>
            <a:p>
              <a:pPr marL="0" indent="0">
                <a:buNone/>
              </a:pPr>
              <a:endParaRPr lang="en-US" sz="2000" dirty="0"/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Don’t do this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Class </a:t>
              </a:r>
              <a:r>
                <a:rPr lang="en-US" sz="2000" dirty="0" err="1">
                  <a:solidFill>
                    <a:schemeClr val="bg1"/>
                  </a:solidFill>
                </a:rPr>
                <a:t>yellow_class</a:t>
              </a:r>
              <a:r>
                <a:rPr lang="en-US" sz="2000" dirty="0">
                  <a:solidFill>
                    <a:schemeClr val="bg1"/>
                  </a:solidFill>
                </a:rPr>
                <a:t>: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180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Function/Methods Names: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lower case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Underscore only if it improves readability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Long for descriptive purposes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Capitalize acronyms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Naming Convention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408A7-36FB-4470-AF97-EB60A039A233}"/>
              </a:ext>
            </a:extLst>
          </p:cNvPr>
          <p:cNvGrpSpPr/>
          <p:nvPr/>
        </p:nvGrpSpPr>
        <p:grpSpPr>
          <a:xfrm>
            <a:off x="390441" y="3588595"/>
            <a:ext cx="5810251" cy="1908216"/>
            <a:chOff x="142613" y="4482413"/>
            <a:chExt cx="5810251" cy="21584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09727B-4E39-4683-B22D-30DC8B57A548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8EAAD-453D-47F8-AD65-F98A701F9042}"/>
                </a:ext>
              </a:extLst>
            </p:cNvPr>
            <p:cNvSpPr txBox="1"/>
            <p:nvPr/>
          </p:nvSpPr>
          <p:spPr>
            <a:xfrm>
              <a:off x="169818" y="4482414"/>
              <a:ext cx="2673681" cy="2158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Do this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def </a:t>
              </a:r>
              <a:r>
                <a:rPr lang="en-US" sz="2000" dirty="0" err="1">
                  <a:solidFill>
                    <a:schemeClr val="bg1"/>
                  </a:solidFill>
                </a:rPr>
                <a:t>my_HTTP_server</a:t>
              </a:r>
              <a:r>
                <a:rPr lang="en-US" sz="2000" dirty="0">
                  <a:solidFill>
                    <a:schemeClr val="bg1"/>
                  </a:solidFill>
                </a:rPr>
                <a:t> ():</a:t>
              </a:r>
            </a:p>
            <a:p>
              <a:pPr marL="0" indent="0">
                <a:buNone/>
              </a:pPr>
              <a:endParaRPr lang="en-US" sz="2000" dirty="0"/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Don’t do this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def </a:t>
              </a:r>
              <a:r>
                <a:rPr lang="en-US" sz="2000" dirty="0" err="1">
                  <a:solidFill>
                    <a:schemeClr val="bg1"/>
                  </a:solidFill>
                </a:rPr>
                <a:t>My_HTTP_Server</a:t>
              </a:r>
              <a:r>
                <a:rPr lang="en-US" sz="2000" dirty="0">
                  <a:solidFill>
                    <a:schemeClr val="bg1"/>
                  </a:solidFill>
                </a:rPr>
                <a:t> ():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474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3740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Other considerations: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Avoid the following: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Upper case ‘</a:t>
            </a:r>
            <a:r>
              <a:rPr lang="en-US" dirty="0" err="1"/>
              <a:t>i</a:t>
            </a:r>
            <a:r>
              <a:rPr lang="en-US" dirty="0"/>
              <a:t>’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Lower case ‘L’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Number ‘1’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Upper case ‘o’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Number ‘0’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 and 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0, O, and o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215127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" y="132618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Complete sentences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End each sentence with a period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Capitalize first word (unless some identifier)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Comments and Docstrings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408A7-36FB-4470-AF97-EB60A039A233}"/>
              </a:ext>
            </a:extLst>
          </p:cNvPr>
          <p:cNvGrpSpPr/>
          <p:nvPr/>
        </p:nvGrpSpPr>
        <p:grpSpPr>
          <a:xfrm>
            <a:off x="390441" y="3588595"/>
            <a:ext cx="5810251" cy="1829440"/>
            <a:chOff x="142613" y="4482413"/>
            <a:chExt cx="5810251" cy="206938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09727B-4E39-4683-B22D-30DC8B57A548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8EAAD-453D-47F8-AD65-F98A701F9042}"/>
                </a:ext>
              </a:extLst>
            </p:cNvPr>
            <p:cNvSpPr txBox="1"/>
            <p:nvPr/>
          </p:nvSpPr>
          <p:spPr>
            <a:xfrm>
              <a:off x="169818" y="4482414"/>
              <a:ext cx="5069593" cy="1462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A comment should be descriptive and proper.</a:t>
              </a:r>
            </a:p>
            <a:p>
              <a:pPr marL="0" indent="0">
                <a:buNone/>
              </a:pPr>
              <a:endParaRPr lang="en-US" sz="2000" dirty="0"/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Not like this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28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7DA583-2B91-4975-B943-01C60E17C603}"/>
              </a:ext>
            </a:extLst>
          </p:cNvPr>
          <p:cNvSpPr/>
          <p:nvPr/>
        </p:nvSpPr>
        <p:spPr>
          <a:xfrm>
            <a:off x="0" y="0"/>
            <a:ext cx="9144000" cy="9647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C2BE5F-18AA-4F48-94BF-ADF45664DC76}"/>
              </a:ext>
            </a:extLst>
          </p:cNvPr>
          <p:cNvSpPr/>
          <p:nvPr/>
        </p:nvSpPr>
        <p:spPr>
          <a:xfrm>
            <a:off x="0" y="1065663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460F7-F927-4DDF-8512-BCD5196D9580}"/>
              </a:ext>
            </a:extLst>
          </p:cNvPr>
          <p:cNvSpPr/>
          <p:nvPr/>
        </p:nvSpPr>
        <p:spPr>
          <a:xfrm>
            <a:off x="0" y="6698405"/>
            <a:ext cx="9144000" cy="1595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D257-CBB9-425B-BB52-7B74F8FFE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6" y="1326187"/>
            <a:ext cx="914399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Inline Comments: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User sparingly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At least 2 spaces after the code statement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Vertically align all inline comments in the same block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can continue to the next line to become block comments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0329C-4FA9-45BA-B617-AA3C65F0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7" y="174817"/>
            <a:ext cx="7886700" cy="7267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Comments and Docstrings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408A7-36FB-4470-AF97-EB60A039A233}"/>
              </a:ext>
            </a:extLst>
          </p:cNvPr>
          <p:cNvGrpSpPr/>
          <p:nvPr/>
        </p:nvGrpSpPr>
        <p:grpSpPr>
          <a:xfrm>
            <a:off x="390441" y="3588595"/>
            <a:ext cx="5810251" cy="1829440"/>
            <a:chOff x="142613" y="4482413"/>
            <a:chExt cx="5810251" cy="206938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09727B-4E39-4683-B22D-30DC8B57A548}"/>
                </a:ext>
              </a:extLst>
            </p:cNvPr>
            <p:cNvSpPr/>
            <p:nvPr/>
          </p:nvSpPr>
          <p:spPr>
            <a:xfrm>
              <a:off x="142613" y="4482413"/>
              <a:ext cx="5810251" cy="206938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8EAAD-453D-47F8-AD65-F98A701F9042}"/>
                </a:ext>
              </a:extLst>
            </p:cNvPr>
            <p:cNvSpPr txBox="1"/>
            <p:nvPr/>
          </p:nvSpPr>
          <p:spPr>
            <a:xfrm>
              <a:off x="169818" y="4482414"/>
              <a:ext cx="4570610" cy="1810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if (…):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dirty="0" err="1">
                  <a:solidFill>
                    <a:schemeClr val="bg1"/>
                  </a:solidFill>
                </a:rPr>
                <a:t>some_code_here</a:t>
              </a:r>
              <a:r>
                <a:rPr lang="en-US" sz="2000" dirty="0">
                  <a:solidFill>
                    <a:schemeClr val="bg1"/>
                  </a:solidFill>
                </a:rPr>
                <a:t>..             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Comment 1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else:</a:t>
              </a:r>
            </a:p>
            <a:p>
              <a:pPr marL="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    </a:t>
              </a:r>
              <a:r>
                <a:rPr lang="en-US" sz="2000" dirty="0" err="1">
                  <a:solidFill>
                    <a:schemeClr val="bg1"/>
                  </a:solidFill>
                </a:rPr>
                <a:t>some_other_code_here</a:t>
              </a:r>
              <a:r>
                <a:rPr lang="en-US" sz="2000" dirty="0">
                  <a:solidFill>
                    <a:schemeClr val="bg1"/>
                  </a:solidFill>
                </a:rPr>
                <a:t>.. 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# Comment 2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67208"/>
      </p:ext>
    </p:extLst>
  </p:cSld>
  <p:clrMapOvr>
    <a:masterClrMapping/>
  </p:clrMapOvr>
</p:sld>
</file>

<file path=ppt/theme/theme1.xml><?xml version="1.0" encoding="utf-8"?>
<a:theme xmlns:a="http://schemas.openxmlformats.org/drawingml/2006/main" name="4x3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x3theme" id="{FA5F5A99-8B80-41AD-B376-976DF50D94A8}" vid="{1FF17D81-1B7E-4D39-B7F4-E208BBCDBD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936</TotalTime>
  <Words>1131</Words>
  <Application>Microsoft Office PowerPoint</Application>
  <PresentationFormat>On-screen Show (4:3)</PresentationFormat>
  <Paragraphs>296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4x3theme</vt:lpstr>
      <vt:lpstr>Python Coding Standards</vt:lpstr>
      <vt:lpstr>Naming Convention</vt:lpstr>
      <vt:lpstr>Naming Convention</vt:lpstr>
      <vt:lpstr>Naming Convention</vt:lpstr>
      <vt:lpstr>Naming Convention</vt:lpstr>
      <vt:lpstr>Naming Convention</vt:lpstr>
      <vt:lpstr>Naming Convention</vt:lpstr>
      <vt:lpstr>Comments and Docstrings</vt:lpstr>
      <vt:lpstr>Comments and Docstrings</vt:lpstr>
      <vt:lpstr>Comments and Docstrings</vt:lpstr>
      <vt:lpstr>Comments and Docstrings</vt:lpstr>
      <vt:lpstr>Comments and Docstrings</vt:lpstr>
      <vt:lpstr>Comments and Docstrings</vt:lpstr>
      <vt:lpstr>Code Layout</vt:lpstr>
      <vt:lpstr>Code Layout</vt:lpstr>
      <vt:lpstr>Code Layout</vt:lpstr>
      <vt:lpstr>Code Layout</vt:lpstr>
      <vt:lpstr>Code Layout</vt:lpstr>
      <vt:lpstr>Code Layout</vt:lpstr>
      <vt:lpstr>Code Layout</vt:lpstr>
      <vt:lpstr>Code Layout</vt:lpstr>
      <vt:lpstr>Code Layout</vt:lpstr>
      <vt:lpstr>Code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Coding Standards</dc:title>
  <dc:creator>Rangel, Rodrigo</dc:creator>
  <cp:lastModifiedBy>Rangel, Rodrigo</cp:lastModifiedBy>
  <cp:revision>1</cp:revision>
  <dcterms:created xsi:type="dcterms:W3CDTF">2021-05-17T22:31:17Z</dcterms:created>
  <dcterms:modified xsi:type="dcterms:W3CDTF">2021-05-20T18:37:05Z</dcterms:modified>
</cp:coreProperties>
</file>