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77" r:id="rId3"/>
    <p:sldId id="259" r:id="rId4"/>
    <p:sldId id="262" r:id="rId5"/>
    <p:sldId id="261" r:id="rId6"/>
    <p:sldId id="292" r:id="rId7"/>
    <p:sldId id="293" r:id="rId8"/>
    <p:sldId id="264" r:id="rId9"/>
    <p:sldId id="266" r:id="rId10"/>
    <p:sldId id="267" r:id="rId11"/>
    <p:sldId id="268" r:id="rId12"/>
    <p:sldId id="272" r:id="rId13"/>
    <p:sldId id="282" r:id="rId14"/>
    <p:sldId id="271" r:id="rId15"/>
    <p:sldId id="280" r:id="rId16"/>
    <p:sldId id="269" r:id="rId17"/>
    <p:sldId id="270" r:id="rId18"/>
    <p:sldId id="284" r:id="rId19"/>
    <p:sldId id="287" r:id="rId20"/>
    <p:sldId id="285" r:id="rId21"/>
    <p:sldId id="290" r:id="rId22"/>
    <p:sldId id="289" r:id="rId23"/>
    <p:sldId id="286" r:id="rId24"/>
    <p:sldId id="291" r:id="rId25"/>
    <p:sldId id="288" r:id="rId26"/>
    <p:sldId id="273" r:id="rId27"/>
    <p:sldId id="274" r:id="rId28"/>
    <p:sldId id="275" r:id="rId29"/>
    <p:sldId id="276" r:id="rId30"/>
    <p:sldId id="279" r:id="rId31"/>
    <p:sldId id="278" r:id="rId32"/>
    <p:sldId id="28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ngel, Rodrigo" initials="RR" lastIdx="1" clrIdx="0">
    <p:extLst>
      <p:ext uri="{19B8F6BF-5375-455C-9EA6-DF929625EA0E}">
        <p15:presenceInfo xmlns:p15="http://schemas.microsoft.com/office/powerpoint/2012/main" userId="S::Rodrigo.Rangel@myyellow.com::629da797-9e7a-4039-aaa0-c403143963e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DBA4BB-D11F-46D9-B3C8-83C0E9EBF131}" v="863" dt="2021-05-26T21:19:03.7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65805" autoAdjust="0"/>
  </p:normalViewPr>
  <p:slideViewPr>
    <p:cSldViewPr snapToGrid="0">
      <p:cViewPr varScale="1">
        <p:scale>
          <a:sx n="75" d="100"/>
          <a:sy n="75" d="100"/>
        </p:scale>
        <p:origin x="2664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gel, Rodrigo" userId="629da797-9e7a-4039-aaa0-c403143963e7" providerId="ADAL" clId="{EAC892C5-DA3D-4060-A9F1-EDBB04FDF755}"/>
    <pc:docChg chg="undo redo custSel addSld delSld modSld sldOrd">
      <pc:chgData name="Rangel, Rodrigo" userId="629da797-9e7a-4039-aaa0-c403143963e7" providerId="ADAL" clId="{EAC892C5-DA3D-4060-A9F1-EDBB04FDF755}" dt="2021-05-19T17:59:40.737" v="7203" actId="20577"/>
      <pc:docMkLst>
        <pc:docMk/>
      </pc:docMkLst>
      <pc:sldChg chg="addSp delSp modSp mod">
        <pc:chgData name="Rangel, Rodrigo" userId="629da797-9e7a-4039-aaa0-c403143963e7" providerId="ADAL" clId="{EAC892C5-DA3D-4060-A9F1-EDBB04FDF755}" dt="2021-05-19T13:41:38.725" v="3668"/>
        <pc:sldMkLst>
          <pc:docMk/>
          <pc:sldMk cId="255797381" sldId="256"/>
        </pc:sldMkLst>
        <pc:spChg chg="mod">
          <ac:chgData name="Rangel, Rodrigo" userId="629da797-9e7a-4039-aaa0-c403143963e7" providerId="ADAL" clId="{EAC892C5-DA3D-4060-A9F1-EDBB04FDF755}" dt="2021-05-19T13:17:16.762" v="3632" actId="1076"/>
          <ac:spMkLst>
            <pc:docMk/>
            <pc:sldMk cId="255797381" sldId="256"/>
            <ac:spMk id="2" creationId="{20EFFA27-9839-4E45-B361-D0D63A5ACAEB}"/>
          </ac:spMkLst>
        </pc:spChg>
        <pc:spChg chg="add del mod ord">
          <ac:chgData name="Rangel, Rodrigo" userId="629da797-9e7a-4039-aaa0-c403143963e7" providerId="ADAL" clId="{EAC892C5-DA3D-4060-A9F1-EDBB04FDF755}" dt="2021-05-19T13:16:36.649" v="3593" actId="478"/>
          <ac:spMkLst>
            <pc:docMk/>
            <pc:sldMk cId="255797381" sldId="256"/>
            <ac:spMk id="3" creationId="{7BC51845-69D5-4ADB-B91A-6B57A55760BD}"/>
          </ac:spMkLst>
        </pc:spChg>
        <pc:picChg chg="add del mod">
          <ac:chgData name="Rangel, Rodrigo" userId="629da797-9e7a-4039-aaa0-c403143963e7" providerId="ADAL" clId="{EAC892C5-DA3D-4060-A9F1-EDBB04FDF755}" dt="2021-05-19T13:22:54.764" v="3659"/>
          <ac:picMkLst>
            <pc:docMk/>
            <pc:sldMk cId="255797381" sldId="256"/>
            <ac:picMk id="8" creationId="{8F923CFE-E694-4D17-A3AE-8AD0721A5FD5}"/>
          </ac:picMkLst>
        </pc:picChg>
        <pc:picChg chg="del mod">
          <ac:chgData name="Rangel, Rodrigo" userId="629da797-9e7a-4039-aaa0-c403143963e7" providerId="ADAL" clId="{EAC892C5-DA3D-4060-A9F1-EDBB04FDF755}" dt="2021-05-18T22:54:03.776" v="55" actId="478"/>
          <ac:picMkLst>
            <pc:docMk/>
            <pc:sldMk cId="255797381" sldId="256"/>
            <ac:picMk id="1026" creationId="{1E67A9FC-0922-4A52-AF68-8D57E4D15242}"/>
          </ac:picMkLst>
        </pc:picChg>
        <pc:picChg chg="add mod">
          <ac:chgData name="Rangel, Rodrigo" userId="629da797-9e7a-4039-aaa0-c403143963e7" providerId="ADAL" clId="{EAC892C5-DA3D-4060-A9F1-EDBB04FDF755}" dt="2021-05-19T13:41:38.725" v="3668"/>
          <ac:picMkLst>
            <pc:docMk/>
            <pc:sldMk cId="255797381" sldId="256"/>
            <ac:picMk id="2050" creationId="{0CF84C24-987B-4CC6-B1F1-09A9FE349640}"/>
          </ac:picMkLst>
        </pc:picChg>
      </pc:sldChg>
      <pc:sldChg chg="addSp delSp modSp mod">
        <pc:chgData name="Rangel, Rodrigo" userId="629da797-9e7a-4039-aaa0-c403143963e7" providerId="ADAL" clId="{EAC892C5-DA3D-4060-A9F1-EDBB04FDF755}" dt="2021-05-19T13:41:45.732" v="3673"/>
        <pc:sldMkLst>
          <pc:docMk/>
          <pc:sldMk cId="4068289521" sldId="257"/>
        </pc:sldMkLst>
        <pc:spChg chg="mod">
          <ac:chgData name="Rangel, Rodrigo" userId="629da797-9e7a-4039-aaa0-c403143963e7" providerId="ADAL" clId="{EAC892C5-DA3D-4060-A9F1-EDBB04FDF755}" dt="2021-05-19T00:01:59.423" v="1791" actId="20577"/>
          <ac:spMkLst>
            <pc:docMk/>
            <pc:sldMk cId="4068289521" sldId="257"/>
            <ac:spMk id="2" creationId="{7C10329C-4FA9-45BA-B617-AA3C65F00B16}"/>
          </ac:spMkLst>
        </pc:spChg>
        <pc:spChg chg="add del">
          <ac:chgData name="Rangel, Rodrigo" userId="629da797-9e7a-4039-aaa0-c403143963e7" providerId="ADAL" clId="{EAC892C5-DA3D-4060-A9F1-EDBB04FDF755}" dt="2021-05-18T22:51:48.925" v="49" actId="478"/>
          <ac:spMkLst>
            <pc:docMk/>
            <pc:sldMk cId="4068289521" sldId="257"/>
            <ac:spMk id="3" creationId="{F41BD257-CBB9-425B-BB52-7B74F8FFE969}"/>
          </ac:spMkLst>
        </pc:spChg>
        <pc:spChg chg="add del mod">
          <ac:chgData name="Rangel, Rodrigo" userId="629da797-9e7a-4039-aaa0-c403143963e7" providerId="ADAL" clId="{EAC892C5-DA3D-4060-A9F1-EDBB04FDF755}" dt="2021-05-19T00:00:04.900" v="1599" actId="478"/>
          <ac:spMkLst>
            <pc:docMk/>
            <pc:sldMk cId="4068289521" sldId="257"/>
            <ac:spMk id="5" creationId="{3158B0ED-5777-4798-AD37-D9532FE3AB58}"/>
          </ac:spMkLst>
        </pc:spChg>
        <pc:spChg chg="add del mod">
          <ac:chgData name="Rangel, Rodrigo" userId="629da797-9e7a-4039-aaa0-c403143963e7" providerId="ADAL" clId="{EAC892C5-DA3D-4060-A9F1-EDBB04FDF755}" dt="2021-05-19T00:22:53.763" v="2780" actId="478"/>
          <ac:spMkLst>
            <pc:docMk/>
            <pc:sldMk cId="4068289521" sldId="257"/>
            <ac:spMk id="7" creationId="{92593A99-285B-439C-AF19-D4C197158544}"/>
          </ac:spMkLst>
        </pc:spChg>
        <pc:spChg chg="add mod">
          <ac:chgData name="Rangel, Rodrigo" userId="629da797-9e7a-4039-aaa0-c403143963e7" providerId="ADAL" clId="{EAC892C5-DA3D-4060-A9F1-EDBB04FDF755}" dt="2021-05-19T00:22:51.960" v="2779"/>
          <ac:spMkLst>
            <pc:docMk/>
            <pc:sldMk cId="4068289521" sldId="257"/>
            <ac:spMk id="15" creationId="{F8DC6483-C04F-4FA4-A89D-F3B545442ED5}"/>
          </ac:spMkLst>
        </pc:spChg>
        <pc:grpChg chg="add del">
          <ac:chgData name="Rangel, Rodrigo" userId="629da797-9e7a-4039-aaa0-c403143963e7" providerId="ADAL" clId="{EAC892C5-DA3D-4060-A9F1-EDBB04FDF755}" dt="2021-05-18T22:51:48.794" v="48" actId="478"/>
          <ac:grpSpMkLst>
            <pc:docMk/>
            <pc:sldMk cId="4068289521" sldId="257"/>
            <ac:grpSpMk id="20" creationId="{3E5B0000-7018-4C23-AF9E-F98F8A908A31}"/>
          </ac:grpSpMkLst>
        </pc:grpChg>
        <pc:picChg chg="add mod">
          <ac:chgData name="Rangel, Rodrigo" userId="629da797-9e7a-4039-aaa0-c403143963e7" providerId="ADAL" clId="{EAC892C5-DA3D-4060-A9F1-EDBB04FDF755}" dt="2021-05-19T13:41:45.732" v="3673"/>
          <ac:picMkLst>
            <pc:docMk/>
            <pc:sldMk cId="4068289521" sldId="257"/>
            <ac:picMk id="8" creationId="{10E782B1-282C-41A7-888D-E44C96209153}"/>
          </ac:picMkLst>
        </pc:picChg>
        <pc:picChg chg="add mod">
          <ac:chgData name="Rangel, Rodrigo" userId="629da797-9e7a-4039-aaa0-c403143963e7" providerId="ADAL" clId="{EAC892C5-DA3D-4060-A9F1-EDBB04FDF755}" dt="2021-05-19T00:01:30.691" v="1761" actId="1076"/>
          <ac:picMkLst>
            <pc:docMk/>
            <pc:sldMk cId="4068289521" sldId="257"/>
            <ac:picMk id="3074" creationId="{94D764D5-9A5C-4979-8894-8D25D2A412EC}"/>
          </ac:picMkLst>
        </pc:picChg>
      </pc:sldChg>
      <pc:sldChg chg="del">
        <pc:chgData name="Rangel, Rodrigo" userId="629da797-9e7a-4039-aaa0-c403143963e7" providerId="ADAL" clId="{EAC892C5-DA3D-4060-A9F1-EDBB04FDF755}" dt="2021-05-18T22:51:23.189" v="43" actId="47"/>
        <pc:sldMkLst>
          <pc:docMk/>
          <pc:sldMk cId="351146584" sldId="258"/>
        </pc:sldMkLst>
      </pc:sldChg>
      <pc:sldChg chg="addSp delSp modSp add del mod ord">
        <pc:chgData name="Rangel, Rodrigo" userId="629da797-9e7a-4039-aaa0-c403143963e7" providerId="ADAL" clId="{EAC892C5-DA3D-4060-A9F1-EDBB04FDF755}" dt="2021-05-19T16:21:07.031" v="6304" actId="47"/>
        <pc:sldMkLst>
          <pc:docMk/>
          <pc:sldMk cId="4182808201" sldId="258"/>
        </pc:sldMkLst>
        <pc:spChg chg="mod">
          <ac:chgData name="Rangel, Rodrigo" userId="629da797-9e7a-4039-aaa0-c403143963e7" providerId="ADAL" clId="{EAC892C5-DA3D-4060-A9F1-EDBB04FDF755}" dt="2021-05-18T22:59:27.898" v="185" actId="20577"/>
          <ac:spMkLst>
            <pc:docMk/>
            <pc:sldMk cId="4182808201" sldId="258"/>
            <ac:spMk id="2" creationId="{7C10329C-4FA9-45BA-B617-AA3C65F00B16}"/>
          </ac:spMkLst>
        </pc:spChg>
        <pc:spChg chg="add mod">
          <ac:chgData name="Rangel, Rodrigo" userId="629da797-9e7a-4039-aaa0-c403143963e7" providerId="ADAL" clId="{EAC892C5-DA3D-4060-A9F1-EDBB04FDF755}" dt="2021-05-19T16:20:01.523" v="6300" actId="478"/>
          <ac:spMkLst>
            <pc:docMk/>
            <pc:sldMk cId="4182808201" sldId="258"/>
            <ac:spMk id="4" creationId="{54A55991-5B78-4ECF-88DB-B1F46EBE51A3}"/>
          </ac:spMkLst>
        </pc:spChg>
        <pc:spChg chg="del mod">
          <ac:chgData name="Rangel, Rodrigo" userId="629da797-9e7a-4039-aaa0-c403143963e7" providerId="ADAL" clId="{EAC892C5-DA3D-4060-A9F1-EDBB04FDF755}" dt="2021-05-19T16:20:01.523" v="6300" actId="478"/>
          <ac:spMkLst>
            <pc:docMk/>
            <pc:sldMk cId="4182808201" sldId="258"/>
            <ac:spMk id="5" creationId="{3158B0ED-5777-4798-AD37-D9532FE3AB58}"/>
          </ac:spMkLst>
        </pc:spChg>
        <pc:spChg chg="add del">
          <ac:chgData name="Rangel, Rodrigo" userId="629da797-9e7a-4039-aaa0-c403143963e7" providerId="ADAL" clId="{EAC892C5-DA3D-4060-A9F1-EDBB04FDF755}" dt="2021-05-19T00:23:02.024" v="2782" actId="22"/>
          <ac:spMkLst>
            <pc:docMk/>
            <pc:sldMk cId="4182808201" sldId="258"/>
            <ac:spMk id="8" creationId="{68976CD7-60DD-4B22-B0A7-36E54D84EBFB}"/>
          </ac:spMkLst>
        </pc:spChg>
        <pc:picChg chg="add del mod">
          <ac:chgData name="Rangel, Rodrigo" userId="629da797-9e7a-4039-aaa0-c403143963e7" providerId="ADAL" clId="{EAC892C5-DA3D-4060-A9F1-EDBB04FDF755}" dt="2021-05-19T13:17:24.125" v="3634"/>
          <ac:picMkLst>
            <pc:docMk/>
            <pc:sldMk cId="4182808201" sldId="258"/>
            <ac:picMk id="7" creationId="{AECFBF07-5032-4171-AD6D-BAFDB576805A}"/>
          </ac:picMkLst>
        </pc:picChg>
        <pc:picChg chg="add del mod">
          <ac:chgData name="Rangel, Rodrigo" userId="629da797-9e7a-4039-aaa0-c403143963e7" providerId="ADAL" clId="{EAC892C5-DA3D-4060-A9F1-EDBB04FDF755}" dt="2021-05-19T13:20:39.067" v="3652"/>
          <ac:picMkLst>
            <pc:docMk/>
            <pc:sldMk cId="4182808201" sldId="258"/>
            <ac:picMk id="8" creationId="{06C837F3-64FF-4F32-91D4-BEB835F3AFDC}"/>
          </ac:picMkLst>
        </pc:picChg>
        <pc:picChg chg="add mod">
          <ac:chgData name="Rangel, Rodrigo" userId="629da797-9e7a-4039-aaa0-c403143963e7" providerId="ADAL" clId="{EAC892C5-DA3D-4060-A9F1-EDBB04FDF755}" dt="2021-05-19T13:41:42.486" v="3669"/>
          <ac:picMkLst>
            <pc:docMk/>
            <pc:sldMk cId="4182808201" sldId="258"/>
            <ac:picMk id="9" creationId="{4E719C36-1068-470D-9E15-3281B4422478}"/>
          </ac:picMkLst>
        </pc:picChg>
        <pc:picChg chg="add mod">
          <ac:chgData name="Rangel, Rodrigo" userId="629da797-9e7a-4039-aaa0-c403143963e7" providerId="ADAL" clId="{EAC892C5-DA3D-4060-A9F1-EDBB04FDF755}" dt="2021-05-19T16:20:07.043" v="6303" actId="1076"/>
          <ac:picMkLst>
            <pc:docMk/>
            <pc:sldMk cId="4182808201" sldId="258"/>
            <ac:picMk id="12290" creationId="{CE452E4D-4A2D-4727-889D-989F98830184}"/>
          </ac:picMkLst>
        </pc:picChg>
      </pc:sldChg>
      <pc:sldChg chg="del">
        <pc:chgData name="Rangel, Rodrigo" userId="629da797-9e7a-4039-aaa0-c403143963e7" providerId="ADAL" clId="{EAC892C5-DA3D-4060-A9F1-EDBB04FDF755}" dt="2021-05-18T22:51:23.189" v="43" actId="47"/>
        <pc:sldMkLst>
          <pc:docMk/>
          <pc:sldMk cId="1368957333" sldId="259"/>
        </pc:sldMkLst>
      </pc:sldChg>
      <pc:sldChg chg="addSp delSp modSp add mod modAnim modNotesTx">
        <pc:chgData name="Rangel, Rodrigo" userId="629da797-9e7a-4039-aaa0-c403143963e7" providerId="ADAL" clId="{EAC892C5-DA3D-4060-A9F1-EDBB04FDF755}" dt="2021-05-19T17:02:29.579" v="6754" actId="20577"/>
        <pc:sldMkLst>
          <pc:docMk/>
          <pc:sldMk cId="1480294635" sldId="259"/>
        </pc:sldMkLst>
        <pc:spChg chg="mod">
          <ac:chgData name="Rangel, Rodrigo" userId="629da797-9e7a-4039-aaa0-c403143963e7" providerId="ADAL" clId="{EAC892C5-DA3D-4060-A9F1-EDBB04FDF755}" dt="2021-05-18T23:03:36.817" v="532" actId="20577"/>
          <ac:spMkLst>
            <pc:docMk/>
            <pc:sldMk cId="1480294635" sldId="259"/>
            <ac:spMk id="2" creationId="{7C10329C-4FA9-45BA-B617-AA3C65F00B16}"/>
          </ac:spMkLst>
        </pc:spChg>
        <pc:spChg chg="mod">
          <ac:chgData name="Rangel, Rodrigo" userId="629da797-9e7a-4039-aaa0-c403143963e7" providerId="ADAL" clId="{EAC892C5-DA3D-4060-A9F1-EDBB04FDF755}" dt="2021-05-18T23:12:13.913" v="1312" actId="1076"/>
          <ac:spMkLst>
            <pc:docMk/>
            <pc:sldMk cId="1480294635" sldId="259"/>
            <ac:spMk id="5" creationId="{3158B0ED-5777-4798-AD37-D9532FE3AB58}"/>
          </ac:spMkLst>
        </pc:spChg>
        <pc:picChg chg="add del mod">
          <ac:chgData name="Rangel, Rodrigo" userId="629da797-9e7a-4039-aaa0-c403143963e7" providerId="ADAL" clId="{EAC892C5-DA3D-4060-A9F1-EDBB04FDF755}" dt="2021-05-19T13:20:38.897" v="3651"/>
          <ac:picMkLst>
            <pc:docMk/>
            <pc:sldMk cId="1480294635" sldId="259"/>
            <ac:picMk id="7" creationId="{A081BE1C-57D0-4931-A58D-DAC83A76B100}"/>
          </ac:picMkLst>
        </pc:picChg>
        <pc:picChg chg="add mod">
          <ac:chgData name="Rangel, Rodrigo" userId="629da797-9e7a-4039-aaa0-c403143963e7" providerId="ADAL" clId="{EAC892C5-DA3D-4060-A9F1-EDBB04FDF755}" dt="2021-05-19T13:41:43.759" v="3670"/>
          <ac:picMkLst>
            <pc:docMk/>
            <pc:sldMk cId="1480294635" sldId="259"/>
            <ac:picMk id="8" creationId="{48F4EACE-28B6-4A94-92C1-C9DF3F491C6B}"/>
          </ac:picMkLst>
        </pc:picChg>
      </pc:sldChg>
      <pc:sldChg chg="modSp add del mod">
        <pc:chgData name="Rangel, Rodrigo" userId="629da797-9e7a-4039-aaa0-c403143963e7" providerId="ADAL" clId="{EAC892C5-DA3D-4060-A9F1-EDBB04FDF755}" dt="2021-05-18T23:16:18.342" v="1386" actId="47"/>
        <pc:sldMkLst>
          <pc:docMk/>
          <pc:sldMk cId="1507548674" sldId="260"/>
        </pc:sldMkLst>
        <pc:spChg chg="mod">
          <ac:chgData name="Rangel, Rodrigo" userId="629da797-9e7a-4039-aaa0-c403143963e7" providerId="ADAL" clId="{EAC892C5-DA3D-4060-A9F1-EDBB04FDF755}" dt="2021-05-18T23:07:31.339" v="986" actId="20577"/>
          <ac:spMkLst>
            <pc:docMk/>
            <pc:sldMk cId="1507548674" sldId="260"/>
            <ac:spMk id="2" creationId="{7C10329C-4FA9-45BA-B617-AA3C65F00B16}"/>
          </ac:spMkLst>
        </pc:spChg>
      </pc:sldChg>
      <pc:sldChg chg="del">
        <pc:chgData name="Rangel, Rodrigo" userId="629da797-9e7a-4039-aaa0-c403143963e7" providerId="ADAL" clId="{EAC892C5-DA3D-4060-A9F1-EDBB04FDF755}" dt="2021-05-18T22:51:23.189" v="43" actId="47"/>
        <pc:sldMkLst>
          <pc:docMk/>
          <pc:sldMk cId="3461801931" sldId="260"/>
        </pc:sldMkLst>
      </pc:sldChg>
      <pc:sldChg chg="addSp delSp modSp add mod ord">
        <pc:chgData name="Rangel, Rodrigo" userId="629da797-9e7a-4039-aaa0-c403143963e7" providerId="ADAL" clId="{EAC892C5-DA3D-4060-A9F1-EDBB04FDF755}" dt="2021-05-19T13:41:44.361" v="3671"/>
        <pc:sldMkLst>
          <pc:docMk/>
          <pc:sldMk cId="1526011887" sldId="261"/>
        </pc:sldMkLst>
        <pc:spChg chg="mod">
          <ac:chgData name="Rangel, Rodrigo" userId="629da797-9e7a-4039-aaa0-c403143963e7" providerId="ADAL" clId="{EAC892C5-DA3D-4060-A9F1-EDBB04FDF755}" dt="2021-05-18T23:14:47.749" v="1384" actId="1076"/>
          <ac:spMkLst>
            <pc:docMk/>
            <pc:sldMk cId="1526011887" sldId="261"/>
            <ac:spMk id="5" creationId="{3158B0ED-5777-4798-AD37-D9532FE3AB58}"/>
          </ac:spMkLst>
        </pc:spChg>
        <pc:picChg chg="add del mod">
          <ac:chgData name="Rangel, Rodrigo" userId="629da797-9e7a-4039-aaa0-c403143963e7" providerId="ADAL" clId="{EAC892C5-DA3D-4060-A9F1-EDBB04FDF755}" dt="2021-05-19T13:20:38.643" v="3650"/>
          <ac:picMkLst>
            <pc:docMk/>
            <pc:sldMk cId="1526011887" sldId="261"/>
            <ac:picMk id="8" creationId="{224C3873-657F-4D75-9E4B-1823DDAD2CD9}"/>
          </ac:picMkLst>
        </pc:picChg>
        <pc:picChg chg="add mod">
          <ac:chgData name="Rangel, Rodrigo" userId="629da797-9e7a-4039-aaa0-c403143963e7" providerId="ADAL" clId="{EAC892C5-DA3D-4060-A9F1-EDBB04FDF755}" dt="2021-05-19T13:41:44.361" v="3671"/>
          <ac:picMkLst>
            <pc:docMk/>
            <pc:sldMk cId="1526011887" sldId="261"/>
            <ac:picMk id="9" creationId="{41597BD1-D69A-4F5C-9EBA-31F436DC6399}"/>
          </ac:picMkLst>
        </pc:picChg>
        <pc:picChg chg="add mod">
          <ac:chgData name="Rangel, Rodrigo" userId="629da797-9e7a-4039-aaa0-c403143963e7" providerId="ADAL" clId="{EAC892C5-DA3D-4060-A9F1-EDBB04FDF755}" dt="2021-05-18T23:14:51.305" v="1385" actId="1076"/>
          <ac:picMkLst>
            <pc:docMk/>
            <pc:sldMk cId="1526011887" sldId="261"/>
            <ac:picMk id="1026" creationId="{73347711-C4BC-428C-9B0A-7788089423B0}"/>
          </ac:picMkLst>
        </pc:picChg>
      </pc:sldChg>
      <pc:sldChg chg="del">
        <pc:chgData name="Rangel, Rodrigo" userId="629da797-9e7a-4039-aaa0-c403143963e7" providerId="ADAL" clId="{EAC892C5-DA3D-4060-A9F1-EDBB04FDF755}" dt="2021-05-18T22:51:23.189" v="43" actId="47"/>
        <pc:sldMkLst>
          <pc:docMk/>
          <pc:sldMk cId="3524748952" sldId="261"/>
        </pc:sldMkLst>
      </pc:sldChg>
      <pc:sldChg chg="addSp delSp modSp add mod modNotesTx">
        <pc:chgData name="Rangel, Rodrigo" userId="629da797-9e7a-4039-aaa0-c403143963e7" providerId="ADAL" clId="{EAC892C5-DA3D-4060-A9F1-EDBB04FDF755}" dt="2021-05-19T13:41:45.082" v="3672"/>
        <pc:sldMkLst>
          <pc:docMk/>
          <pc:sldMk cId="3374014930" sldId="262"/>
        </pc:sldMkLst>
        <pc:spChg chg="mod">
          <ac:chgData name="Rangel, Rodrigo" userId="629da797-9e7a-4039-aaa0-c403143963e7" providerId="ADAL" clId="{EAC892C5-DA3D-4060-A9F1-EDBB04FDF755}" dt="2021-05-18T23:16:33.798" v="1426" actId="20577"/>
          <ac:spMkLst>
            <pc:docMk/>
            <pc:sldMk cId="3374014930" sldId="262"/>
            <ac:spMk id="2" creationId="{7C10329C-4FA9-45BA-B617-AA3C65F00B16}"/>
          </ac:spMkLst>
        </pc:spChg>
        <pc:spChg chg="add del mod">
          <ac:chgData name="Rangel, Rodrigo" userId="629da797-9e7a-4039-aaa0-c403143963e7" providerId="ADAL" clId="{EAC892C5-DA3D-4060-A9F1-EDBB04FDF755}" dt="2021-05-18T23:54:20.542" v="1590" actId="478"/>
          <ac:spMkLst>
            <pc:docMk/>
            <pc:sldMk cId="3374014930" sldId="262"/>
            <ac:spMk id="3" creationId="{01841310-1FAC-4055-AA7C-515BD7B37A8B}"/>
          </ac:spMkLst>
        </pc:spChg>
        <pc:spChg chg="del mod">
          <ac:chgData name="Rangel, Rodrigo" userId="629da797-9e7a-4039-aaa0-c403143963e7" providerId="ADAL" clId="{EAC892C5-DA3D-4060-A9F1-EDBB04FDF755}" dt="2021-05-18T23:18:10.714" v="1435" actId="478"/>
          <ac:spMkLst>
            <pc:docMk/>
            <pc:sldMk cId="3374014930" sldId="262"/>
            <ac:spMk id="5" creationId="{3158B0ED-5777-4798-AD37-D9532FE3AB58}"/>
          </ac:spMkLst>
        </pc:spChg>
        <pc:picChg chg="add mod">
          <ac:chgData name="Rangel, Rodrigo" userId="629da797-9e7a-4039-aaa0-c403143963e7" providerId="ADAL" clId="{EAC892C5-DA3D-4060-A9F1-EDBB04FDF755}" dt="2021-05-19T13:41:45.082" v="3672"/>
          <ac:picMkLst>
            <pc:docMk/>
            <pc:sldMk cId="3374014930" sldId="262"/>
            <ac:picMk id="7" creationId="{D0724912-9E03-4996-BBF7-D1CEF2B06424}"/>
          </ac:picMkLst>
        </pc:picChg>
        <pc:picChg chg="add mod">
          <ac:chgData name="Rangel, Rodrigo" userId="629da797-9e7a-4039-aaa0-c403143963e7" providerId="ADAL" clId="{EAC892C5-DA3D-4060-A9F1-EDBB04FDF755}" dt="2021-05-18T23:58:13.516" v="1593" actId="1076"/>
          <ac:picMkLst>
            <pc:docMk/>
            <pc:sldMk cId="3374014930" sldId="262"/>
            <ac:picMk id="2050" creationId="{7979FD7D-AC12-4E02-ACF1-292DE6FA8F46}"/>
          </ac:picMkLst>
        </pc:picChg>
      </pc:sldChg>
      <pc:sldChg chg="add del">
        <pc:chgData name="Rangel, Rodrigo" userId="629da797-9e7a-4039-aaa0-c403143963e7" providerId="ADAL" clId="{EAC892C5-DA3D-4060-A9F1-EDBB04FDF755}" dt="2021-05-18T23:58:47.429" v="1597"/>
        <pc:sldMkLst>
          <pc:docMk/>
          <pc:sldMk cId="1868057261" sldId="263"/>
        </pc:sldMkLst>
      </pc:sldChg>
      <pc:sldChg chg="delSp modSp add del mod">
        <pc:chgData name="Rangel, Rodrigo" userId="629da797-9e7a-4039-aaa0-c403143963e7" providerId="ADAL" clId="{EAC892C5-DA3D-4060-A9F1-EDBB04FDF755}" dt="2021-05-19T00:07:13.190" v="2205" actId="47"/>
        <pc:sldMkLst>
          <pc:docMk/>
          <pc:sldMk cId="2358682605" sldId="263"/>
        </pc:sldMkLst>
        <pc:spChg chg="mod">
          <ac:chgData name="Rangel, Rodrigo" userId="629da797-9e7a-4039-aaa0-c403143963e7" providerId="ADAL" clId="{EAC892C5-DA3D-4060-A9F1-EDBB04FDF755}" dt="2021-05-19T00:05:44.210" v="2082" actId="15"/>
          <ac:spMkLst>
            <pc:docMk/>
            <pc:sldMk cId="2358682605" sldId="263"/>
            <ac:spMk id="7" creationId="{92593A99-285B-439C-AF19-D4C197158544}"/>
          </ac:spMkLst>
        </pc:spChg>
        <pc:picChg chg="del">
          <ac:chgData name="Rangel, Rodrigo" userId="629da797-9e7a-4039-aaa0-c403143963e7" providerId="ADAL" clId="{EAC892C5-DA3D-4060-A9F1-EDBB04FDF755}" dt="2021-05-19T00:02:08.046" v="1793" actId="478"/>
          <ac:picMkLst>
            <pc:docMk/>
            <pc:sldMk cId="2358682605" sldId="263"/>
            <ac:picMk id="3074" creationId="{94D764D5-9A5C-4979-8894-8D25D2A412EC}"/>
          </ac:picMkLst>
        </pc:picChg>
      </pc:sldChg>
      <pc:sldChg chg="addSp modSp add mod ord modAnim modNotesTx">
        <pc:chgData name="Rangel, Rodrigo" userId="629da797-9e7a-4039-aaa0-c403143963e7" providerId="ADAL" clId="{EAC892C5-DA3D-4060-A9F1-EDBB04FDF755}" dt="2021-05-19T17:05:45.621" v="6792" actId="113"/>
        <pc:sldMkLst>
          <pc:docMk/>
          <pc:sldMk cId="407987527" sldId="264"/>
        </pc:sldMkLst>
        <pc:spChg chg="mod">
          <ac:chgData name="Rangel, Rodrigo" userId="629da797-9e7a-4039-aaa0-c403143963e7" providerId="ADAL" clId="{EAC892C5-DA3D-4060-A9F1-EDBB04FDF755}" dt="2021-05-19T00:07:04.846" v="2204"/>
          <ac:spMkLst>
            <pc:docMk/>
            <pc:sldMk cId="407987527" sldId="264"/>
            <ac:spMk id="2" creationId="{7C10329C-4FA9-45BA-B617-AA3C65F00B16}"/>
          </ac:spMkLst>
        </pc:spChg>
        <pc:spChg chg="mod">
          <ac:chgData name="Rangel, Rodrigo" userId="629da797-9e7a-4039-aaa0-c403143963e7" providerId="ADAL" clId="{EAC892C5-DA3D-4060-A9F1-EDBB04FDF755}" dt="2021-05-19T17:05:45.621" v="6792" actId="113"/>
          <ac:spMkLst>
            <pc:docMk/>
            <pc:sldMk cId="407987527" sldId="264"/>
            <ac:spMk id="5" creationId="{3158B0ED-5777-4798-AD37-D9532FE3AB58}"/>
          </ac:spMkLst>
        </pc:spChg>
        <pc:picChg chg="add mod">
          <ac:chgData name="Rangel, Rodrigo" userId="629da797-9e7a-4039-aaa0-c403143963e7" providerId="ADAL" clId="{EAC892C5-DA3D-4060-A9F1-EDBB04FDF755}" dt="2021-05-19T14:31:56.234" v="3701" actId="167"/>
          <ac:picMkLst>
            <pc:docMk/>
            <pc:sldMk cId="407987527" sldId="264"/>
            <ac:picMk id="7" creationId="{599339E0-3E9A-40DF-A9B8-E8C0CC7A7CCB}"/>
          </ac:picMkLst>
        </pc:picChg>
      </pc:sldChg>
      <pc:sldChg chg="del">
        <pc:chgData name="Rangel, Rodrigo" userId="629da797-9e7a-4039-aaa0-c403143963e7" providerId="ADAL" clId="{EAC892C5-DA3D-4060-A9F1-EDBB04FDF755}" dt="2021-05-18T22:51:23.189" v="43" actId="47"/>
        <pc:sldMkLst>
          <pc:docMk/>
          <pc:sldMk cId="2151277952" sldId="264"/>
        </pc:sldMkLst>
      </pc:sldChg>
      <pc:sldChg chg="del">
        <pc:chgData name="Rangel, Rodrigo" userId="629da797-9e7a-4039-aaa0-c403143963e7" providerId="ADAL" clId="{EAC892C5-DA3D-4060-A9F1-EDBB04FDF755}" dt="2021-05-18T22:51:23.189" v="43" actId="47"/>
        <pc:sldMkLst>
          <pc:docMk/>
          <pc:sldMk cId="3745284562" sldId="265"/>
        </pc:sldMkLst>
      </pc:sldChg>
      <pc:sldChg chg="modSp add del mod">
        <pc:chgData name="Rangel, Rodrigo" userId="629da797-9e7a-4039-aaa0-c403143963e7" providerId="ADAL" clId="{EAC892C5-DA3D-4060-A9F1-EDBB04FDF755}" dt="2021-05-19T00:19:25.338" v="2605" actId="47"/>
        <pc:sldMkLst>
          <pc:docMk/>
          <pc:sldMk cId="4072098346" sldId="265"/>
        </pc:sldMkLst>
        <pc:spChg chg="mod">
          <ac:chgData name="Rangel, Rodrigo" userId="629da797-9e7a-4039-aaa0-c403143963e7" providerId="ADAL" clId="{EAC892C5-DA3D-4060-A9F1-EDBB04FDF755}" dt="2021-05-19T00:07:22.126" v="2223" actId="20577"/>
          <ac:spMkLst>
            <pc:docMk/>
            <pc:sldMk cId="4072098346" sldId="265"/>
            <ac:spMk id="2" creationId="{7C10329C-4FA9-45BA-B617-AA3C65F00B16}"/>
          </ac:spMkLst>
        </pc:spChg>
        <pc:spChg chg="mod">
          <ac:chgData name="Rangel, Rodrigo" userId="629da797-9e7a-4039-aaa0-c403143963e7" providerId="ADAL" clId="{EAC892C5-DA3D-4060-A9F1-EDBB04FDF755}" dt="2021-05-19T00:18:56.653" v="2601" actId="1076"/>
          <ac:spMkLst>
            <pc:docMk/>
            <pc:sldMk cId="4072098346" sldId="265"/>
            <ac:spMk id="5" creationId="{3158B0ED-5777-4798-AD37-D9532FE3AB58}"/>
          </ac:spMkLst>
        </pc:spChg>
      </pc:sldChg>
      <pc:sldChg chg="addSp modSp add mod modAnim modNotesTx">
        <pc:chgData name="Rangel, Rodrigo" userId="629da797-9e7a-4039-aaa0-c403143963e7" providerId="ADAL" clId="{EAC892C5-DA3D-4060-A9F1-EDBB04FDF755}" dt="2021-05-19T14:31:22.871" v="3699" actId="12"/>
        <pc:sldMkLst>
          <pc:docMk/>
          <pc:sldMk cId="5312552" sldId="266"/>
        </pc:sldMkLst>
        <pc:spChg chg="mod">
          <ac:chgData name="Rangel, Rodrigo" userId="629da797-9e7a-4039-aaa0-c403143963e7" providerId="ADAL" clId="{EAC892C5-DA3D-4060-A9F1-EDBB04FDF755}" dt="2021-05-19T00:19:18.474" v="2603"/>
          <ac:spMkLst>
            <pc:docMk/>
            <pc:sldMk cId="5312552" sldId="266"/>
            <ac:spMk id="2" creationId="{7C10329C-4FA9-45BA-B617-AA3C65F00B16}"/>
          </ac:spMkLst>
        </pc:spChg>
        <pc:spChg chg="mod">
          <ac:chgData name="Rangel, Rodrigo" userId="629da797-9e7a-4039-aaa0-c403143963e7" providerId="ADAL" clId="{EAC892C5-DA3D-4060-A9F1-EDBB04FDF755}" dt="2021-05-19T14:31:22.871" v="3699" actId="12"/>
          <ac:spMkLst>
            <pc:docMk/>
            <pc:sldMk cId="5312552" sldId="266"/>
            <ac:spMk id="5" creationId="{3158B0ED-5777-4798-AD37-D9532FE3AB58}"/>
          </ac:spMkLst>
        </pc:spChg>
        <pc:picChg chg="add mod">
          <ac:chgData name="Rangel, Rodrigo" userId="629da797-9e7a-4039-aaa0-c403143963e7" providerId="ADAL" clId="{EAC892C5-DA3D-4060-A9F1-EDBB04FDF755}" dt="2021-05-19T14:31:13.428" v="3698" actId="167"/>
          <ac:picMkLst>
            <pc:docMk/>
            <pc:sldMk cId="5312552" sldId="266"/>
            <ac:picMk id="7" creationId="{2D2982BC-CF44-4613-9659-3552E25D6F83}"/>
          </ac:picMkLst>
        </pc:picChg>
      </pc:sldChg>
      <pc:sldChg chg="del">
        <pc:chgData name="Rangel, Rodrigo" userId="629da797-9e7a-4039-aaa0-c403143963e7" providerId="ADAL" clId="{EAC892C5-DA3D-4060-A9F1-EDBB04FDF755}" dt="2021-05-18T22:51:23.189" v="43" actId="47"/>
        <pc:sldMkLst>
          <pc:docMk/>
          <pc:sldMk cId="1575853869" sldId="266"/>
        </pc:sldMkLst>
      </pc:sldChg>
      <pc:sldChg chg="addSp modSp add mod modAnim modNotesTx">
        <pc:chgData name="Rangel, Rodrigo" userId="629da797-9e7a-4039-aaa0-c403143963e7" providerId="ADAL" clId="{EAC892C5-DA3D-4060-A9F1-EDBB04FDF755}" dt="2021-05-19T14:32:11.678" v="3704"/>
        <pc:sldMkLst>
          <pc:docMk/>
          <pc:sldMk cId="603867639" sldId="267"/>
        </pc:sldMkLst>
        <pc:spChg chg="mod">
          <ac:chgData name="Rangel, Rodrigo" userId="629da797-9e7a-4039-aaa0-c403143963e7" providerId="ADAL" clId="{EAC892C5-DA3D-4060-A9F1-EDBB04FDF755}" dt="2021-05-19T00:23:26.648" v="2801" actId="20577"/>
          <ac:spMkLst>
            <pc:docMk/>
            <pc:sldMk cId="603867639" sldId="267"/>
            <ac:spMk id="2" creationId="{7C10329C-4FA9-45BA-B617-AA3C65F00B16}"/>
          </ac:spMkLst>
        </pc:spChg>
        <pc:spChg chg="mod">
          <ac:chgData name="Rangel, Rodrigo" userId="629da797-9e7a-4039-aaa0-c403143963e7" providerId="ADAL" clId="{EAC892C5-DA3D-4060-A9F1-EDBB04FDF755}" dt="2021-05-19T12:57:42.156" v="3422" actId="20577"/>
          <ac:spMkLst>
            <pc:docMk/>
            <pc:sldMk cId="603867639" sldId="267"/>
            <ac:spMk id="5" creationId="{3158B0ED-5777-4798-AD37-D9532FE3AB58}"/>
          </ac:spMkLst>
        </pc:spChg>
        <pc:picChg chg="add mod">
          <ac:chgData name="Rangel, Rodrigo" userId="629da797-9e7a-4039-aaa0-c403143963e7" providerId="ADAL" clId="{EAC892C5-DA3D-4060-A9F1-EDBB04FDF755}" dt="2021-05-19T14:32:09.140" v="3703" actId="167"/>
          <ac:picMkLst>
            <pc:docMk/>
            <pc:sldMk cId="603867639" sldId="267"/>
            <ac:picMk id="7" creationId="{22D0E6C4-A944-4842-A001-F2F4BD7E564D}"/>
          </ac:picMkLst>
        </pc:picChg>
      </pc:sldChg>
      <pc:sldChg chg="del">
        <pc:chgData name="Rangel, Rodrigo" userId="629da797-9e7a-4039-aaa0-c403143963e7" providerId="ADAL" clId="{EAC892C5-DA3D-4060-A9F1-EDBB04FDF755}" dt="2021-05-18T22:51:23.189" v="43" actId="47"/>
        <pc:sldMkLst>
          <pc:docMk/>
          <pc:sldMk cId="748950810" sldId="267"/>
        </pc:sldMkLst>
      </pc:sldChg>
      <pc:sldChg chg="add del">
        <pc:chgData name="Rangel, Rodrigo" userId="629da797-9e7a-4039-aaa0-c403143963e7" providerId="ADAL" clId="{EAC892C5-DA3D-4060-A9F1-EDBB04FDF755}" dt="2021-05-19T00:21:55.623" v="2751" actId="47"/>
        <pc:sldMkLst>
          <pc:docMk/>
          <pc:sldMk cId="3004790879" sldId="267"/>
        </pc:sldMkLst>
      </pc:sldChg>
      <pc:sldChg chg="add del">
        <pc:chgData name="Rangel, Rodrigo" userId="629da797-9e7a-4039-aaa0-c403143963e7" providerId="ADAL" clId="{EAC892C5-DA3D-4060-A9F1-EDBB04FDF755}" dt="2021-05-19T00:23:09.295" v="2784" actId="47"/>
        <pc:sldMkLst>
          <pc:docMk/>
          <pc:sldMk cId="4143761815" sldId="267"/>
        </pc:sldMkLst>
      </pc:sldChg>
      <pc:sldChg chg="addSp modSp add mod modAnim modNotesTx">
        <pc:chgData name="Rangel, Rodrigo" userId="629da797-9e7a-4039-aaa0-c403143963e7" providerId="ADAL" clId="{EAC892C5-DA3D-4060-A9F1-EDBB04FDF755}" dt="2021-05-19T17:08:02.608" v="6806" actId="313"/>
        <pc:sldMkLst>
          <pc:docMk/>
          <pc:sldMk cId="2875396027" sldId="268"/>
        </pc:sldMkLst>
        <pc:spChg chg="mod">
          <ac:chgData name="Rangel, Rodrigo" userId="629da797-9e7a-4039-aaa0-c403143963e7" providerId="ADAL" clId="{EAC892C5-DA3D-4060-A9F1-EDBB04FDF755}" dt="2021-05-19T00:25:04.146" v="2853" actId="20577"/>
          <ac:spMkLst>
            <pc:docMk/>
            <pc:sldMk cId="2875396027" sldId="268"/>
            <ac:spMk id="2" creationId="{7C10329C-4FA9-45BA-B617-AA3C65F00B16}"/>
          </ac:spMkLst>
        </pc:spChg>
        <pc:spChg chg="mod">
          <ac:chgData name="Rangel, Rodrigo" userId="629da797-9e7a-4039-aaa0-c403143963e7" providerId="ADAL" clId="{EAC892C5-DA3D-4060-A9F1-EDBB04FDF755}" dt="2021-05-19T17:08:02.608" v="6806" actId="313"/>
          <ac:spMkLst>
            <pc:docMk/>
            <pc:sldMk cId="2875396027" sldId="268"/>
            <ac:spMk id="5" creationId="{3158B0ED-5777-4798-AD37-D9532FE3AB58}"/>
          </ac:spMkLst>
        </pc:spChg>
        <pc:picChg chg="add mod">
          <ac:chgData name="Rangel, Rodrigo" userId="629da797-9e7a-4039-aaa0-c403143963e7" providerId="ADAL" clId="{EAC892C5-DA3D-4060-A9F1-EDBB04FDF755}" dt="2021-05-19T14:32:17.845" v="3705" actId="167"/>
          <ac:picMkLst>
            <pc:docMk/>
            <pc:sldMk cId="2875396027" sldId="268"/>
            <ac:picMk id="7" creationId="{91EED4FF-73E4-4595-8CAB-759CAABC1A81}"/>
          </ac:picMkLst>
        </pc:picChg>
      </pc:sldChg>
      <pc:sldChg chg="del">
        <pc:chgData name="Rangel, Rodrigo" userId="629da797-9e7a-4039-aaa0-c403143963e7" providerId="ADAL" clId="{EAC892C5-DA3D-4060-A9F1-EDBB04FDF755}" dt="2021-05-18T22:51:23.189" v="43" actId="47"/>
        <pc:sldMkLst>
          <pc:docMk/>
          <pc:sldMk cId="271867208" sldId="269"/>
        </pc:sldMkLst>
      </pc:sldChg>
      <pc:sldChg chg="addSp delSp modSp add mod ord modAnim modNotesTx">
        <pc:chgData name="Rangel, Rodrigo" userId="629da797-9e7a-4039-aaa0-c403143963e7" providerId="ADAL" clId="{EAC892C5-DA3D-4060-A9F1-EDBB04FDF755}" dt="2021-05-19T17:09:09.929" v="6808"/>
        <pc:sldMkLst>
          <pc:docMk/>
          <pc:sldMk cId="3938705404" sldId="269"/>
        </pc:sldMkLst>
        <pc:spChg chg="mod">
          <ac:chgData name="Rangel, Rodrigo" userId="629da797-9e7a-4039-aaa0-c403143963e7" providerId="ADAL" clId="{EAC892C5-DA3D-4060-A9F1-EDBB04FDF755}" dt="2021-05-19T14:34:43.567" v="3739" actId="20577"/>
          <ac:spMkLst>
            <pc:docMk/>
            <pc:sldMk cId="3938705404" sldId="269"/>
            <ac:spMk id="2" creationId="{7C10329C-4FA9-45BA-B617-AA3C65F00B16}"/>
          </ac:spMkLst>
        </pc:spChg>
        <pc:spChg chg="add mod">
          <ac:chgData name="Rangel, Rodrigo" userId="629da797-9e7a-4039-aaa0-c403143963e7" providerId="ADAL" clId="{EAC892C5-DA3D-4060-A9F1-EDBB04FDF755}" dt="2021-05-19T14:33:23.194" v="3726" actId="403"/>
          <ac:spMkLst>
            <pc:docMk/>
            <pc:sldMk cId="3938705404" sldId="269"/>
            <ac:spMk id="4" creationId="{BD5C54B3-F582-49C5-93E1-2611FCF5064D}"/>
          </ac:spMkLst>
        </pc:spChg>
        <pc:spChg chg="mod">
          <ac:chgData name="Rangel, Rodrigo" userId="629da797-9e7a-4039-aaa0-c403143963e7" providerId="ADAL" clId="{EAC892C5-DA3D-4060-A9F1-EDBB04FDF755}" dt="2021-05-19T13:02:09.141" v="3536" actId="14100"/>
          <ac:spMkLst>
            <pc:docMk/>
            <pc:sldMk cId="3938705404" sldId="269"/>
            <ac:spMk id="5" creationId="{3158B0ED-5777-4798-AD37-D9532FE3AB58}"/>
          </ac:spMkLst>
        </pc:spChg>
        <pc:spChg chg="add del">
          <ac:chgData name="Rangel, Rodrigo" userId="629da797-9e7a-4039-aaa0-c403143963e7" providerId="ADAL" clId="{EAC892C5-DA3D-4060-A9F1-EDBB04FDF755}" dt="2021-05-19T13:12:04.392" v="3558" actId="478"/>
          <ac:spMkLst>
            <pc:docMk/>
            <pc:sldMk cId="3938705404" sldId="269"/>
            <ac:spMk id="8" creationId="{1FB363B2-BB2E-4185-BA26-45269B161B04}"/>
          </ac:spMkLst>
        </pc:spChg>
        <pc:spChg chg="add del mod">
          <ac:chgData name="Rangel, Rodrigo" userId="629da797-9e7a-4039-aaa0-c403143963e7" providerId="ADAL" clId="{EAC892C5-DA3D-4060-A9F1-EDBB04FDF755}" dt="2021-05-19T13:12:02.613" v="3557"/>
          <ac:spMkLst>
            <pc:docMk/>
            <pc:sldMk cId="3938705404" sldId="269"/>
            <ac:spMk id="9" creationId="{93422C53-1A69-41A5-9B38-B0DAC50C9848}"/>
          </ac:spMkLst>
        </pc:spChg>
        <pc:spChg chg="add mod">
          <ac:chgData name="Rangel, Rodrigo" userId="629da797-9e7a-4039-aaa0-c403143963e7" providerId="ADAL" clId="{EAC892C5-DA3D-4060-A9F1-EDBB04FDF755}" dt="2021-05-19T14:41:05.083" v="4191" actId="2711"/>
          <ac:spMkLst>
            <pc:docMk/>
            <pc:sldMk cId="3938705404" sldId="269"/>
            <ac:spMk id="13" creationId="{505187F5-04BE-4073-AC2C-521E14E48051}"/>
          </ac:spMkLst>
        </pc:spChg>
        <pc:picChg chg="add mod">
          <ac:chgData name="Rangel, Rodrigo" userId="629da797-9e7a-4039-aaa0-c403143963e7" providerId="ADAL" clId="{EAC892C5-DA3D-4060-A9F1-EDBB04FDF755}" dt="2021-05-19T13:42:03.947" v="3682" actId="167"/>
          <ac:picMkLst>
            <pc:docMk/>
            <pc:sldMk cId="3938705404" sldId="269"/>
            <ac:picMk id="14" creationId="{1DA9728E-0906-4442-B6FB-D2AE5409BD4D}"/>
          </ac:picMkLst>
        </pc:picChg>
        <pc:picChg chg="add del mod">
          <ac:chgData name="Rangel, Rodrigo" userId="629da797-9e7a-4039-aaa0-c403143963e7" providerId="ADAL" clId="{EAC892C5-DA3D-4060-A9F1-EDBB04FDF755}" dt="2021-05-19T13:42:10.528" v="3686" actId="478"/>
          <ac:picMkLst>
            <pc:docMk/>
            <pc:sldMk cId="3938705404" sldId="269"/>
            <ac:picMk id="1026" creationId="{FDC31F24-C943-4528-B1ED-CEEACAA11421}"/>
          </ac:picMkLst>
        </pc:picChg>
        <pc:picChg chg="add del mod">
          <ac:chgData name="Rangel, Rodrigo" userId="629da797-9e7a-4039-aaa0-c403143963e7" providerId="ADAL" clId="{EAC892C5-DA3D-4060-A9F1-EDBB04FDF755}" dt="2021-05-19T13:55:05.483" v="3690" actId="478"/>
          <ac:picMkLst>
            <pc:docMk/>
            <pc:sldMk cId="3938705404" sldId="269"/>
            <ac:picMk id="1028" creationId="{1B48401F-170F-4254-9BF0-A878A75EB106}"/>
          </ac:picMkLst>
        </pc:picChg>
        <pc:picChg chg="add del mod">
          <ac:chgData name="Rangel, Rodrigo" userId="629da797-9e7a-4039-aaa0-c403143963e7" providerId="ADAL" clId="{EAC892C5-DA3D-4060-A9F1-EDBB04FDF755}" dt="2021-05-19T13:57:29.795" v="3695" actId="478"/>
          <ac:picMkLst>
            <pc:docMk/>
            <pc:sldMk cId="3938705404" sldId="269"/>
            <ac:picMk id="1030" creationId="{C7ED4BC9-AF67-4CC2-88BF-438D85172C00}"/>
          </ac:picMkLst>
        </pc:picChg>
        <pc:picChg chg="add del">
          <ac:chgData name="Rangel, Rodrigo" userId="629da797-9e7a-4039-aaa0-c403143963e7" providerId="ADAL" clId="{EAC892C5-DA3D-4060-A9F1-EDBB04FDF755}" dt="2021-05-19T14:30:36.585" v="3697"/>
          <ac:picMkLst>
            <pc:docMk/>
            <pc:sldMk cId="3938705404" sldId="269"/>
            <ac:picMk id="1032" creationId="{3401CE15-1593-48FD-81E9-410D10FBA12A}"/>
          </ac:picMkLst>
        </pc:picChg>
      </pc:sldChg>
      <pc:sldChg chg="del">
        <pc:chgData name="Rangel, Rodrigo" userId="629da797-9e7a-4039-aaa0-c403143963e7" providerId="ADAL" clId="{EAC892C5-DA3D-4060-A9F1-EDBB04FDF755}" dt="2021-05-18T22:51:23.189" v="43" actId="47"/>
        <pc:sldMkLst>
          <pc:docMk/>
          <pc:sldMk cId="1217331461" sldId="270"/>
        </pc:sldMkLst>
      </pc:sldChg>
      <pc:sldChg chg="addSp delSp modSp add mod ord delAnim modAnim addCm delCm modNotesTx">
        <pc:chgData name="Rangel, Rodrigo" userId="629da797-9e7a-4039-aaa0-c403143963e7" providerId="ADAL" clId="{EAC892C5-DA3D-4060-A9F1-EDBB04FDF755}" dt="2021-05-19T17:13:08.857" v="6835" actId="313"/>
        <pc:sldMkLst>
          <pc:docMk/>
          <pc:sldMk cId="2107818355" sldId="270"/>
        </pc:sldMkLst>
        <pc:spChg chg="mod">
          <ac:chgData name="Rangel, Rodrigo" userId="629da797-9e7a-4039-aaa0-c403143963e7" providerId="ADAL" clId="{EAC892C5-DA3D-4060-A9F1-EDBB04FDF755}" dt="2021-05-19T17:13:08.857" v="6835" actId="313"/>
          <ac:spMkLst>
            <pc:docMk/>
            <pc:sldMk cId="2107818355" sldId="270"/>
            <ac:spMk id="2" creationId="{7C10329C-4FA9-45BA-B617-AA3C65F00B16}"/>
          </ac:spMkLst>
        </pc:spChg>
        <pc:spChg chg="del">
          <ac:chgData name="Rangel, Rodrigo" userId="629da797-9e7a-4039-aaa0-c403143963e7" providerId="ADAL" clId="{EAC892C5-DA3D-4060-A9F1-EDBB04FDF755}" dt="2021-05-19T14:34:54.992" v="3742" actId="478"/>
          <ac:spMkLst>
            <pc:docMk/>
            <pc:sldMk cId="2107818355" sldId="270"/>
            <ac:spMk id="4" creationId="{BD5C54B3-F582-49C5-93E1-2611FCF5064D}"/>
          </ac:spMkLst>
        </pc:spChg>
        <pc:spChg chg="del">
          <ac:chgData name="Rangel, Rodrigo" userId="629da797-9e7a-4039-aaa0-c403143963e7" providerId="ADAL" clId="{EAC892C5-DA3D-4060-A9F1-EDBB04FDF755}" dt="2021-05-19T14:36:03.875" v="3768" actId="478"/>
          <ac:spMkLst>
            <pc:docMk/>
            <pc:sldMk cId="2107818355" sldId="270"/>
            <ac:spMk id="5" creationId="{3158B0ED-5777-4798-AD37-D9532FE3AB58}"/>
          </ac:spMkLst>
        </pc:spChg>
        <pc:spChg chg="add del mod">
          <ac:chgData name="Rangel, Rodrigo" userId="629da797-9e7a-4039-aaa0-c403143963e7" providerId="ADAL" clId="{EAC892C5-DA3D-4060-A9F1-EDBB04FDF755}" dt="2021-05-19T14:36:07.632" v="3769" actId="478"/>
          <ac:spMkLst>
            <pc:docMk/>
            <pc:sldMk cId="2107818355" sldId="270"/>
            <ac:spMk id="6" creationId="{DC2BEF66-BC01-44D3-AFE3-F275812CE8E3}"/>
          </ac:spMkLst>
        </pc:spChg>
        <pc:spChg chg="mod">
          <ac:chgData name="Rangel, Rodrigo" userId="629da797-9e7a-4039-aaa0-c403143963e7" providerId="ADAL" clId="{EAC892C5-DA3D-4060-A9F1-EDBB04FDF755}" dt="2021-05-19T15:38:56.887" v="5715" actId="20577"/>
          <ac:spMkLst>
            <pc:docMk/>
            <pc:sldMk cId="2107818355" sldId="270"/>
            <ac:spMk id="13" creationId="{505187F5-04BE-4073-AC2C-521E14E48051}"/>
          </ac:spMkLst>
        </pc:spChg>
        <pc:spChg chg="add del mod">
          <ac:chgData name="Rangel, Rodrigo" userId="629da797-9e7a-4039-aaa0-c403143963e7" providerId="ADAL" clId="{EAC892C5-DA3D-4060-A9F1-EDBB04FDF755}" dt="2021-05-19T14:56:24.044" v="4787" actId="478"/>
          <ac:spMkLst>
            <pc:docMk/>
            <pc:sldMk cId="2107818355" sldId="270"/>
            <ac:spMk id="15" creationId="{86F21E1D-264C-4A98-B6D6-2850DE001AB3}"/>
          </ac:spMkLst>
        </pc:spChg>
        <pc:picChg chg="mod">
          <ac:chgData name="Rangel, Rodrigo" userId="629da797-9e7a-4039-aaa0-c403143963e7" providerId="ADAL" clId="{EAC892C5-DA3D-4060-A9F1-EDBB04FDF755}" dt="2021-05-19T15:38:01.406" v="5667" actId="1076"/>
          <ac:picMkLst>
            <pc:docMk/>
            <pc:sldMk cId="2107818355" sldId="270"/>
            <ac:picMk id="14" creationId="{1DA9728E-0906-4442-B6FB-D2AE5409BD4D}"/>
          </ac:picMkLst>
        </pc:picChg>
      </pc:sldChg>
      <pc:sldChg chg="addSp modSp add del">
        <pc:chgData name="Rangel, Rodrigo" userId="629da797-9e7a-4039-aaa0-c403143963e7" providerId="ADAL" clId="{EAC892C5-DA3D-4060-A9F1-EDBB04FDF755}" dt="2021-05-19T14:32:32.839" v="3708" actId="47"/>
        <pc:sldMkLst>
          <pc:docMk/>
          <pc:sldMk cId="3283896340" sldId="270"/>
        </pc:sldMkLst>
        <pc:picChg chg="add mod">
          <ac:chgData name="Rangel, Rodrigo" userId="629da797-9e7a-4039-aaa0-c403143963e7" providerId="ADAL" clId="{EAC892C5-DA3D-4060-A9F1-EDBB04FDF755}" dt="2021-05-19T13:41:54.510" v="3678"/>
          <ac:picMkLst>
            <pc:docMk/>
            <pc:sldMk cId="3283896340" sldId="270"/>
            <ac:picMk id="7" creationId="{29CCE94F-B915-4161-A6D6-9E2A915688F1}"/>
          </ac:picMkLst>
        </pc:picChg>
      </pc:sldChg>
      <pc:sldChg chg="add del modNotesTx">
        <pc:chgData name="Rangel, Rodrigo" userId="629da797-9e7a-4039-aaa0-c403143963e7" providerId="ADAL" clId="{EAC892C5-DA3D-4060-A9F1-EDBB04FDF755}" dt="2021-05-19T13:54:35.344" v="3687" actId="47"/>
        <pc:sldMkLst>
          <pc:docMk/>
          <pc:sldMk cId="198717811" sldId="271"/>
        </pc:sldMkLst>
      </pc:sldChg>
      <pc:sldChg chg="addSp delSp modSp add mod ord modAnim modNotesTx">
        <pc:chgData name="Rangel, Rodrigo" userId="629da797-9e7a-4039-aaa0-c403143963e7" providerId="ADAL" clId="{EAC892C5-DA3D-4060-A9F1-EDBB04FDF755}" dt="2021-05-19T17:10:30.748" v="6810"/>
        <pc:sldMkLst>
          <pc:docMk/>
          <pc:sldMk cId="1076098207" sldId="271"/>
        </pc:sldMkLst>
        <pc:spChg chg="add mod">
          <ac:chgData name="Rangel, Rodrigo" userId="629da797-9e7a-4039-aaa0-c403143963e7" providerId="ADAL" clId="{EAC892C5-DA3D-4060-A9F1-EDBB04FDF755}" dt="2021-05-19T15:23:13.577" v="5412" actId="14100"/>
          <ac:spMkLst>
            <pc:docMk/>
            <pc:sldMk cId="1076098207" sldId="271"/>
            <ac:spMk id="4" creationId="{0F26F29D-ED55-4F93-85E9-DE5641984C97}"/>
          </ac:spMkLst>
        </pc:spChg>
        <pc:spChg chg="add mod">
          <ac:chgData name="Rangel, Rodrigo" userId="629da797-9e7a-4039-aaa0-c403143963e7" providerId="ADAL" clId="{EAC892C5-DA3D-4060-A9F1-EDBB04FDF755}" dt="2021-05-19T14:54:59.720" v="4692" actId="207"/>
          <ac:spMkLst>
            <pc:docMk/>
            <pc:sldMk cId="1076098207" sldId="271"/>
            <ac:spMk id="5" creationId="{92A709F2-C064-44AA-9ECB-5C7067871691}"/>
          </ac:spMkLst>
        </pc:spChg>
        <pc:spChg chg="mod">
          <ac:chgData name="Rangel, Rodrigo" userId="629da797-9e7a-4039-aaa0-c403143963e7" providerId="ADAL" clId="{EAC892C5-DA3D-4060-A9F1-EDBB04FDF755}" dt="2021-05-19T14:47:29.688" v="4482" actId="14100"/>
          <ac:spMkLst>
            <pc:docMk/>
            <pc:sldMk cId="1076098207" sldId="271"/>
            <ac:spMk id="13" creationId="{505187F5-04BE-4073-AC2C-521E14E48051}"/>
          </ac:spMkLst>
        </pc:spChg>
        <pc:spChg chg="del">
          <ac:chgData name="Rangel, Rodrigo" userId="629da797-9e7a-4039-aaa0-c403143963e7" providerId="ADAL" clId="{EAC892C5-DA3D-4060-A9F1-EDBB04FDF755}" dt="2021-05-19T14:43:00.988" v="4202" actId="478"/>
          <ac:spMkLst>
            <pc:docMk/>
            <pc:sldMk cId="1076098207" sldId="271"/>
            <ac:spMk id="15" creationId="{86F21E1D-264C-4A98-B6D6-2850DE001AB3}"/>
          </ac:spMkLst>
        </pc:spChg>
        <pc:spChg chg="add mod">
          <ac:chgData name="Rangel, Rodrigo" userId="629da797-9e7a-4039-aaa0-c403143963e7" providerId="ADAL" clId="{EAC892C5-DA3D-4060-A9F1-EDBB04FDF755}" dt="2021-05-19T15:23:21.366" v="5443" actId="1038"/>
          <ac:spMkLst>
            <pc:docMk/>
            <pc:sldMk cId="1076098207" sldId="271"/>
            <ac:spMk id="16" creationId="{46C55686-117A-4B23-BB8F-B3A403EC41EE}"/>
          </ac:spMkLst>
        </pc:spChg>
        <pc:spChg chg="add mod">
          <ac:chgData name="Rangel, Rodrigo" userId="629da797-9e7a-4039-aaa0-c403143963e7" providerId="ADAL" clId="{EAC892C5-DA3D-4060-A9F1-EDBB04FDF755}" dt="2021-05-19T15:23:21.366" v="5443" actId="1038"/>
          <ac:spMkLst>
            <pc:docMk/>
            <pc:sldMk cId="1076098207" sldId="271"/>
            <ac:spMk id="17" creationId="{5FFEB162-5E54-47F0-9218-72330D7DA06D}"/>
          </ac:spMkLst>
        </pc:spChg>
        <pc:graphicFrameChg chg="add mod modGraphic">
          <ac:chgData name="Rangel, Rodrigo" userId="629da797-9e7a-4039-aaa0-c403143963e7" providerId="ADAL" clId="{EAC892C5-DA3D-4060-A9F1-EDBB04FDF755}" dt="2021-05-19T15:28:19.122" v="5521" actId="20577"/>
          <ac:graphicFrameMkLst>
            <pc:docMk/>
            <pc:sldMk cId="1076098207" sldId="271"/>
            <ac:graphicFrameMk id="3" creationId="{986575AE-E4D6-40FD-AC5E-5FCB63CEE61D}"/>
          </ac:graphicFrameMkLst>
        </pc:graphicFrameChg>
        <pc:picChg chg="mod">
          <ac:chgData name="Rangel, Rodrigo" userId="629da797-9e7a-4039-aaa0-c403143963e7" providerId="ADAL" clId="{EAC892C5-DA3D-4060-A9F1-EDBB04FDF755}" dt="2021-05-19T14:43:05.006" v="4203" actId="167"/>
          <ac:picMkLst>
            <pc:docMk/>
            <pc:sldMk cId="1076098207" sldId="271"/>
            <ac:picMk id="14" creationId="{1DA9728E-0906-4442-B6FB-D2AE5409BD4D}"/>
          </ac:picMkLst>
        </pc:picChg>
      </pc:sldChg>
      <pc:sldChg chg="del">
        <pc:chgData name="Rangel, Rodrigo" userId="629da797-9e7a-4039-aaa0-c403143963e7" providerId="ADAL" clId="{EAC892C5-DA3D-4060-A9F1-EDBB04FDF755}" dt="2021-05-18T22:51:23.189" v="43" actId="47"/>
        <pc:sldMkLst>
          <pc:docMk/>
          <pc:sldMk cId="1367453821" sldId="271"/>
        </pc:sldMkLst>
      </pc:sldChg>
      <pc:sldChg chg="add">
        <pc:chgData name="Rangel, Rodrigo" userId="629da797-9e7a-4039-aaa0-c403143963e7" providerId="ADAL" clId="{EAC892C5-DA3D-4060-A9F1-EDBB04FDF755}" dt="2021-05-19T14:55:53.288" v="4700"/>
        <pc:sldMkLst>
          <pc:docMk/>
          <pc:sldMk cId="3664518363" sldId="272"/>
        </pc:sldMkLst>
      </pc:sldChg>
      <pc:sldChg chg="del">
        <pc:chgData name="Rangel, Rodrigo" userId="629da797-9e7a-4039-aaa0-c403143963e7" providerId="ADAL" clId="{EAC892C5-DA3D-4060-A9F1-EDBB04FDF755}" dt="2021-05-18T22:51:23.189" v="43" actId="47"/>
        <pc:sldMkLst>
          <pc:docMk/>
          <pc:sldMk cId="4234636099" sldId="272"/>
        </pc:sldMkLst>
      </pc:sldChg>
      <pc:sldChg chg="add del">
        <pc:chgData name="Rangel, Rodrigo" userId="629da797-9e7a-4039-aaa0-c403143963e7" providerId="ADAL" clId="{EAC892C5-DA3D-4060-A9F1-EDBB04FDF755}" dt="2021-05-19T14:47:12.514" v="4481" actId="47"/>
        <pc:sldMkLst>
          <pc:docMk/>
          <pc:sldMk cId="4252224667" sldId="272"/>
        </pc:sldMkLst>
      </pc:sldChg>
      <pc:sldChg chg="del">
        <pc:chgData name="Rangel, Rodrigo" userId="629da797-9e7a-4039-aaa0-c403143963e7" providerId="ADAL" clId="{EAC892C5-DA3D-4060-A9F1-EDBB04FDF755}" dt="2021-05-18T22:51:23.189" v="43" actId="47"/>
        <pc:sldMkLst>
          <pc:docMk/>
          <pc:sldMk cId="1096250558" sldId="273"/>
        </pc:sldMkLst>
      </pc:sldChg>
      <pc:sldChg chg="addSp delSp modSp add mod modNotesTx">
        <pc:chgData name="Rangel, Rodrigo" userId="629da797-9e7a-4039-aaa0-c403143963e7" providerId="ADAL" clId="{EAC892C5-DA3D-4060-A9F1-EDBB04FDF755}" dt="2021-05-19T16:01:26.403" v="6232"/>
        <pc:sldMkLst>
          <pc:docMk/>
          <pc:sldMk cId="1462617889" sldId="273"/>
        </pc:sldMkLst>
        <pc:spChg chg="mod">
          <ac:chgData name="Rangel, Rodrigo" userId="629da797-9e7a-4039-aaa0-c403143963e7" providerId="ADAL" clId="{EAC892C5-DA3D-4060-A9F1-EDBB04FDF755}" dt="2021-05-19T15:55:34.841" v="6121" actId="20577"/>
          <ac:spMkLst>
            <pc:docMk/>
            <pc:sldMk cId="1462617889" sldId="273"/>
            <ac:spMk id="2" creationId="{7C10329C-4FA9-45BA-B617-AA3C65F00B16}"/>
          </ac:spMkLst>
        </pc:spChg>
        <pc:spChg chg="add del mod">
          <ac:chgData name="Rangel, Rodrigo" userId="629da797-9e7a-4039-aaa0-c403143963e7" providerId="ADAL" clId="{EAC892C5-DA3D-4060-A9F1-EDBB04FDF755}" dt="2021-05-19T15:39:21.118" v="5721" actId="478"/>
          <ac:spMkLst>
            <pc:docMk/>
            <pc:sldMk cId="1462617889" sldId="273"/>
            <ac:spMk id="7" creationId="{1B020AF6-2C3B-420F-9658-4521A310DC3E}"/>
          </ac:spMkLst>
        </pc:spChg>
        <pc:spChg chg="add del mod">
          <ac:chgData name="Rangel, Rodrigo" userId="629da797-9e7a-4039-aaa0-c403143963e7" providerId="ADAL" clId="{EAC892C5-DA3D-4060-A9F1-EDBB04FDF755}" dt="2021-05-19T15:30:51.094" v="5573" actId="478"/>
          <ac:spMkLst>
            <pc:docMk/>
            <pc:sldMk cId="1462617889" sldId="273"/>
            <ac:spMk id="8" creationId="{0192C651-9DF8-4D59-B350-FEA62F7FD670}"/>
          </ac:spMkLst>
        </pc:spChg>
        <pc:spChg chg="mod">
          <ac:chgData name="Rangel, Rodrigo" userId="629da797-9e7a-4039-aaa0-c403143963e7" providerId="ADAL" clId="{EAC892C5-DA3D-4060-A9F1-EDBB04FDF755}" dt="2021-05-19T15:52:22.679" v="6092" actId="20577"/>
          <ac:spMkLst>
            <pc:docMk/>
            <pc:sldMk cId="1462617889" sldId="273"/>
            <ac:spMk id="13" creationId="{505187F5-04BE-4073-AC2C-521E14E48051}"/>
          </ac:spMkLst>
        </pc:spChg>
        <pc:spChg chg="add del mod">
          <ac:chgData name="Rangel, Rodrigo" userId="629da797-9e7a-4039-aaa0-c403143963e7" providerId="ADAL" clId="{EAC892C5-DA3D-4060-A9F1-EDBB04FDF755}" dt="2021-05-19T15:39:25.858" v="5725"/>
          <ac:spMkLst>
            <pc:docMk/>
            <pc:sldMk cId="1462617889" sldId="273"/>
            <ac:spMk id="15" creationId="{6ECCD807-F807-41A3-9678-2ADB871D3E56}"/>
          </ac:spMkLst>
        </pc:spChg>
        <pc:spChg chg="add del mod">
          <ac:chgData name="Rangel, Rodrigo" userId="629da797-9e7a-4039-aaa0-c403143963e7" providerId="ADAL" clId="{EAC892C5-DA3D-4060-A9F1-EDBB04FDF755}" dt="2021-05-19T15:39:19.828" v="5719" actId="478"/>
          <ac:spMkLst>
            <pc:docMk/>
            <pc:sldMk cId="1462617889" sldId="273"/>
            <ac:spMk id="16" creationId="{2761061C-7E07-4FE0-A3D3-46FABA863305}"/>
          </ac:spMkLst>
        </pc:spChg>
        <pc:spChg chg="add del mod">
          <ac:chgData name="Rangel, Rodrigo" userId="629da797-9e7a-4039-aaa0-c403143963e7" providerId="ADAL" clId="{EAC892C5-DA3D-4060-A9F1-EDBB04FDF755}" dt="2021-05-19T15:31:48.770" v="5605" actId="478"/>
          <ac:spMkLst>
            <pc:docMk/>
            <pc:sldMk cId="1462617889" sldId="273"/>
            <ac:spMk id="17" creationId="{7E18F59F-4CEF-4CEC-B6A3-602297ED322F}"/>
          </ac:spMkLst>
        </pc:spChg>
        <pc:spChg chg="add del mod">
          <ac:chgData name="Rangel, Rodrigo" userId="629da797-9e7a-4039-aaa0-c403143963e7" providerId="ADAL" clId="{EAC892C5-DA3D-4060-A9F1-EDBB04FDF755}" dt="2021-05-19T15:31:46.287" v="5603"/>
          <ac:spMkLst>
            <pc:docMk/>
            <pc:sldMk cId="1462617889" sldId="273"/>
            <ac:spMk id="18" creationId="{69FA53E7-1E69-4164-BD79-98BED9D29409}"/>
          </ac:spMkLst>
        </pc:spChg>
        <pc:spChg chg="add del mod">
          <ac:chgData name="Rangel, Rodrigo" userId="629da797-9e7a-4039-aaa0-c403143963e7" providerId="ADAL" clId="{EAC892C5-DA3D-4060-A9F1-EDBB04FDF755}" dt="2021-05-19T15:31:57.143" v="5609"/>
          <ac:spMkLst>
            <pc:docMk/>
            <pc:sldMk cId="1462617889" sldId="273"/>
            <ac:spMk id="19" creationId="{93DDDF0D-36AD-46C1-9A29-6E60DEDC3E68}"/>
          </ac:spMkLst>
        </pc:spChg>
        <pc:spChg chg="add del mod">
          <ac:chgData name="Rangel, Rodrigo" userId="629da797-9e7a-4039-aaa0-c403143963e7" providerId="ADAL" clId="{EAC892C5-DA3D-4060-A9F1-EDBB04FDF755}" dt="2021-05-19T15:31:57.143" v="5609"/>
          <ac:spMkLst>
            <pc:docMk/>
            <pc:sldMk cId="1462617889" sldId="273"/>
            <ac:spMk id="20" creationId="{74FED692-A693-43B2-88F7-98BD03C28ABB}"/>
          </ac:spMkLst>
        </pc:spChg>
        <pc:spChg chg="add del mod">
          <ac:chgData name="Rangel, Rodrigo" userId="629da797-9e7a-4039-aaa0-c403143963e7" providerId="ADAL" clId="{EAC892C5-DA3D-4060-A9F1-EDBB04FDF755}" dt="2021-05-19T15:39:20.584" v="5720" actId="478"/>
          <ac:spMkLst>
            <pc:docMk/>
            <pc:sldMk cId="1462617889" sldId="273"/>
            <ac:spMk id="21" creationId="{E1989D8C-34FD-4E15-A277-ED1759986DDD}"/>
          </ac:spMkLst>
        </pc:spChg>
        <pc:spChg chg="add del mod">
          <ac:chgData name="Rangel, Rodrigo" userId="629da797-9e7a-4039-aaa0-c403143963e7" providerId="ADAL" clId="{EAC892C5-DA3D-4060-A9F1-EDBB04FDF755}" dt="2021-05-19T15:39:16.976" v="5717" actId="478"/>
          <ac:spMkLst>
            <pc:docMk/>
            <pc:sldMk cId="1462617889" sldId="273"/>
            <ac:spMk id="22" creationId="{3793835C-BFC3-4BDD-BE88-F7A483315B12}"/>
          </ac:spMkLst>
        </pc:spChg>
        <pc:spChg chg="add del mod">
          <ac:chgData name="Rangel, Rodrigo" userId="629da797-9e7a-4039-aaa0-c403143963e7" providerId="ADAL" clId="{EAC892C5-DA3D-4060-A9F1-EDBB04FDF755}" dt="2021-05-19T15:52:08.249" v="6091" actId="478"/>
          <ac:spMkLst>
            <pc:docMk/>
            <pc:sldMk cId="1462617889" sldId="273"/>
            <ac:spMk id="28" creationId="{ACCB08BD-DB67-402C-A370-8B775DCE0744}"/>
          </ac:spMkLst>
        </pc:spChg>
        <pc:spChg chg="add del mod">
          <ac:chgData name="Rangel, Rodrigo" userId="629da797-9e7a-4039-aaa0-c403143963e7" providerId="ADAL" clId="{EAC892C5-DA3D-4060-A9F1-EDBB04FDF755}" dt="2021-05-19T15:52:02.597" v="6088" actId="478"/>
          <ac:spMkLst>
            <pc:docMk/>
            <pc:sldMk cId="1462617889" sldId="273"/>
            <ac:spMk id="29" creationId="{BC48C167-241D-4A18-8F43-0D24A11FC303}"/>
          </ac:spMkLst>
        </pc:spChg>
        <pc:graphicFrameChg chg="add del mod modGraphic">
          <ac:chgData name="Rangel, Rodrigo" userId="629da797-9e7a-4039-aaa0-c403143963e7" providerId="ADAL" clId="{EAC892C5-DA3D-4060-A9F1-EDBB04FDF755}" dt="2021-05-19T15:28:51.107" v="5529" actId="478"/>
          <ac:graphicFrameMkLst>
            <pc:docMk/>
            <pc:sldMk cId="1462617889" sldId="273"/>
            <ac:graphicFrameMk id="3" creationId="{66754D00-25C7-4255-9759-D5396C9DC7D7}"/>
          </ac:graphicFrameMkLst>
        </pc:graphicFrameChg>
        <pc:graphicFrameChg chg="add del mod modGraphic">
          <ac:chgData name="Rangel, Rodrigo" userId="629da797-9e7a-4039-aaa0-c403143963e7" providerId="ADAL" clId="{EAC892C5-DA3D-4060-A9F1-EDBB04FDF755}" dt="2021-05-19T15:28:49.971" v="5528" actId="478"/>
          <ac:graphicFrameMkLst>
            <pc:docMk/>
            <pc:sldMk cId="1462617889" sldId="273"/>
            <ac:graphicFrameMk id="4" creationId="{01D91318-1A8E-4F15-9AE5-524E9C6634AB}"/>
          </ac:graphicFrameMkLst>
        </pc:graphicFrameChg>
        <pc:graphicFrameChg chg="add del mod modGraphic">
          <ac:chgData name="Rangel, Rodrigo" userId="629da797-9e7a-4039-aaa0-c403143963e7" providerId="ADAL" clId="{EAC892C5-DA3D-4060-A9F1-EDBB04FDF755}" dt="2021-05-19T15:39:18.427" v="5718" actId="478"/>
          <ac:graphicFrameMkLst>
            <pc:docMk/>
            <pc:sldMk cId="1462617889" sldId="273"/>
            <ac:graphicFrameMk id="5" creationId="{8350F09D-AA55-4E01-8B86-972BA0266D2F}"/>
          </ac:graphicFrameMkLst>
        </pc:graphicFrameChg>
        <pc:graphicFrameChg chg="add del mod modGraphic">
          <ac:chgData name="Rangel, Rodrigo" userId="629da797-9e7a-4039-aaa0-c403143963e7" providerId="ADAL" clId="{EAC892C5-DA3D-4060-A9F1-EDBB04FDF755}" dt="2021-05-19T15:39:22.839" v="5722" actId="478"/>
          <ac:graphicFrameMkLst>
            <pc:docMk/>
            <pc:sldMk cId="1462617889" sldId="273"/>
            <ac:graphicFrameMk id="6" creationId="{65B937F0-5F94-4D23-B9D3-7D9EC636E965}"/>
          </ac:graphicFrameMkLst>
        </pc:graphicFrameChg>
        <pc:graphicFrameChg chg="add del mod">
          <ac:chgData name="Rangel, Rodrigo" userId="629da797-9e7a-4039-aaa0-c403143963e7" providerId="ADAL" clId="{EAC892C5-DA3D-4060-A9F1-EDBB04FDF755}" dt="2021-05-19T15:25:00.285" v="5459"/>
          <ac:graphicFrameMkLst>
            <pc:docMk/>
            <pc:sldMk cId="1462617889" sldId="273"/>
            <ac:graphicFrameMk id="9" creationId="{88459820-1CEA-42E0-BB3A-EC80E1DE4E0C}"/>
          </ac:graphicFrameMkLst>
        </pc:graphicFrameChg>
        <pc:graphicFrameChg chg="add del mod">
          <ac:chgData name="Rangel, Rodrigo" userId="629da797-9e7a-4039-aaa0-c403143963e7" providerId="ADAL" clId="{EAC892C5-DA3D-4060-A9F1-EDBB04FDF755}" dt="2021-05-19T15:50:12.774" v="6036" actId="478"/>
          <ac:graphicFrameMkLst>
            <pc:docMk/>
            <pc:sldMk cId="1462617889" sldId="273"/>
            <ac:graphicFrameMk id="23" creationId="{AC1FDFF5-7AA8-40E6-8D55-73ECF900ED0F}"/>
          </ac:graphicFrameMkLst>
        </pc:graphicFrameChg>
        <pc:graphicFrameChg chg="add del mod modGraphic">
          <ac:chgData name="Rangel, Rodrigo" userId="629da797-9e7a-4039-aaa0-c403143963e7" providerId="ADAL" clId="{EAC892C5-DA3D-4060-A9F1-EDBB04FDF755}" dt="2021-05-19T15:52:04.254" v="6089" actId="478"/>
          <ac:graphicFrameMkLst>
            <pc:docMk/>
            <pc:sldMk cId="1462617889" sldId="273"/>
            <ac:graphicFrameMk id="24" creationId="{B35324F0-0C14-4C10-B48D-BD47A4D0DEFA}"/>
          </ac:graphicFrameMkLst>
        </pc:graphicFrameChg>
        <pc:graphicFrameChg chg="add del mod">
          <ac:chgData name="Rangel, Rodrigo" userId="629da797-9e7a-4039-aaa0-c403143963e7" providerId="ADAL" clId="{EAC892C5-DA3D-4060-A9F1-EDBB04FDF755}" dt="2021-05-19T15:50:32.433" v="6040"/>
          <ac:graphicFrameMkLst>
            <pc:docMk/>
            <pc:sldMk cId="1462617889" sldId="273"/>
            <ac:graphicFrameMk id="25" creationId="{9EAA3AE1-6B7E-4E6C-B51D-BD001C04700D}"/>
          </ac:graphicFrameMkLst>
        </pc:graphicFrameChg>
        <pc:graphicFrameChg chg="add del mod">
          <ac:chgData name="Rangel, Rodrigo" userId="629da797-9e7a-4039-aaa0-c403143963e7" providerId="ADAL" clId="{EAC892C5-DA3D-4060-A9F1-EDBB04FDF755}" dt="2021-05-19T15:50:34.108" v="6043"/>
          <ac:graphicFrameMkLst>
            <pc:docMk/>
            <pc:sldMk cId="1462617889" sldId="273"/>
            <ac:graphicFrameMk id="26" creationId="{86044322-0B1F-41DC-8AA9-D2DD56A3EB0D}"/>
          </ac:graphicFrameMkLst>
        </pc:graphicFrameChg>
        <pc:graphicFrameChg chg="add del mod modGraphic">
          <ac:chgData name="Rangel, Rodrigo" userId="629da797-9e7a-4039-aaa0-c403143963e7" providerId="ADAL" clId="{EAC892C5-DA3D-4060-A9F1-EDBB04FDF755}" dt="2021-05-19T15:52:05.184" v="6090" actId="478"/>
          <ac:graphicFrameMkLst>
            <pc:docMk/>
            <pc:sldMk cId="1462617889" sldId="273"/>
            <ac:graphicFrameMk id="27" creationId="{827A009C-78BB-4E97-A74C-104C2A067965}"/>
          </ac:graphicFrameMkLst>
        </pc:graphicFrameChg>
        <pc:picChg chg="add del mod">
          <ac:chgData name="Rangel, Rodrigo" userId="629da797-9e7a-4039-aaa0-c403143963e7" providerId="ADAL" clId="{EAC892C5-DA3D-4060-A9F1-EDBB04FDF755}" dt="2021-05-19T15:55:22.315" v="6113" actId="14100"/>
          <ac:picMkLst>
            <pc:docMk/>
            <pc:sldMk cId="1462617889" sldId="273"/>
            <ac:picMk id="14" creationId="{1DA9728E-0906-4442-B6FB-D2AE5409BD4D}"/>
          </ac:picMkLst>
        </pc:picChg>
        <pc:picChg chg="add del">
          <ac:chgData name="Rangel, Rodrigo" userId="629da797-9e7a-4039-aaa0-c403143963e7" providerId="ADAL" clId="{EAC892C5-DA3D-4060-A9F1-EDBB04FDF755}" dt="2021-05-19T15:54:06.870" v="6094" actId="22"/>
          <ac:picMkLst>
            <pc:docMk/>
            <pc:sldMk cId="1462617889" sldId="273"/>
            <ac:picMk id="31" creationId="{83819879-CD97-4AAE-970C-DCD029C6A145}"/>
          </ac:picMkLst>
        </pc:picChg>
        <pc:picChg chg="add del mod">
          <ac:chgData name="Rangel, Rodrigo" userId="629da797-9e7a-4039-aaa0-c403143963e7" providerId="ADAL" clId="{EAC892C5-DA3D-4060-A9F1-EDBB04FDF755}" dt="2021-05-19T15:55:09.488" v="6106" actId="478"/>
          <ac:picMkLst>
            <pc:docMk/>
            <pc:sldMk cId="1462617889" sldId="273"/>
            <ac:picMk id="13314" creationId="{82AAB719-04F7-4BD7-965F-1E9FC3BC37FB}"/>
          </ac:picMkLst>
        </pc:picChg>
        <pc:picChg chg="add del">
          <ac:chgData name="Rangel, Rodrigo" userId="629da797-9e7a-4039-aaa0-c403143963e7" providerId="ADAL" clId="{EAC892C5-DA3D-4060-A9F1-EDBB04FDF755}" dt="2021-05-19T15:55:10.815" v="6108"/>
          <ac:picMkLst>
            <pc:docMk/>
            <pc:sldMk cId="1462617889" sldId="273"/>
            <ac:picMk id="13316" creationId="{56D92990-5A68-4006-A733-341DF5BA5A86}"/>
          </ac:picMkLst>
        </pc:picChg>
        <pc:picChg chg="add mod">
          <ac:chgData name="Rangel, Rodrigo" userId="629da797-9e7a-4039-aaa0-c403143963e7" providerId="ADAL" clId="{EAC892C5-DA3D-4060-A9F1-EDBB04FDF755}" dt="2021-05-19T15:55:28.187" v="6115" actId="1076"/>
          <ac:picMkLst>
            <pc:docMk/>
            <pc:sldMk cId="1462617889" sldId="273"/>
            <ac:picMk id="13318" creationId="{5D9C5D6B-7C5A-4D80-B224-F7BCB270674C}"/>
          </ac:picMkLst>
        </pc:picChg>
      </pc:sldChg>
      <pc:sldChg chg="del">
        <pc:chgData name="Rangel, Rodrigo" userId="629da797-9e7a-4039-aaa0-c403143963e7" providerId="ADAL" clId="{EAC892C5-DA3D-4060-A9F1-EDBB04FDF755}" dt="2021-05-18T22:51:23.189" v="43" actId="47"/>
        <pc:sldMkLst>
          <pc:docMk/>
          <pc:sldMk cId="788238811" sldId="274"/>
        </pc:sldMkLst>
      </pc:sldChg>
      <pc:sldChg chg="add del">
        <pc:chgData name="Rangel, Rodrigo" userId="629da797-9e7a-4039-aaa0-c403143963e7" providerId="ADAL" clId="{EAC892C5-DA3D-4060-A9F1-EDBB04FDF755}" dt="2021-05-19T15:39:59.151" v="5733" actId="47"/>
        <pc:sldMkLst>
          <pc:docMk/>
          <pc:sldMk cId="1128461481" sldId="274"/>
        </pc:sldMkLst>
      </pc:sldChg>
      <pc:sldChg chg="addSp delSp modSp add mod modNotesTx">
        <pc:chgData name="Rangel, Rodrigo" userId="629da797-9e7a-4039-aaa0-c403143963e7" providerId="ADAL" clId="{EAC892C5-DA3D-4060-A9F1-EDBB04FDF755}" dt="2021-05-19T16:01:22.444" v="6231" actId="20577"/>
        <pc:sldMkLst>
          <pc:docMk/>
          <pc:sldMk cId="1238391491" sldId="274"/>
        </pc:sldMkLst>
        <pc:spChg chg="mod">
          <ac:chgData name="Rangel, Rodrigo" userId="629da797-9e7a-4039-aaa0-c403143963e7" providerId="ADAL" clId="{EAC892C5-DA3D-4060-A9F1-EDBB04FDF755}" dt="2021-05-19T15:55:40.938" v="6125" actId="20577"/>
          <ac:spMkLst>
            <pc:docMk/>
            <pc:sldMk cId="1238391491" sldId="274"/>
            <ac:spMk id="2" creationId="{7C10329C-4FA9-45BA-B617-AA3C65F00B16}"/>
          </ac:spMkLst>
        </pc:spChg>
        <pc:spChg chg="mod">
          <ac:chgData name="Rangel, Rodrigo" userId="629da797-9e7a-4039-aaa0-c403143963e7" providerId="ADAL" clId="{EAC892C5-DA3D-4060-A9F1-EDBB04FDF755}" dt="2021-05-19T15:56:52.115" v="6133" actId="1076"/>
          <ac:spMkLst>
            <pc:docMk/>
            <pc:sldMk cId="1238391491" sldId="274"/>
            <ac:spMk id="13" creationId="{505187F5-04BE-4073-AC2C-521E14E48051}"/>
          </ac:spMkLst>
        </pc:spChg>
        <pc:picChg chg="del">
          <ac:chgData name="Rangel, Rodrigo" userId="629da797-9e7a-4039-aaa0-c403143963e7" providerId="ADAL" clId="{EAC892C5-DA3D-4060-A9F1-EDBB04FDF755}" dt="2021-05-19T15:55:55.682" v="6126" actId="478"/>
          <ac:picMkLst>
            <pc:docMk/>
            <pc:sldMk cId="1238391491" sldId="274"/>
            <ac:picMk id="13318" creationId="{5D9C5D6B-7C5A-4D80-B224-F7BCB270674C}"/>
          </ac:picMkLst>
        </pc:picChg>
        <pc:picChg chg="add del mod">
          <ac:chgData name="Rangel, Rodrigo" userId="629da797-9e7a-4039-aaa0-c403143963e7" providerId="ADAL" clId="{EAC892C5-DA3D-4060-A9F1-EDBB04FDF755}" dt="2021-05-19T15:56:00.227" v="6130" actId="478"/>
          <ac:picMkLst>
            <pc:docMk/>
            <pc:sldMk cId="1238391491" sldId="274"/>
            <ac:picMk id="17410" creationId="{BFB7894F-0763-46EF-91F6-B29C5883F663}"/>
          </ac:picMkLst>
        </pc:picChg>
        <pc:picChg chg="add del mod">
          <ac:chgData name="Rangel, Rodrigo" userId="629da797-9e7a-4039-aaa0-c403143963e7" providerId="ADAL" clId="{EAC892C5-DA3D-4060-A9F1-EDBB04FDF755}" dt="2021-05-19T15:56:52.584" v="6134"/>
          <ac:picMkLst>
            <pc:docMk/>
            <pc:sldMk cId="1238391491" sldId="274"/>
            <ac:picMk id="17412" creationId="{358C018D-E49D-471F-9DD0-444A88EADA91}"/>
          </ac:picMkLst>
        </pc:picChg>
        <pc:picChg chg="add mod">
          <ac:chgData name="Rangel, Rodrigo" userId="629da797-9e7a-4039-aaa0-c403143963e7" providerId="ADAL" clId="{EAC892C5-DA3D-4060-A9F1-EDBB04FDF755}" dt="2021-05-19T15:57:17.818" v="6136" actId="1076"/>
          <ac:picMkLst>
            <pc:docMk/>
            <pc:sldMk cId="1238391491" sldId="274"/>
            <ac:picMk id="17414" creationId="{0132E82C-5255-44CF-ADB7-36ED57B346DD}"/>
          </ac:picMkLst>
        </pc:picChg>
      </pc:sldChg>
      <pc:sldChg chg="del">
        <pc:chgData name="Rangel, Rodrigo" userId="629da797-9e7a-4039-aaa0-c403143963e7" providerId="ADAL" clId="{EAC892C5-DA3D-4060-A9F1-EDBB04FDF755}" dt="2021-05-18T22:51:23.189" v="43" actId="47"/>
        <pc:sldMkLst>
          <pc:docMk/>
          <pc:sldMk cId="3046409750" sldId="275"/>
        </pc:sldMkLst>
      </pc:sldChg>
      <pc:sldChg chg="addSp delSp modSp add mod modNotesTx">
        <pc:chgData name="Rangel, Rodrigo" userId="629da797-9e7a-4039-aaa0-c403143963e7" providerId="ADAL" clId="{EAC892C5-DA3D-4060-A9F1-EDBB04FDF755}" dt="2021-05-19T16:01:17.325" v="6219" actId="20577"/>
        <pc:sldMkLst>
          <pc:docMk/>
          <pc:sldMk cId="4152265955" sldId="275"/>
        </pc:sldMkLst>
        <pc:spChg chg="mod">
          <ac:chgData name="Rangel, Rodrigo" userId="629da797-9e7a-4039-aaa0-c403143963e7" providerId="ADAL" clId="{EAC892C5-DA3D-4060-A9F1-EDBB04FDF755}" dt="2021-05-19T15:58:34.795" v="6186" actId="27636"/>
          <ac:spMkLst>
            <pc:docMk/>
            <pc:sldMk cId="4152265955" sldId="275"/>
            <ac:spMk id="2" creationId="{7C10329C-4FA9-45BA-B617-AA3C65F00B16}"/>
          </ac:spMkLst>
        </pc:spChg>
        <pc:picChg chg="del">
          <ac:chgData name="Rangel, Rodrigo" userId="629da797-9e7a-4039-aaa0-c403143963e7" providerId="ADAL" clId="{EAC892C5-DA3D-4060-A9F1-EDBB04FDF755}" dt="2021-05-19T15:58:58.712" v="6187" actId="478"/>
          <ac:picMkLst>
            <pc:docMk/>
            <pc:sldMk cId="4152265955" sldId="275"/>
            <ac:picMk id="17414" creationId="{0132E82C-5255-44CF-ADB7-36ED57B346DD}"/>
          </ac:picMkLst>
        </pc:picChg>
        <pc:picChg chg="add del mod">
          <ac:chgData name="Rangel, Rodrigo" userId="629da797-9e7a-4039-aaa0-c403143963e7" providerId="ADAL" clId="{EAC892C5-DA3D-4060-A9F1-EDBB04FDF755}" dt="2021-05-19T15:59:47.295" v="6195" actId="478"/>
          <ac:picMkLst>
            <pc:docMk/>
            <pc:sldMk cId="4152265955" sldId="275"/>
            <ac:picMk id="18434" creationId="{95E1B547-963A-41C8-AC56-A8D4D14070C8}"/>
          </ac:picMkLst>
        </pc:picChg>
        <pc:picChg chg="add mod">
          <ac:chgData name="Rangel, Rodrigo" userId="629da797-9e7a-4039-aaa0-c403143963e7" providerId="ADAL" clId="{EAC892C5-DA3D-4060-A9F1-EDBB04FDF755}" dt="2021-05-19T16:00:03.009" v="6204" actId="1076"/>
          <ac:picMkLst>
            <pc:docMk/>
            <pc:sldMk cId="4152265955" sldId="275"/>
            <ac:picMk id="18436" creationId="{E01CE380-1AFD-4940-BBDF-EB0B60EEB4A1}"/>
          </ac:picMkLst>
        </pc:picChg>
      </pc:sldChg>
      <pc:sldChg chg="addSp delSp modSp add mod modNotesTx">
        <pc:chgData name="Rangel, Rodrigo" userId="629da797-9e7a-4039-aaa0-c403143963e7" providerId="ADAL" clId="{EAC892C5-DA3D-4060-A9F1-EDBB04FDF755}" dt="2021-05-19T16:04:21.413" v="6299" actId="1076"/>
        <pc:sldMkLst>
          <pc:docMk/>
          <pc:sldMk cId="2701507912" sldId="276"/>
        </pc:sldMkLst>
        <pc:spChg chg="mod">
          <ac:chgData name="Rangel, Rodrigo" userId="629da797-9e7a-4039-aaa0-c403143963e7" providerId="ADAL" clId="{EAC892C5-DA3D-4060-A9F1-EDBB04FDF755}" dt="2021-05-19T16:03:42.667" v="6297" actId="20577"/>
          <ac:spMkLst>
            <pc:docMk/>
            <pc:sldMk cId="2701507912" sldId="276"/>
            <ac:spMk id="2" creationId="{7C10329C-4FA9-45BA-B617-AA3C65F00B16}"/>
          </ac:spMkLst>
        </pc:spChg>
        <pc:picChg chg="add del">
          <ac:chgData name="Rangel, Rodrigo" userId="629da797-9e7a-4039-aaa0-c403143963e7" providerId="ADAL" clId="{EAC892C5-DA3D-4060-A9F1-EDBB04FDF755}" dt="2021-05-19T16:03:24.785" v="6287" actId="478"/>
          <ac:picMkLst>
            <pc:docMk/>
            <pc:sldMk cId="2701507912" sldId="276"/>
            <ac:picMk id="14" creationId="{1DA9728E-0906-4442-B6FB-D2AE5409BD4D}"/>
          </ac:picMkLst>
        </pc:picChg>
        <pc:picChg chg="del">
          <ac:chgData name="Rangel, Rodrigo" userId="629da797-9e7a-4039-aaa0-c403143963e7" providerId="ADAL" clId="{EAC892C5-DA3D-4060-A9F1-EDBB04FDF755}" dt="2021-05-19T16:01:00.524" v="6206" actId="478"/>
          <ac:picMkLst>
            <pc:docMk/>
            <pc:sldMk cId="2701507912" sldId="276"/>
            <ac:picMk id="18436" creationId="{E01CE380-1AFD-4940-BBDF-EB0B60EEB4A1}"/>
          </ac:picMkLst>
        </pc:picChg>
        <pc:picChg chg="add del">
          <ac:chgData name="Rangel, Rodrigo" userId="629da797-9e7a-4039-aaa0-c403143963e7" providerId="ADAL" clId="{EAC892C5-DA3D-4060-A9F1-EDBB04FDF755}" dt="2021-05-19T16:03:04.096" v="6276" actId="478"/>
          <ac:picMkLst>
            <pc:docMk/>
            <pc:sldMk cId="2701507912" sldId="276"/>
            <ac:picMk id="19458" creationId="{62D169AD-A501-4115-8DDC-684C57E34BE8}"/>
          </ac:picMkLst>
        </pc:picChg>
        <pc:picChg chg="add del mod">
          <ac:chgData name="Rangel, Rodrigo" userId="629da797-9e7a-4039-aaa0-c403143963e7" providerId="ADAL" clId="{EAC892C5-DA3D-4060-A9F1-EDBB04FDF755}" dt="2021-05-19T16:03:10.729" v="6279" actId="478"/>
          <ac:picMkLst>
            <pc:docMk/>
            <pc:sldMk cId="2701507912" sldId="276"/>
            <ac:picMk id="19460" creationId="{22A1A88D-5207-4F3D-9C53-86B67322CF82}"/>
          </ac:picMkLst>
        </pc:picChg>
        <pc:picChg chg="add mod">
          <ac:chgData name="Rangel, Rodrigo" userId="629da797-9e7a-4039-aaa0-c403143963e7" providerId="ADAL" clId="{EAC892C5-DA3D-4060-A9F1-EDBB04FDF755}" dt="2021-05-19T16:04:21.413" v="6299" actId="1076"/>
          <ac:picMkLst>
            <pc:docMk/>
            <pc:sldMk cId="2701507912" sldId="276"/>
            <ac:picMk id="19462" creationId="{FC74BACB-2CD6-411F-A851-0541078EFF54}"/>
          </ac:picMkLst>
        </pc:picChg>
      </pc:sldChg>
      <pc:sldChg chg="del">
        <pc:chgData name="Rangel, Rodrigo" userId="629da797-9e7a-4039-aaa0-c403143963e7" providerId="ADAL" clId="{EAC892C5-DA3D-4060-A9F1-EDBB04FDF755}" dt="2021-05-18T22:51:23.189" v="43" actId="47"/>
        <pc:sldMkLst>
          <pc:docMk/>
          <pc:sldMk cId="2962633604" sldId="276"/>
        </pc:sldMkLst>
      </pc:sldChg>
      <pc:sldChg chg="addSp delSp modSp add mod addAnim delAnim modAnim modNotesTx">
        <pc:chgData name="Rangel, Rodrigo" userId="629da797-9e7a-4039-aaa0-c403143963e7" providerId="ADAL" clId="{EAC892C5-DA3D-4060-A9F1-EDBB04FDF755}" dt="2021-05-19T17:04:09.902" v="6776" actId="20577"/>
        <pc:sldMkLst>
          <pc:docMk/>
          <pc:sldMk cId="291068303" sldId="277"/>
        </pc:sldMkLst>
        <pc:spChg chg="mod">
          <ac:chgData name="Rangel, Rodrigo" userId="629da797-9e7a-4039-aaa0-c403143963e7" providerId="ADAL" clId="{EAC892C5-DA3D-4060-A9F1-EDBB04FDF755}" dt="2021-05-19T16:21:32.504" v="6317" actId="20577"/>
          <ac:spMkLst>
            <pc:docMk/>
            <pc:sldMk cId="291068303" sldId="277"/>
            <ac:spMk id="2" creationId="{7C10329C-4FA9-45BA-B617-AA3C65F00B16}"/>
          </ac:spMkLst>
        </pc:spChg>
        <pc:spChg chg="add del mod">
          <ac:chgData name="Rangel, Rodrigo" userId="629da797-9e7a-4039-aaa0-c403143963e7" providerId="ADAL" clId="{EAC892C5-DA3D-4060-A9F1-EDBB04FDF755}" dt="2021-05-19T16:22:32.532" v="6391" actId="478"/>
          <ac:spMkLst>
            <pc:docMk/>
            <pc:sldMk cId="291068303" sldId="277"/>
            <ac:spMk id="4" creationId="{1764CBFE-E703-4086-9E9D-5E1D93DB563B}"/>
          </ac:spMkLst>
        </pc:spChg>
        <pc:spChg chg="del">
          <ac:chgData name="Rangel, Rodrigo" userId="629da797-9e7a-4039-aaa0-c403143963e7" providerId="ADAL" clId="{EAC892C5-DA3D-4060-A9F1-EDBB04FDF755}" dt="2021-05-19T16:21:49.416" v="6323" actId="478"/>
          <ac:spMkLst>
            <pc:docMk/>
            <pc:sldMk cId="291068303" sldId="277"/>
            <ac:spMk id="5" creationId="{3158B0ED-5777-4798-AD37-D9532FE3AB58}"/>
          </ac:spMkLst>
        </pc:spChg>
        <pc:spChg chg="add del mod">
          <ac:chgData name="Rangel, Rodrigo" userId="629da797-9e7a-4039-aaa0-c403143963e7" providerId="ADAL" clId="{EAC892C5-DA3D-4060-A9F1-EDBB04FDF755}" dt="2021-05-19T16:26:12.755" v="6552" actId="1037"/>
          <ac:spMkLst>
            <pc:docMk/>
            <pc:sldMk cId="291068303" sldId="277"/>
            <ac:spMk id="13" creationId="{CE9613A4-915D-4186-BDCF-6BBABF1BBCED}"/>
          </ac:spMkLst>
        </pc:spChg>
        <pc:picChg chg="add mod">
          <ac:chgData name="Rangel, Rodrigo" userId="629da797-9e7a-4039-aaa0-c403143963e7" providerId="ADAL" clId="{EAC892C5-DA3D-4060-A9F1-EDBB04FDF755}" dt="2021-05-19T16:26:12.755" v="6552" actId="1037"/>
          <ac:picMkLst>
            <pc:docMk/>
            <pc:sldMk cId="291068303" sldId="277"/>
            <ac:picMk id="7" creationId="{81B48F73-7107-45E1-B8C9-56EE982354E2}"/>
          </ac:picMkLst>
        </pc:picChg>
        <pc:picChg chg="mod">
          <ac:chgData name="Rangel, Rodrigo" userId="629da797-9e7a-4039-aaa0-c403143963e7" providerId="ADAL" clId="{EAC892C5-DA3D-4060-A9F1-EDBB04FDF755}" dt="2021-05-19T16:25:20.726" v="6515" actId="1076"/>
          <ac:picMkLst>
            <pc:docMk/>
            <pc:sldMk cId="291068303" sldId="277"/>
            <ac:picMk id="9" creationId="{41597BD1-D69A-4F5C-9EBA-31F436DC6399}"/>
          </ac:picMkLst>
        </pc:picChg>
        <pc:picChg chg="add mod">
          <ac:chgData name="Rangel, Rodrigo" userId="629da797-9e7a-4039-aaa0-c403143963e7" providerId="ADAL" clId="{EAC892C5-DA3D-4060-A9F1-EDBB04FDF755}" dt="2021-05-19T16:26:12.755" v="6552" actId="1037"/>
          <ac:picMkLst>
            <pc:docMk/>
            <pc:sldMk cId="291068303" sldId="277"/>
            <ac:picMk id="14" creationId="{9EE62EE7-D3DD-407A-9B0D-8DF4D9BEEF89}"/>
          </ac:picMkLst>
        </pc:picChg>
        <pc:picChg chg="add mod">
          <ac:chgData name="Rangel, Rodrigo" userId="629da797-9e7a-4039-aaa0-c403143963e7" providerId="ADAL" clId="{EAC892C5-DA3D-4060-A9F1-EDBB04FDF755}" dt="2021-05-19T16:26:12.755" v="6552" actId="1037"/>
          <ac:picMkLst>
            <pc:docMk/>
            <pc:sldMk cId="291068303" sldId="277"/>
            <ac:picMk id="15" creationId="{4886FF78-5BA7-4906-B474-83F41ECAB260}"/>
          </ac:picMkLst>
        </pc:picChg>
        <pc:picChg chg="add mod">
          <ac:chgData name="Rangel, Rodrigo" userId="629da797-9e7a-4039-aaa0-c403143963e7" providerId="ADAL" clId="{EAC892C5-DA3D-4060-A9F1-EDBB04FDF755}" dt="2021-05-19T16:26:12.755" v="6552" actId="1037"/>
          <ac:picMkLst>
            <pc:docMk/>
            <pc:sldMk cId="291068303" sldId="277"/>
            <ac:picMk id="16" creationId="{D0B1104C-A9E1-41F0-B005-26F02C00C35D}"/>
          </ac:picMkLst>
        </pc:picChg>
        <pc:picChg chg="del">
          <ac:chgData name="Rangel, Rodrigo" userId="629da797-9e7a-4039-aaa0-c403143963e7" providerId="ADAL" clId="{EAC892C5-DA3D-4060-A9F1-EDBB04FDF755}" dt="2021-05-19T16:21:36.917" v="6318" actId="478"/>
          <ac:picMkLst>
            <pc:docMk/>
            <pc:sldMk cId="291068303" sldId="277"/>
            <ac:picMk id="1026" creationId="{73347711-C4BC-428C-9B0A-7788089423B0}"/>
          </ac:picMkLst>
        </pc:picChg>
      </pc:sldChg>
      <pc:sldChg chg="del">
        <pc:chgData name="Rangel, Rodrigo" userId="629da797-9e7a-4039-aaa0-c403143963e7" providerId="ADAL" clId="{EAC892C5-DA3D-4060-A9F1-EDBB04FDF755}" dt="2021-05-18T22:51:23.189" v="43" actId="47"/>
        <pc:sldMkLst>
          <pc:docMk/>
          <pc:sldMk cId="3977509576" sldId="277"/>
        </pc:sldMkLst>
      </pc:sldChg>
      <pc:sldChg chg="addSp delSp modSp add mod ord">
        <pc:chgData name="Rangel, Rodrigo" userId="629da797-9e7a-4039-aaa0-c403143963e7" providerId="ADAL" clId="{EAC892C5-DA3D-4060-A9F1-EDBB04FDF755}" dt="2021-05-19T17:43:51.870" v="6853" actId="1076"/>
        <pc:sldMkLst>
          <pc:docMk/>
          <pc:sldMk cId="776472202" sldId="278"/>
        </pc:sldMkLst>
        <pc:spChg chg="mod">
          <ac:chgData name="Rangel, Rodrigo" userId="629da797-9e7a-4039-aaa0-c403143963e7" providerId="ADAL" clId="{EAC892C5-DA3D-4060-A9F1-EDBB04FDF755}" dt="2021-05-19T17:42:47.539" v="6850" actId="20577"/>
          <ac:spMkLst>
            <pc:docMk/>
            <pc:sldMk cId="776472202" sldId="278"/>
            <ac:spMk id="2" creationId="{7C10329C-4FA9-45BA-B617-AA3C65F00B16}"/>
          </ac:spMkLst>
        </pc:spChg>
        <pc:spChg chg="del">
          <ac:chgData name="Rangel, Rodrigo" userId="629da797-9e7a-4039-aaa0-c403143963e7" providerId="ADAL" clId="{EAC892C5-DA3D-4060-A9F1-EDBB04FDF755}" dt="2021-05-19T17:15:49.432" v="6837" actId="478"/>
          <ac:spMkLst>
            <pc:docMk/>
            <pc:sldMk cId="776472202" sldId="278"/>
            <ac:spMk id="13" creationId="{505187F5-04BE-4073-AC2C-521E14E48051}"/>
          </ac:spMkLst>
        </pc:spChg>
        <pc:picChg chg="add del mod">
          <ac:chgData name="Rangel, Rodrigo" userId="629da797-9e7a-4039-aaa0-c403143963e7" providerId="ADAL" clId="{EAC892C5-DA3D-4060-A9F1-EDBB04FDF755}" dt="2021-05-19T17:25:47.600" v="6841" actId="478"/>
          <ac:picMkLst>
            <pc:docMk/>
            <pc:sldMk cId="776472202" sldId="278"/>
            <ac:picMk id="4" creationId="{EA27DF35-7C24-44A0-AECD-FD1BE62A0725}"/>
          </ac:picMkLst>
        </pc:picChg>
        <pc:picChg chg="add del mod">
          <ac:chgData name="Rangel, Rodrigo" userId="629da797-9e7a-4039-aaa0-c403143963e7" providerId="ADAL" clId="{EAC892C5-DA3D-4060-A9F1-EDBB04FDF755}" dt="2021-05-19T17:42:38.476" v="6844" actId="478"/>
          <ac:picMkLst>
            <pc:docMk/>
            <pc:sldMk cId="776472202" sldId="278"/>
            <ac:picMk id="6" creationId="{ADDFB39C-28CC-4241-A1DE-90C831440588}"/>
          </ac:picMkLst>
        </pc:picChg>
        <pc:picChg chg="add mod">
          <ac:chgData name="Rangel, Rodrigo" userId="629da797-9e7a-4039-aaa0-c403143963e7" providerId="ADAL" clId="{EAC892C5-DA3D-4060-A9F1-EDBB04FDF755}" dt="2021-05-19T17:43:51.870" v="6853" actId="1076"/>
          <ac:picMkLst>
            <pc:docMk/>
            <pc:sldMk cId="776472202" sldId="278"/>
            <ac:picMk id="20482" creationId="{38B6CAD3-C91C-4381-8510-0E4D7C51471D}"/>
          </ac:picMkLst>
        </pc:picChg>
      </pc:sldChg>
      <pc:sldChg chg="del">
        <pc:chgData name="Rangel, Rodrigo" userId="629da797-9e7a-4039-aaa0-c403143963e7" providerId="ADAL" clId="{EAC892C5-DA3D-4060-A9F1-EDBB04FDF755}" dt="2021-05-18T22:51:23.189" v="43" actId="47"/>
        <pc:sldMkLst>
          <pc:docMk/>
          <pc:sldMk cId="2010348811" sldId="278"/>
        </pc:sldMkLst>
      </pc:sldChg>
      <pc:sldChg chg="addSp delSp modSp add mod ord">
        <pc:chgData name="Rangel, Rodrigo" userId="629da797-9e7a-4039-aaa0-c403143963e7" providerId="ADAL" clId="{EAC892C5-DA3D-4060-A9F1-EDBB04FDF755}" dt="2021-05-19T17:48:30.808" v="7016"/>
        <pc:sldMkLst>
          <pc:docMk/>
          <pc:sldMk cId="1918922731" sldId="279"/>
        </pc:sldMkLst>
        <pc:spChg chg="add mod">
          <ac:chgData name="Rangel, Rodrigo" userId="629da797-9e7a-4039-aaa0-c403143963e7" providerId="ADAL" clId="{EAC892C5-DA3D-4060-A9F1-EDBB04FDF755}" dt="2021-05-19T17:45:26.399" v="7014" actId="1076"/>
          <ac:spMkLst>
            <pc:docMk/>
            <pc:sldMk cId="1918922731" sldId="279"/>
            <ac:spMk id="3" creationId="{F5797A1F-DB7B-458B-A8AD-7461CA2F4BD4}"/>
          </ac:spMkLst>
        </pc:spChg>
        <pc:picChg chg="del">
          <ac:chgData name="Rangel, Rodrigo" userId="629da797-9e7a-4039-aaa0-c403143963e7" providerId="ADAL" clId="{EAC892C5-DA3D-4060-A9F1-EDBB04FDF755}" dt="2021-05-19T17:44:18.451" v="6855" actId="478"/>
          <ac:picMkLst>
            <pc:docMk/>
            <pc:sldMk cId="1918922731" sldId="279"/>
            <ac:picMk id="19462" creationId="{FC74BACB-2CD6-411F-A851-0541078EFF54}"/>
          </ac:picMkLst>
        </pc:picChg>
      </pc:sldChg>
      <pc:sldChg chg="del">
        <pc:chgData name="Rangel, Rodrigo" userId="629da797-9e7a-4039-aaa0-c403143963e7" providerId="ADAL" clId="{EAC892C5-DA3D-4060-A9F1-EDBB04FDF755}" dt="2021-05-18T22:51:23.189" v="43" actId="47"/>
        <pc:sldMkLst>
          <pc:docMk/>
          <pc:sldMk cId="1996173446" sldId="279"/>
        </pc:sldMkLst>
      </pc:sldChg>
      <pc:sldChg chg="del">
        <pc:chgData name="Rangel, Rodrigo" userId="629da797-9e7a-4039-aaa0-c403143963e7" providerId="ADAL" clId="{EAC892C5-DA3D-4060-A9F1-EDBB04FDF755}" dt="2021-05-18T22:51:23.189" v="43" actId="47"/>
        <pc:sldMkLst>
          <pc:docMk/>
          <pc:sldMk cId="1752269022" sldId="280"/>
        </pc:sldMkLst>
      </pc:sldChg>
      <pc:sldChg chg="modSp add mod modNotesTx">
        <pc:chgData name="Rangel, Rodrigo" userId="629da797-9e7a-4039-aaa0-c403143963e7" providerId="ADAL" clId="{EAC892C5-DA3D-4060-A9F1-EDBB04FDF755}" dt="2021-05-19T17:59:40.737" v="7203" actId="20577"/>
        <pc:sldMkLst>
          <pc:docMk/>
          <pc:sldMk cId="3080386649" sldId="280"/>
        </pc:sldMkLst>
        <pc:spChg chg="mod">
          <ac:chgData name="Rangel, Rodrigo" userId="629da797-9e7a-4039-aaa0-c403143963e7" providerId="ADAL" clId="{EAC892C5-DA3D-4060-A9F1-EDBB04FDF755}" dt="2021-05-19T17:55:58.100" v="7079" actId="20577"/>
          <ac:spMkLst>
            <pc:docMk/>
            <pc:sldMk cId="3080386649" sldId="280"/>
            <ac:spMk id="13" creationId="{505187F5-04BE-4073-AC2C-521E14E48051}"/>
          </ac:spMkLst>
        </pc:spChg>
      </pc:sldChg>
      <pc:sldChg chg="addSp delSp modSp add mod">
        <pc:chgData name="Rangel, Rodrigo" userId="629da797-9e7a-4039-aaa0-c403143963e7" providerId="ADAL" clId="{EAC892C5-DA3D-4060-A9F1-EDBB04FDF755}" dt="2021-05-19T17:58:41.491" v="7103" actId="1076"/>
        <pc:sldMkLst>
          <pc:docMk/>
          <pc:sldMk cId="3108718083" sldId="281"/>
        </pc:sldMkLst>
        <pc:spChg chg="del">
          <ac:chgData name="Rangel, Rodrigo" userId="629da797-9e7a-4039-aaa0-c403143963e7" providerId="ADAL" clId="{EAC892C5-DA3D-4060-A9F1-EDBB04FDF755}" dt="2021-05-19T17:57:42.702" v="7082" actId="478"/>
          <ac:spMkLst>
            <pc:docMk/>
            <pc:sldMk cId="3108718083" sldId="281"/>
            <ac:spMk id="3" creationId="{F5797A1F-DB7B-458B-A8AD-7461CA2F4BD4}"/>
          </ac:spMkLst>
        </pc:spChg>
        <pc:spChg chg="add mod">
          <ac:chgData name="Rangel, Rodrigo" userId="629da797-9e7a-4039-aaa0-c403143963e7" providerId="ADAL" clId="{EAC892C5-DA3D-4060-A9F1-EDBB04FDF755}" dt="2021-05-19T17:58:10.792" v="7099" actId="1076"/>
          <ac:spMkLst>
            <pc:docMk/>
            <pc:sldMk cId="3108718083" sldId="281"/>
            <ac:spMk id="15" creationId="{ADB4BD15-0E39-4713-8FE4-26ED3B1988CD}"/>
          </ac:spMkLst>
        </pc:spChg>
        <pc:picChg chg="mod">
          <ac:chgData name="Rangel, Rodrigo" userId="629da797-9e7a-4039-aaa0-c403143963e7" providerId="ADAL" clId="{EAC892C5-DA3D-4060-A9F1-EDBB04FDF755}" dt="2021-05-19T17:57:40.468" v="7081" actId="1076"/>
          <ac:picMkLst>
            <pc:docMk/>
            <pc:sldMk cId="3108718083" sldId="281"/>
            <ac:picMk id="14" creationId="{1DA9728E-0906-4442-B6FB-D2AE5409BD4D}"/>
          </ac:picMkLst>
        </pc:picChg>
        <pc:picChg chg="add del mod">
          <ac:chgData name="Rangel, Rodrigo" userId="629da797-9e7a-4039-aaa0-c403143963e7" providerId="ADAL" clId="{EAC892C5-DA3D-4060-A9F1-EDBB04FDF755}" dt="2021-05-19T17:58:34.806" v="7100" actId="478"/>
          <ac:picMkLst>
            <pc:docMk/>
            <pc:sldMk cId="3108718083" sldId="281"/>
            <ac:picMk id="22530" creationId="{EF05FDE6-83BB-45FB-8AF0-B66CD00FA5E4}"/>
          </ac:picMkLst>
        </pc:picChg>
        <pc:picChg chg="add mod">
          <ac:chgData name="Rangel, Rodrigo" userId="629da797-9e7a-4039-aaa0-c403143963e7" providerId="ADAL" clId="{EAC892C5-DA3D-4060-A9F1-EDBB04FDF755}" dt="2021-05-19T17:58:41.491" v="7103" actId="1076"/>
          <ac:picMkLst>
            <pc:docMk/>
            <pc:sldMk cId="3108718083" sldId="281"/>
            <ac:picMk id="22532" creationId="{EDBDD121-02C5-4696-A849-F2CF46022168}"/>
          </ac:picMkLst>
        </pc:picChg>
      </pc:sldChg>
    </pc:docChg>
  </pc:docChgLst>
  <pc:docChgLst>
    <pc:chgData name="Rangel, Rodrigo" userId="629da797-9e7a-4039-aaa0-c403143963e7" providerId="ADAL" clId="{EBDBA4BB-D11F-46D9-B3C8-83C0E9EBF131}"/>
    <pc:docChg chg="undo custSel addSld delSld modSld sldOrd">
      <pc:chgData name="Rangel, Rodrigo" userId="629da797-9e7a-4039-aaa0-c403143963e7" providerId="ADAL" clId="{EBDBA4BB-D11F-46D9-B3C8-83C0E9EBF131}" dt="2021-05-26T21:20:55.238" v="4961" actId="20577"/>
      <pc:docMkLst>
        <pc:docMk/>
      </pc:docMkLst>
      <pc:sldChg chg="modNotesTx">
        <pc:chgData name="Rangel, Rodrigo" userId="629da797-9e7a-4039-aaa0-c403143963e7" providerId="ADAL" clId="{EBDBA4BB-D11F-46D9-B3C8-83C0E9EBF131}" dt="2021-05-19T18:11:25.682" v="27" actId="20577"/>
        <pc:sldMkLst>
          <pc:docMk/>
          <pc:sldMk cId="1480294635" sldId="259"/>
        </pc:sldMkLst>
      </pc:sldChg>
      <pc:sldChg chg="addSp modSp mod modAnim">
        <pc:chgData name="Rangel, Rodrigo" userId="629da797-9e7a-4039-aaa0-c403143963e7" providerId="ADAL" clId="{EBDBA4BB-D11F-46D9-B3C8-83C0E9EBF131}" dt="2021-05-26T00:57:15.480" v="1162"/>
        <pc:sldMkLst>
          <pc:docMk/>
          <pc:sldMk cId="1526011887" sldId="261"/>
        </pc:sldMkLst>
        <pc:spChg chg="add mod">
          <ac:chgData name="Rangel, Rodrigo" userId="629da797-9e7a-4039-aaa0-c403143963e7" providerId="ADAL" clId="{EBDBA4BB-D11F-46D9-B3C8-83C0E9EBF131}" dt="2021-05-26T00:56:16.973" v="1137" actId="1076"/>
          <ac:spMkLst>
            <pc:docMk/>
            <pc:sldMk cId="1526011887" sldId="261"/>
            <ac:spMk id="3" creationId="{69930468-2A2E-490E-BA86-77C791FC3681}"/>
          </ac:spMkLst>
        </pc:spChg>
        <pc:spChg chg="add mod">
          <ac:chgData name="Rangel, Rodrigo" userId="629da797-9e7a-4039-aaa0-c403143963e7" providerId="ADAL" clId="{EBDBA4BB-D11F-46D9-B3C8-83C0E9EBF131}" dt="2021-05-26T00:56:34.422" v="1144" actId="20577"/>
          <ac:spMkLst>
            <pc:docMk/>
            <pc:sldMk cId="1526011887" sldId="261"/>
            <ac:spMk id="13" creationId="{04189FD5-46FA-4F97-8FFF-AA16D03F6D97}"/>
          </ac:spMkLst>
        </pc:spChg>
        <pc:spChg chg="add mod">
          <ac:chgData name="Rangel, Rodrigo" userId="629da797-9e7a-4039-aaa0-c403143963e7" providerId="ADAL" clId="{EBDBA4BB-D11F-46D9-B3C8-83C0E9EBF131}" dt="2021-05-26T00:56:52.689" v="1158" actId="20577"/>
          <ac:spMkLst>
            <pc:docMk/>
            <pc:sldMk cId="1526011887" sldId="261"/>
            <ac:spMk id="14" creationId="{C9E95682-2529-47D1-B7B9-D77DD4F63E9D}"/>
          </ac:spMkLst>
        </pc:spChg>
        <pc:picChg chg="mod">
          <ac:chgData name="Rangel, Rodrigo" userId="629da797-9e7a-4039-aaa0-c403143963e7" providerId="ADAL" clId="{EBDBA4BB-D11F-46D9-B3C8-83C0E9EBF131}" dt="2021-05-26T00:56:39.385" v="1147" actId="1076"/>
          <ac:picMkLst>
            <pc:docMk/>
            <pc:sldMk cId="1526011887" sldId="261"/>
            <ac:picMk id="9" creationId="{41597BD1-D69A-4F5C-9EBA-31F436DC6399}"/>
          </ac:picMkLst>
        </pc:picChg>
        <pc:picChg chg="mod">
          <ac:chgData name="Rangel, Rodrigo" userId="629da797-9e7a-4039-aaa0-c403143963e7" providerId="ADAL" clId="{EBDBA4BB-D11F-46D9-B3C8-83C0E9EBF131}" dt="2021-05-26T00:56:45.570" v="1149" actId="1076"/>
          <ac:picMkLst>
            <pc:docMk/>
            <pc:sldMk cId="1526011887" sldId="261"/>
            <ac:picMk id="1026" creationId="{73347711-C4BC-428C-9B0A-7788089423B0}"/>
          </ac:picMkLst>
        </pc:picChg>
      </pc:sldChg>
      <pc:sldChg chg="modSp mod">
        <pc:chgData name="Rangel, Rodrigo" userId="629da797-9e7a-4039-aaa0-c403143963e7" providerId="ADAL" clId="{EBDBA4BB-D11F-46D9-B3C8-83C0E9EBF131}" dt="2021-05-26T00:58:11.056" v="1172" actId="20577"/>
        <pc:sldMkLst>
          <pc:docMk/>
          <pc:sldMk cId="407987527" sldId="264"/>
        </pc:sldMkLst>
        <pc:spChg chg="mod">
          <ac:chgData name="Rangel, Rodrigo" userId="629da797-9e7a-4039-aaa0-c403143963e7" providerId="ADAL" clId="{EBDBA4BB-D11F-46D9-B3C8-83C0E9EBF131}" dt="2021-05-26T00:58:11.056" v="1172" actId="20577"/>
          <ac:spMkLst>
            <pc:docMk/>
            <pc:sldMk cId="407987527" sldId="264"/>
            <ac:spMk id="5" creationId="{3158B0ED-5777-4798-AD37-D9532FE3AB58}"/>
          </ac:spMkLst>
        </pc:spChg>
      </pc:sldChg>
      <pc:sldChg chg="modSp modAnim modNotesTx">
        <pc:chgData name="Rangel, Rodrigo" userId="629da797-9e7a-4039-aaa0-c403143963e7" providerId="ADAL" clId="{EBDBA4BB-D11F-46D9-B3C8-83C0E9EBF131}" dt="2021-05-26T01:02:56.880" v="1888"/>
        <pc:sldMkLst>
          <pc:docMk/>
          <pc:sldMk cId="2107818355" sldId="270"/>
        </pc:sldMkLst>
        <pc:spChg chg="mod">
          <ac:chgData name="Rangel, Rodrigo" userId="629da797-9e7a-4039-aaa0-c403143963e7" providerId="ADAL" clId="{EBDBA4BB-D11F-46D9-B3C8-83C0E9EBF131}" dt="2021-05-19T18:43:00.891" v="1126" actId="20577"/>
          <ac:spMkLst>
            <pc:docMk/>
            <pc:sldMk cId="2107818355" sldId="270"/>
            <ac:spMk id="13" creationId="{505187F5-04BE-4073-AC2C-521E14E48051}"/>
          </ac:spMkLst>
        </pc:spChg>
      </pc:sldChg>
      <pc:sldChg chg="modSp mod">
        <pc:chgData name="Rangel, Rodrigo" userId="629da797-9e7a-4039-aaa0-c403143963e7" providerId="ADAL" clId="{EBDBA4BB-D11F-46D9-B3C8-83C0E9EBF131}" dt="2021-05-19T18:13:58.052" v="38" actId="122"/>
        <pc:sldMkLst>
          <pc:docMk/>
          <pc:sldMk cId="1076098207" sldId="271"/>
        </pc:sldMkLst>
        <pc:graphicFrameChg chg="modGraphic">
          <ac:chgData name="Rangel, Rodrigo" userId="629da797-9e7a-4039-aaa0-c403143963e7" providerId="ADAL" clId="{EBDBA4BB-D11F-46D9-B3C8-83C0E9EBF131}" dt="2021-05-19T18:13:58.052" v="38" actId="122"/>
          <ac:graphicFrameMkLst>
            <pc:docMk/>
            <pc:sldMk cId="1076098207" sldId="271"/>
            <ac:graphicFrameMk id="3" creationId="{986575AE-E4D6-40FD-AC5E-5FCB63CEE61D}"/>
          </ac:graphicFrameMkLst>
        </pc:graphicFrameChg>
      </pc:sldChg>
      <pc:sldChg chg="modNotesTx">
        <pc:chgData name="Rangel, Rodrigo" userId="629da797-9e7a-4039-aaa0-c403143963e7" providerId="ADAL" clId="{EBDBA4BB-D11F-46D9-B3C8-83C0E9EBF131}" dt="2021-05-26T01:00:06.289" v="1588" actId="20577"/>
        <pc:sldMkLst>
          <pc:docMk/>
          <pc:sldMk cId="3664518363" sldId="272"/>
        </pc:sldMkLst>
      </pc:sldChg>
      <pc:sldChg chg="addSp modSp mod modAnim modNotesTx">
        <pc:chgData name="Rangel, Rodrigo" userId="629da797-9e7a-4039-aaa0-c403143963e7" providerId="ADAL" clId="{EBDBA4BB-D11F-46D9-B3C8-83C0E9EBF131}" dt="2021-05-19T18:19:43.551" v="410" actId="313"/>
        <pc:sldMkLst>
          <pc:docMk/>
          <pc:sldMk cId="1462617889" sldId="273"/>
        </pc:sldMkLst>
        <pc:spChg chg="add mod">
          <ac:chgData name="Rangel, Rodrigo" userId="629da797-9e7a-4039-aaa0-c403143963e7" providerId="ADAL" clId="{EBDBA4BB-D11F-46D9-B3C8-83C0E9EBF131}" dt="2021-05-19T18:15:32.889" v="53" actId="693"/>
          <ac:spMkLst>
            <pc:docMk/>
            <pc:sldMk cId="1462617889" sldId="273"/>
            <ac:spMk id="3" creationId="{AF13E351-534C-4AC6-8918-81067C231431}"/>
          </ac:spMkLst>
        </pc:spChg>
        <pc:spChg chg="add mod">
          <ac:chgData name="Rangel, Rodrigo" userId="629da797-9e7a-4039-aaa0-c403143963e7" providerId="ADAL" clId="{EBDBA4BB-D11F-46D9-B3C8-83C0E9EBF131}" dt="2021-05-19T18:16:07.391" v="70" actId="1076"/>
          <ac:spMkLst>
            <pc:docMk/>
            <pc:sldMk cId="1462617889" sldId="273"/>
            <ac:spMk id="4" creationId="{9D5FD3C3-9A62-4F25-99E6-B9E61A7ACD74}"/>
          </ac:spMkLst>
        </pc:spChg>
        <pc:picChg chg="mod">
          <ac:chgData name="Rangel, Rodrigo" userId="629da797-9e7a-4039-aaa0-c403143963e7" providerId="ADAL" clId="{EBDBA4BB-D11F-46D9-B3C8-83C0E9EBF131}" dt="2021-05-19T18:14:49.486" v="48" actId="1076"/>
          <ac:picMkLst>
            <pc:docMk/>
            <pc:sldMk cId="1462617889" sldId="273"/>
            <ac:picMk id="13318" creationId="{5D9C5D6B-7C5A-4D80-B224-F7BCB270674C}"/>
          </ac:picMkLst>
        </pc:picChg>
      </pc:sldChg>
      <pc:sldChg chg="addSp delSp modSp mod modNotesTx">
        <pc:chgData name="Rangel, Rodrigo" userId="629da797-9e7a-4039-aaa0-c403143963e7" providerId="ADAL" clId="{EBDBA4BB-D11F-46D9-B3C8-83C0E9EBF131}" dt="2021-05-26T01:44:11.096" v="4410" actId="27636"/>
        <pc:sldMkLst>
          <pc:docMk/>
          <pc:sldMk cId="1238391491" sldId="274"/>
        </pc:sldMkLst>
        <pc:spChg chg="mod">
          <ac:chgData name="Rangel, Rodrigo" userId="629da797-9e7a-4039-aaa0-c403143963e7" providerId="ADAL" clId="{EBDBA4BB-D11F-46D9-B3C8-83C0E9EBF131}" dt="2021-05-26T01:44:11.096" v="4410" actId="27636"/>
          <ac:spMkLst>
            <pc:docMk/>
            <pc:sldMk cId="1238391491" sldId="274"/>
            <ac:spMk id="2" creationId="{7C10329C-4FA9-45BA-B617-AA3C65F00B16}"/>
          </ac:spMkLst>
        </pc:spChg>
        <pc:picChg chg="add mod">
          <ac:chgData name="Rangel, Rodrigo" userId="629da797-9e7a-4039-aaa0-c403143963e7" providerId="ADAL" clId="{EBDBA4BB-D11F-46D9-B3C8-83C0E9EBF131}" dt="2021-05-26T01:44:01.840" v="4385" actId="1076"/>
          <ac:picMkLst>
            <pc:docMk/>
            <pc:sldMk cId="1238391491" sldId="274"/>
            <ac:picMk id="3074" creationId="{1A008204-A7FA-4339-9417-2239AB985D47}"/>
          </ac:picMkLst>
        </pc:picChg>
        <pc:picChg chg="del">
          <ac:chgData name="Rangel, Rodrigo" userId="629da797-9e7a-4039-aaa0-c403143963e7" providerId="ADAL" clId="{EBDBA4BB-D11F-46D9-B3C8-83C0E9EBF131}" dt="2021-05-26T01:43:44.420" v="4378" actId="478"/>
          <ac:picMkLst>
            <pc:docMk/>
            <pc:sldMk cId="1238391491" sldId="274"/>
            <ac:picMk id="17414" creationId="{0132E82C-5255-44CF-ADB7-36ED57B346DD}"/>
          </ac:picMkLst>
        </pc:picChg>
      </pc:sldChg>
      <pc:sldChg chg="modNotesTx">
        <pc:chgData name="Rangel, Rodrigo" userId="629da797-9e7a-4039-aaa0-c403143963e7" providerId="ADAL" clId="{EBDBA4BB-D11F-46D9-B3C8-83C0E9EBF131}" dt="2021-05-19T18:23:07.498" v="971" actId="20577"/>
        <pc:sldMkLst>
          <pc:docMk/>
          <pc:sldMk cId="4152265955" sldId="275"/>
        </pc:sldMkLst>
      </pc:sldChg>
      <pc:sldChg chg="ord">
        <pc:chgData name="Rangel, Rodrigo" userId="629da797-9e7a-4039-aaa0-c403143963e7" providerId="ADAL" clId="{EBDBA4BB-D11F-46D9-B3C8-83C0E9EBF131}" dt="2021-05-26T00:57:35.204" v="1164"/>
        <pc:sldMkLst>
          <pc:docMk/>
          <pc:sldMk cId="291068303" sldId="277"/>
        </pc:sldMkLst>
      </pc:sldChg>
      <pc:sldChg chg="modSp ord modNotesTx">
        <pc:chgData name="Rangel, Rodrigo" userId="629da797-9e7a-4039-aaa0-c403143963e7" providerId="ADAL" clId="{EBDBA4BB-D11F-46D9-B3C8-83C0E9EBF131}" dt="2021-05-26T15:54:48.770" v="4450"/>
        <pc:sldMkLst>
          <pc:docMk/>
          <pc:sldMk cId="776472202" sldId="278"/>
        </pc:sldMkLst>
        <pc:picChg chg="mod">
          <ac:chgData name="Rangel, Rodrigo" userId="629da797-9e7a-4039-aaa0-c403143963e7" providerId="ADAL" clId="{EBDBA4BB-D11F-46D9-B3C8-83C0E9EBF131}" dt="2021-05-19T18:43:23.935" v="1127" actId="1076"/>
          <ac:picMkLst>
            <pc:docMk/>
            <pc:sldMk cId="776472202" sldId="278"/>
            <ac:picMk id="20482" creationId="{38B6CAD3-C91C-4381-8510-0E4D7C51471D}"/>
          </ac:picMkLst>
        </pc:picChg>
      </pc:sldChg>
      <pc:sldChg chg="modSp mod modNotesTx">
        <pc:chgData name="Rangel, Rodrigo" userId="629da797-9e7a-4039-aaa0-c403143963e7" providerId="ADAL" clId="{EBDBA4BB-D11F-46D9-B3C8-83C0E9EBF131}" dt="2021-05-26T01:00:57.071" v="1633" actId="12"/>
        <pc:sldMkLst>
          <pc:docMk/>
          <pc:sldMk cId="3080386649" sldId="280"/>
        </pc:sldMkLst>
        <pc:graphicFrameChg chg="modGraphic">
          <ac:chgData name="Rangel, Rodrigo" userId="629da797-9e7a-4039-aaa0-c403143963e7" providerId="ADAL" clId="{EBDBA4BB-D11F-46D9-B3C8-83C0E9EBF131}" dt="2021-05-19T18:14:07.044" v="39" actId="122"/>
          <ac:graphicFrameMkLst>
            <pc:docMk/>
            <pc:sldMk cId="3080386649" sldId="280"/>
            <ac:graphicFrameMk id="3" creationId="{986575AE-E4D6-40FD-AC5E-5FCB63CEE61D}"/>
          </ac:graphicFrameMkLst>
        </pc:graphicFrameChg>
      </pc:sldChg>
      <pc:sldChg chg="modSp modNotesTx">
        <pc:chgData name="Rangel, Rodrigo" userId="629da797-9e7a-4039-aaa0-c403143963e7" providerId="ADAL" clId="{EBDBA4BB-D11F-46D9-B3C8-83C0E9EBF131}" dt="2021-05-26T21:20:55.238" v="4961" actId="20577"/>
        <pc:sldMkLst>
          <pc:docMk/>
          <pc:sldMk cId="3108718083" sldId="281"/>
        </pc:sldMkLst>
        <pc:picChg chg="mod">
          <ac:chgData name="Rangel, Rodrigo" userId="629da797-9e7a-4039-aaa0-c403143963e7" providerId="ADAL" clId="{EBDBA4BB-D11F-46D9-B3C8-83C0E9EBF131}" dt="2021-05-19T18:28:39.669" v="1062" actId="1076"/>
          <ac:picMkLst>
            <pc:docMk/>
            <pc:sldMk cId="3108718083" sldId="281"/>
            <ac:picMk id="22532" creationId="{EDBDD121-02C5-4696-A849-F2CF46022168}"/>
          </ac:picMkLst>
        </pc:picChg>
      </pc:sldChg>
      <pc:sldChg chg="addSp delSp modSp add mod ord delAnim modNotesTx">
        <pc:chgData name="Rangel, Rodrigo" userId="629da797-9e7a-4039-aaa0-c403143963e7" providerId="ADAL" clId="{EBDBA4BB-D11F-46D9-B3C8-83C0E9EBF131}" dt="2021-05-26T01:00:13.789" v="1589" actId="20577"/>
        <pc:sldMkLst>
          <pc:docMk/>
          <pc:sldMk cId="4213147618" sldId="282"/>
        </pc:sldMkLst>
        <pc:spChg chg="mod">
          <ac:chgData name="Rangel, Rodrigo" userId="629da797-9e7a-4039-aaa0-c403143963e7" providerId="ADAL" clId="{EBDBA4BB-D11F-46D9-B3C8-83C0E9EBF131}" dt="2021-05-19T18:12:53.798" v="30" actId="6549"/>
          <ac:spMkLst>
            <pc:docMk/>
            <pc:sldMk cId="4213147618" sldId="282"/>
            <ac:spMk id="13" creationId="{505187F5-04BE-4073-AC2C-521E14E48051}"/>
          </ac:spMkLst>
        </pc:spChg>
        <pc:spChg chg="del">
          <ac:chgData name="Rangel, Rodrigo" userId="629da797-9e7a-4039-aaa0-c403143963e7" providerId="ADAL" clId="{EBDBA4BB-D11F-46D9-B3C8-83C0E9EBF131}" dt="2021-05-19T18:12:50.671" v="29" actId="478"/>
          <ac:spMkLst>
            <pc:docMk/>
            <pc:sldMk cId="4213147618" sldId="282"/>
            <ac:spMk id="15" creationId="{86F21E1D-264C-4A98-B6D6-2850DE001AB3}"/>
          </ac:spMkLst>
        </pc:spChg>
        <pc:picChg chg="add mod">
          <ac:chgData name="Rangel, Rodrigo" userId="629da797-9e7a-4039-aaa0-c403143963e7" providerId="ADAL" clId="{EBDBA4BB-D11F-46D9-B3C8-83C0E9EBF131}" dt="2021-05-19T18:12:58.222" v="32" actId="1076"/>
          <ac:picMkLst>
            <pc:docMk/>
            <pc:sldMk cId="4213147618" sldId="282"/>
            <ac:picMk id="1026" creationId="{B763D3FD-CB4D-4A5F-BE39-C43D6DDE1F17}"/>
          </ac:picMkLst>
        </pc:picChg>
      </pc:sldChg>
      <pc:sldChg chg="addSp delSp modSp add del mod modNotesTx">
        <pc:chgData name="Rangel, Rodrigo" userId="629da797-9e7a-4039-aaa0-c403143963e7" providerId="ADAL" clId="{EBDBA4BB-D11F-46D9-B3C8-83C0E9EBF131}" dt="2021-05-26T01:42:42.719" v="4373" actId="47"/>
        <pc:sldMkLst>
          <pc:docMk/>
          <pc:sldMk cId="1766798347" sldId="283"/>
        </pc:sldMkLst>
        <pc:spChg chg="del mod">
          <ac:chgData name="Rangel, Rodrigo" userId="629da797-9e7a-4039-aaa0-c403143963e7" providerId="ADAL" clId="{EBDBA4BB-D11F-46D9-B3C8-83C0E9EBF131}" dt="2021-05-19T18:22:35.198" v="911" actId="478"/>
          <ac:spMkLst>
            <pc:docMk/>
            <pc:sldMk cId="1766798347" sldId="283"/>
            <ac:spMk id="13" creationId="{505187F5-04BE-4073-AC2C-521E14E48051}"/>
          </ac:spMkLst>
        </pc:spChg>
        <pc:picChg chg="add del mod">
          <ac:chgData name="Rangel, Rodrigo" userId="629da797-9e7a-4039-aaa0-c403143963e7" providerId="ADAL" clId="{EBDBA4BB-D11F-46D9-B3C8-83C0E9EBF131}" dt="2021-05-19T18:27:39.004" v="1053" actId="478"/>
          <ac:picMkLst>
            <pc:docMk/>
            <pc:sldMk cId="1766798347" sldId="283"/>
            <ac:picMk id="2050" creationId="{E9FE2DC1-19AA-45FB-B4BC-2C3500275500}"/>
          </ac:picMkLst>
        </pc:picChg>
        <pc:picChg chg="add del mod">
          <ac:chgData name="Rangel, Rodrigo" userId="629da797-9e7a-4039-aaa0-c403143963e7" providerId="ADAL" clId="{EBDBA4BB-D11F-46D9-B3C8-83C0E9EBF131}" dt="2021-05-19T18:26:23.069" v="1043"/>
          <ac:picMkLst>
            <pc:docMk/>
            <pc:sldMk cId="1766798347" sldId="283"/>
            <ac:picMk id="2052" creationId="{C6712238-2062-44FF-9910-CE18C78406F5}"/>
          </ac:picMkLst>
        </pc:picChg>
        <pc:picChg chg="add del mod">
          <ac:chgData name="Rangel, Rodrigo" userId="629da797-9e7a-4039-aaa0-c403143963e7" providerId="ADAL" clId="{EBDBA4BB-D11F-46D9-B3C8-83C0E9EBF131}" dt="2021-05-19T18:26:34.592" v="1051" actId="478"/>
          <ac:picMkLst>
            <pc:docMk/>
            <pc:sldMk cId="1766798347" sldId="283"/>
            <ac:picMk id="2054" creationId="{8F85A2A7-5CB7-498E-91CA-E2BDE8F87A8C}"/>
          </ac:picMkLst>
        </pc:picChg>
        <pc:picChg chg="add mod">
          <ac:chgData name="Rangel, Rodrigo" userId="629da797-9e7a-4039-aaa0-c403143963e7" providerId="ADAL" clId="{EBDBA4BB-D11F-46D9-B3C8-83C0E9EBF131}" dt="2021-05-19T18:28:18.748" v="1059" actId="1076"/>
          <ac:picMkLst>
            <pc:docMk/>
            <pc:sldMk cId="1766798347" sldId="283"/>
            <ac:picMk id="2056" creationId="{D652DC70-6541-4F11-8D2E-3CD0E998D839}"/>
          </ac:picMkLst>
        </pc:picChg>
      </pc:sldChg>
      <pc:sldChg chg="modSp add mod modAnim modNotesTx">
        <pc:chgData name="Rangel, Rodrigo" userId="629da797-9e7a-4039-aaa0-c403143963e7" providerId="ADAL" clId="{EBDBA4BB-D11F-46D9-B3C8-83C0E9EBF131}" dt="2021-05-26T01:42:12.174" v="4372" actId="20577"/>
        <pc:sldMkLst>
          <pc:docMk/>
          <pc:sldMk cId="116568217" sldId="284"/>
        </pc:sldMkLst>
        <pc:spChg chg="mod">
          <ac:chgData name="Rangel, Rodrigo" userId="629da797-9e7a-4039-aaa0-c403143963e7" providerId="ADAL" clId="{EBDBA4BB-D11F-46D9-B3C8-83C0E9EBF131}" dt="2021-05-26T01:03:41.872" v="1915" actId="20577"/>
          <ac:spMkLst>
            <pc:docMk/>
            <pc:sldMk cId="116568217" sldId="284"/>
            <ac:spMk id="2" creationId="{7C10329C-4FA9-45BA-B617-AA3C65F00B16}"/>
          </ac:spMkLst>
        </pc:spChg>
        <pc:spChg chg="mod">
          <ac:chgData name="Rangel, Rodrigo" userId="629da797-9e7a-4039-aaa0-c403143963e7" providerId="ADAL" clId="{EBDBA4BB-D11F-46D9-B3C8-83C0E9EBF131}" dt="2021-05-26T01:42:12.174" v="4372" actId="20577"/>
          <ac:spMkLst>
            <pc:docMk/>
            <pc:sldMk cId="116568217" sldId="284"/>
            <ac:spMk id="13" creationId="{505187F5-04BE-4073-AC2C-521E14E48051}"/>
          </ac:spMkLst>
        </pc:spChg>
      </pc:sldChg>
      <pc:sldChg chg="addSp modSp add mod modNotesTx">
        <pc:chgData name="Rangel, Rodrigo" userId="629da797-9e7a-4039-aaa0-c403143963e7" providerId="ADAL" clId="{EBDBA4BB-D11F-46D9-B3C8-83C0E9EBF131}" dt="2021-05-26T01:21:13.348" v="3272" actId="20577"/>
        <pc:sldMkLst>
          <pc:docMk/>
          <pc:sldMk cId="3107524845" sldId="285"/>
        </pc:sldMkLst>
        <pc:spChg chg="mod">
          <ac:chgData name="Rangel, Rodrigo" userId="629da797-9e7a-4039-aaa0-c403143963e7" providerId="ADAL" clId="{EBDBA4BB-D11F-46D9-B3C8-83C0E9EBF131}" dt="2021-05-26T01:16:07.027" v="2754" actId="20577"/>
          <ac:spMkLst>
            <pc:docMk/>
            <pc:sldMk cId="3107524845" sldId="285"/>
            <ac:spMk id="13" creationId="{505187F5-04BE-4073-AC2C-521E14E48051}"/>
          </ac:spMkLst>
        </pc:spChg>
        <pc:picChg chg="mod">
          <ac:chgData name="Rangel, Rodrigo" userId="629da797-9e7a-4039-aaa0-c403143963e7" providerId="ADAL" clId="{EBDBA4BB-D11F-46D9-B3C8-83C0E9EBF131}" dt="2021-05-26T01:16:57.517" v="2759" actId="1076"/>
          <ac:picMkLst>
            <pc:docMk/>
            <pc:sldMk cId="3107524845" sldId="285"/>
            <ac:picMk id="14" creationId="{1DA9728E-0906-4442-B6FB-D2AE5409BD4D}"/>
          </ac:picMkLst>
        </pc:picChg>
        <pc:picChg chg="add mod">
          <ac:chgData name="Rangel, Rodrigo" userId="629da797-9e7a-4039-aaa0-c403143963e7" providerId="ADAL" clId="{EBDBA4BB-D11F-46D9-B3C8-83C0E9EBF131}" dt="2021-05-26T01:17:06.411" v="2762" actId="1076"/>
          <ac:picMkLst>
            <pc:docMk/>
            <pc:sldMk cId="3107524845" sldId="285"/>
            <ac:picMk id="1026" creationId="{D3294B02-A6B9-45FA-8482-0AE849D168EF}"/>
          </ac:picMkLst>
        </pc:picChg>
      </pc:sldChg>
      <pc:sldChg chg="add del">
        <pc:chgData name="Rangel, Rodrigo" userId="629da797-9e7a-4039-aaa0-c403143963e7" providerId="ADAL" clId="{EBDBA4BB-D11F-46D9-B3C8-83C0E9EBF131}" dt="2021-05-26T01:04:07.445" v="1954"/>
        <pc:sldMkLst>
          <pc:docMk/>
          <pc:sldMk cId="3516356342" sldId="285"/>
        </pc:sldMkLst>
      </pc:sldChg>
      <pc:sldChg chg="addSp delSp modSp add mod modNotesTx">
        <pc:chgData name="Rangel, Rodrigo" userId="629da797-9e7a-4039-aaa0-c403143963e7" providerId="ADAL" clId="{EBDBA4BB-D11F-46D9-B3C8-83C0E9EBF131}" dt="2021-05-26T01:39:20.126" v="4346" actId="20577"/>
        <pc:sldMkLst>
          <pc:docMk/>
          <pc:sldMk cId="4062055819" sldId="286"/>
        </pc:sldMkLst>
        <pc:spChg chg="mod">
          <ac:chgData name="Rangel, Rodrigo" userId="629da797-9e7a-4039-aaa0-c403143963e7" providerId="ADAL" clId="{EBDBA4BB-D11F-46D9-B3C8-83C0E9EBF131}" dt="2021-05-26T01:22:23.895" v="3310" actId="20577"/>
          <ac:spMkLst>
            <pc:docMk/>
            <pc:sldMk cId="4062055819" sldId="286"/>
            <ac:spMk id="2" creationId="{7C10329C-4FA9-45BA-B617-AA3C65F00B16}"/>
          </ac:spMkLst>
        </pc:spChg>
        <pc:picChg chg="mod">
          <ac:chgData name="Rangel, Rodrigo" userId="629da797-9e7a-4039-aaa0-c403143963e7" providerId="ADAL" clId="{EBDBA4BB-D11F-46D9-B3C8-83C0E9EBF131}" dt="2021-05-26T01:21:49.486" v="3276" actId="14100"/>
          <ac:picMkLst>
            <pc:docMk/>
            <pc:sldMk cId="4062055819" sldId="286"/>
            <ac:picMk id="14" creationId="{1DA9728E-0906-4442-B6FB-D2AE5409BD4D}"/>
          </ac:picMkLst>
        </pc:picChg>
        <pc:picChg chg="del">
          <ac:chgData name="Rangel, Rodrigo" userId="629da797-9e7a-4039-aaa0-c403143963e7" providerId="ADAL" clId="{EBDBA4BB-D11F-46D9-B3C8-83C0E9EBF131}" dt="2021-05-26T01:21:35.928" v="3274" actId="478"/>
          <ac:picMkLst>
            <pc:docMk/>
            <pc:sldMk cId="4062055819" sldId="286"/>
            <ac:picMk id="1026" creationId="{D3294B02-A6B9-45FA-8482-0AE849D168EF}"/>
          </ac:picMkLst>
        </pc:picChg>
        <pc:picChg chg="add mod">
          <ac:chgData name="Rangel, Rodrigo" userId="629da797-9e7a-4039-aaa0-c403143963e7" providerId="ADAL" clId="{EBDBA4BB-D11F-46D9-B3C8-83C0E9EBF131}" dt="2021-05-26T01:22:01.318" v="3280" actId="1076"/>
          <ac:picMkLst>
            <pc:docMk/>
            <pc:sldMk cId="4062055819" sldId="286"/>
            <ac:picMk id="2050" creationId="{1358FA71-1305-42F0-9817-4A2C100C8B3F}"/>
          </ac:picMkLst>
        </pc:picChg>
      </pc:sldChg>
      <pc:sldChg chg="modSp add mod modNotesTx">
        <pc:chgData name="Rangel, Rodrigo" userId="629da797-9e7a-4039-aaa0-c403143963e7" providerId="ADAL" clId="{EBDBA4BB-D11F-46D9-B3C8-83C0E9EBF131}" dt="2021-05-26T01:34:03.479" v="3919" actId="20577"/>
        <pc:sldMkLst>
          <pc:docMk/>
          <pc:sldMk cId="2291591583" sldId="287"/>
        </pc:sldMkLst>
        <pc:spChg chg="mod">
          <ac:chgData name="Rangel, Rodrigo" userId="629da797-9e7a-4039-aaa0-c403143963e7" providerId="ADAL" clId="{EBDBA4BB-D11F-46D9-B3C8-83C0E9EBF131}" dt="2021-05-26T01:32:18.579" v="3915" actId="5793"/>
          <ac:spMkLst>
            <pc:docMk/>
            <pc:sldMk cId="2291591583" sldId="287"/>
            <ac:spMk id="13" creationId="{505187F5-04BE-4073-AC2C-521E14E48051}"/>
          </ac:spMkLst>
        </pc:spChg>
      </pc:sldChg>
      <pc:sldChg chg="modSp add del mod">
        <pc:chgData name="Rangel, Rodrigo" userId="629da797-9e7a-4039-aaa0-c403143963e7" providerId="ADAL" clId="{EBDBA4BB-D11F-46D9-B3C8-83C0E9EBF131}" dt="2021-05-26T01:33:54.549" v="3918" actId="47"/>
        <pc:sldMkLst>
          <pc:docMk/>
          <pc:sldMk cId="1847908874" sldId="288"/>
        </pc:sldMkLst>
        <pc:spChg chg="mod">
          <ac:chgData name="Rangel, Rodrigo" userId="629da797-9e7a-4039-aaa0-c403143963e7" providerId="ADAL" clId="{EBDBA4BB-D11F-46D9-B3C8-83C0E9EBF131}" dt="2021-05-26T01:31:50.498" v="3910" actId="15"/>
          <ac:spMkLst>
            <pc:docMk/>
            <pc:sldMk cId="1847908874" sldId="288"/>
            <ac:spMk id="13" creationId="{505187F5-04BE-4073-AC2C-521E14E48051}"/>
          </ac:spMkLst>
        </pc:spChg>
        <pc:picChg chg="mod">
          <ac:chgData name="Rangel, Rodrigo" userId="629da797-9e7a-4039-aaa0-c403143963e7" providerId="ADAL" clId="{EBDBA4BB-D11F-46D9-B3C8-83C0E9EBF131}" dt="2021-05-26T01:31:10.281" v="3822" actId="1076"/>
          <ac:picMkLst>
            <pc:docMk/>
            <pc:sldMk cId="1847908874" sldId="288"/>
            <ac:picMk id="14" creationId="{1DA9728E-0906-4442-B6FB-D2AE5409BD4D}"/>
          </ac:picMkLst>
        </pc:picChg>
      </pc:sldChg>
      <pc:sldChg chg="add del">
        <pc:chgData name="Rangel, Rodrigo" userId="629da797-9e7a-4039-aaa0-c403143963e7" providerId="ADAL" clId="{EBDBA4BB-D11F-46D9-B3C8-83C0E9EBF131}" dt="2021-05-26T01:24:36.035" v="3468"/>
        <pc:sldMkLst>
          <pc:docMk/>
          <pc:sldMk cId="2084367432" sldId="288"/>
        </pc:sldMkLst>
      </pc:sldChg>
      <pc:sldChg chg="delSp add ord">
        <pc:chgData name="Rangel, Rodrigo" userId="629da797-9e7a-4039-aaa0-c403143963e7" providerId="ADAL" clId="{EBDBA4BB-D11F-46D9-B3C8-83C0E9EBF131}" dt="2021-05-26T21:00:43.398" v="4859"/>
        <pc:sldMkLst>
          <pc:docMk/>
          <pc:sldMk cId="3411257243" sldId="288"/>
        </pc:sldMkLst>
        <pc:picChg chg="del">
          <ac:chgData name="Rangel, Rodrigo" userId="629da797-9e7a-4039-aaa0-c403143963e7" providerId="ADAL" clId="{EBDBA4BB-D11F-46D9-B3C8-83C0E9EBF131}" dt="2021-05-26T01:43:39.896" v="4376" actId="478"/>
          <ac:picMkLst>
            <pc:docMk/>
            <pc:sldMk cId="3411257243" sldId="288"/>
            <ac:picMk id="3074" creationId="{1A008204-A7FA-4339-9417-2239AB985D47}"/>
          </ac:picMkLst>
        </pc:picChg>
      </pc:sldChg>
      <pc:sldChg chg="addSp delSp modSp add mod modNotesTx">
        <pc:chgData name="Rangel, Rodrigo" userId="629da797-9e7a-4039-aaa0-c403143963e7" providerId="ADAL" clId="{EBDBA4BB-D11F-46D9-B3C8-83C0E9EBF131}" dt="2021-05-26T16:43:58.727" v="4847" actId="20577"/>
        <pc:sldMkLst>
          <pc:docMk/>
          <pc:sldMk cId="46951794" sldId="289"/>
        </pc:sldMkLst>
        <pc:spChg chg="mod">
          <ac:chgData name="Rangel, Rodrigo" userId="629da797-9e7a-4039-aaa0-c403143963e7" providerId="ADAL" clId="{EBDBA4BB-D11F-46D9-B3C8-83C0E9EBF131}" dt="2021-05-26T15:58:48.576" v="4484" actId="20577"/>
          <ac:spMkLst>
            <pc:docMk/>
            <pc:sldMk cId="46951794" sldId="289"/>
            <ac:spMk id="2" creationId="{7C10329C-4FA9-45BA-B617-AA3C65F00B16}"/>
          </ac:spMkLst>
        </pc:spChg>
        <pc:picChg chg="del">
          <ac:chgData name="Rangel, Rodrigo" userId="629da797-9e7a-4039-aaa0-c403143963e7" providerId="ADAL" clId="{EBDBA4BB-D11F-46D9-B3C8-83C0E9EBF131}" dt="2021-05-26T15:58:39.252" v="4452" actId="478"/>
          <ac:picMkLst>
            <pc:docMk/>
            <pc:sldMk cId="46951794" sldId="289"/>
            <ac:picMk id="1026" creationId="{D3294B02-A6B9-45FA-8482-0AE849D168EF}"/>
          </ac:picMkLst>
        </pc:picChg>
        <pc:picChg chg="add mod">
          <ac:chgData name="Rangel, Rodrigo" userId="629da797-9e7a-4039-aaa0-c403143963e7" providerId="ADAL" clId="{EBDBA4BB-D11F-46D9-B3C8-83C0E9EBF131}" dt="2021-05-26T15:59:34.626" v="4489" actId="1076"/>
          <ac:picMkLst>
            <pc:docMk/>
            <pc:sldMk cId="46951794" sldId="289"/>
            <ac:picMk id="7170" creationId="{303BE05A-17F0-4E8C-A21A-F3594FC4FCB6}"/>
          </ac:picMkLst>
        </pc:picChg>
      </pc:sldChg>
      <pc:sldChg chg="delSp add del">
        <pc:chgData name="Rangel, Rodrigo" userId="629da797-9e7a-4039-aaa0-c403143963e7" providerId="ADAL" clId="{EBDBA4BB-D11F-46D9-B3C8-83C0E9EBF131}" dt="2021-05-26T01:40:40.673" v="4347" actId="47"/>
        <pc:sldMkLst>
          <pc:docMk/>
          <pc:sldMk cId="262252323" sldId="289"/>
        </pc:sldMkLst>
        <pc:picChg chg="del">
          <ac:chgData name="Rangel, Rodrigo" userId="629da797-9e7a-4039-aaa0-c403143963e7" providerId="ADAL" clId="{EBDBA4BB-D11F-46D9-B3C8-83C0E9EBF131}" dt="2021-05-26T01:32:53.012" v="3917" actId="478"/>
          <ac:picMkLst>
            <pc:docMk/>
            <pc:sldMk cId="262252323" sldId="289"/>
            <ac:picMk id="2050" creationId="{1358FA71-1305-42F0-9817-4A2C100C8B3F}"/>
          </ac:picMkLst>
        </pc:picChg>
      </pc:sldChg>
      <pc:sldChg chg="addSp delSp modSp add del">
        <pc:chgData name="Rangel, Rodrigo" userId="629da797-9e7a-4039-aaa0-c403143963e7" providerId="ADAL" clId="{EBDBA4BB-D11F-46D9-B3C8-83C0E9EBF131}" dt="2021-05-26T15:46:44.806" v="4448" actId="47"/>
        <pc:sldMkLst>
          <pc:docMk/>
          <pc:sldMk cId="2733548296" sldId="289"/>
        </pc:sldMkLst>
        <pc:spChg chg="del">
          <ac:chgData name="Rangel, Rodrigo" userId="629da797-9e7a-4039-aaa0-c403143963e7" providerId="ADAL" clId="{EBDBA4BB-D11F-46D9-B3C8-83C0E9EBF131}" dt="2021-05-26T01:48:57.713" v="4447" actId="478"/>
          <ac:spMkLst>
            <pc:docMk/>
            <pc:sldMk cId="2733548296" sldId="289"/>
            <ac:spMk id="11" creationId="{FAC2BE5F-18AA-4F48-94BF-ADF45664DC76}"/>
          </ac:spMkLst>
        </pc:spChg>
        <pc:picChg chg="add del mod">
          <ac:chgData name="Rangel, Rodrigo" userId="629da797-9e7a-4039-aaa0-c403143963e7" providerId="ADAL" clId="{EBDBA4BB-D11F-46D9-B3C8-83C0E9EBF131}" dt="2021-05-26T01:48:57.713" v="4447" actId="478"/>
          <ac:picMkLst>
            <pc:docMk/>
            <pc:sldMk cId="2733548296" sldId="289"/>
            <ac:picMk id="15" creationId="{7A19D3AE-7574-4259-BAEF-58F1CBE7E492}"/>
          </ac:picMkLst>
        </pc:picChg>
        <pc:picChg chg="add del mod">
          <ac:chgData name="Rangel, Rodrigo" userId="629da797-9e7a-4039-aaa0-c403143963e7" providerId="ADAL" clId="{EBDBA4BB-D11F-46D9-B3C8-83C0E9EBF131}" dt="2021-05-26T01:48:57.713" v="4447" actId="478"/>
          <ac:picMkLst>
            <pc:docMk/>
            <pc:sldMk cId="2733548296" sldId="289"/>
            <ac:picMk id="16" creationId="{5576B3D2-81E7-4D97-9364-9768330E7B07}"/>
          </ac:picMkLst>
        </pc:picChg>
        <pc:picChg chg="del">
          <ac:chgData name="Rangel, Rodrigo" userId="629da797-9e7a-4039-aaa0-c403143963e7" providerId="ADAL" clId="{EBDBA4BB-D11F-46D9-B3C8-83C0E9EBF131}" dt="2021-05-26T01:46:06.183" v="4412" actId="478"/>
          <ac:picMkLst>
            <pc:docMk/>
            <pc:sldMk cId="2733548296" sldId="289"/>
            <ac:picMk id="2050" creationId="{1358FA71-1305-42F0-9817-4A2C100C8B3F}"/>
          </ac:picMkLst>
        </pc:picChg>
        <pc:picChg chg="add del mod">
          <ac:chgData name="Rangel, Rodrigo" userId="629da797-9e7a-4039-aaa0-c403143963e7" providerId="ADAL" clId="{EBDBA4BB-D11F-46D9-B3C8-83C0E9EBF131}" dt="2021-05-26T01:48:57.713" v="4447" actId="478"/>
          <ac:picMkLst>
            <pc:docMk/>
            <pc:sldMk cId="2733548296" sldId="289"/>
            <ac:picMk id="5122" creationId="{73B70479-0345-4C75-B54E-31D4AAD17F13}"/>
          </ac:picMkLst>
        </pc:picChg>
        <pc:picChg chg="add del mod">
          <ac:chgData name="Rangel, Rodrigo" userId="629da797-9e7a-4039-aaa0-c403143963e7" providerId="ADAL" clId="{EBDBA4BB-D11F-46D9-B3C8-83C0E9EBF131}" dt="2021-05-26T01:48:53.268" v="4446" actId="478"/>
          <ac:picMkLst>
            <pc:docMk/>
            <pc:sldMk cId="2733548296" sldId="289"/>
            <ac:picMk id="5124" creationId="{79CFC045-FB46-42EB-9F3C-AE977A7C0878}"/>
          </ac:picMkLst>
        </pc:picChg>
      </pc:sldChg>
      <pc:sldChg chg="addSp delSp modSp add modNotesTx">
        <pc:chgData name="Rangel, Rodrigo" userId="629da797-9e7a-4039-aaa0-c403143963e7" providerId="ADAL" clId="{EBDBA4BB-D11F-46D9-B3C8-83C0E9EBF131}" dt="2021-05-26T16:02:32.983" v="4690" actId="20577"/>
        <pc:sldMkLst>
          <pc:docMk/>
          <pc:sldMk cId="1810540980" sldId="290"/>
        </pc:sldMkLst>
        <pc:picChg chg="del">
          <ac:chgData name="Rangel, Rodrigo" userId="629da797-9e7a-4039-aaa0-c403143963e7" providerId="ADAL" clId="{EBDBA4BB-D11F-46D9-B3C8-83C0E9EBF131}" dt="2021-05-26T15:59:40.385" v="4491" actId="478"/>
          <ac:picMkLst>
            <pc:docMk/>
            <pc:sldMk cId="1810540980" sldId="290"/>
            <ac:picMk id="1026" creationId="{D3294B02-A6B9-45FA-8482-0AE849D168EF}"/>
          </ac:picMkLst>
        </pc:picChg>
        <pc:picChg chg="add mod">
          <ac:chgData name="Rangel, Rodrigo" userId="629da797-9e7a-4039-aaa0-c403143963e7" providerId="ADAL" clId="{EBDBA4BB-D11F-46D9-B3C8-83C0E9EBF131}" dt="2021-05-26T16:01:44.179" v="4505" actId="1076"/>
          <ac:picMkLst>
            <pc:docMk/>
            <pc:sldMk cId="1810540980" sldId="290"/>
            <ac:picMk id="8194" creationId="{DB74C1ED-E588-4CFA-8ECA-265FF872F022}"/>
          </ac:picMkLst>
        </pc:picChg>
      </pc:sldChg>
      <pc:sldChg chg="addSp delSp modSp add">
        <pc:chgData name="Rangel, Rodrigo" userId="629da797-9e7a-4039-aaa0-c403143963e7" providerId="ADAL" clId="{EBDBA4BB-D11F-46D9-B3C8-83C0E9EBF131}" dt="2021-05-26T18:05:22.511" v="4857" actId="1076"/>
        <pc:sldMkLst>
          <pc:docMk/>
          <pc:sldMk cId="1435106097" sldId="291"/>
        </pc:sldMkLst>
        <pc:picChg chg="del">
          <ac:chgData name="Rangel, Rodrigo" userId="629da797-9e7a-4039-aaa0-c403143963e7" providerId="ADAL" clId="{EBDBA4BB-D11F-46D9-B3C8-83C0E9EBF131}" dt="2021-05-26T18:04:54.994" v="4849" actId="478"/>
          <ac:picMkLst>
            <pc:docMk/>
            <pc:sldMk cId="1435106097" sldId="291"/>
            <ac:picMk id="2050" creationId="{1358FA71-1305-42F0-9817-4A2C100C8B3F}"/>
          </ac:picMkLst>
        </pc:picChg>
        <pc:picChg chg="add mod">
          <ac:chgData name="Rangel, Rodrigo" userId="629da797-9e7a-4039-aaa0-c403143963e7" providerId="ADAL" clId="{EBDBA4BB-D11F-46D9-B3C8-83C0E9EBF131}" dt="2021-05-26T18:05:22.511" v="4857" actId="1076"/>
          <ac:picMkLst>
            <pc:docMk/>
            <pc:sldMk cId="1435106097" sldId="291"/>
            <ac:picMk id="9218" creationId="{852D957F-CED5-486A-8C9A-2395D115C9AC}"/>
          </ac:picMkLst>
        </pc:picChg>
      </pc:sldChg>
      <pc:sldChg chg="addSp delSp modSp add del mod modAnim">
        <pc:chgData name="Rangel, Rodrigo" userId="629da797-9e7a-4039-aaa0-c403143963e7" providerId="ADAL" clId="{EBDBA4BB-D11F-46D9-B3C8-83C0E9EBF131}" dt="2021-05-26T21:19:19.431" v="4909" actId="47"/>
        <pc:sldMkLst>
          <pc:docMk/>
          <pc:sldMk cId="1949658651" sldId="292"/>
        </pc:sldMkLst>
        <pc:spChg chg="mod">
          <ac:chgData name="Rangel, Rodrigo" userId="629da797-9e7a-4039-aaa0-c403143963e7" providerId="ADAL" clId="{EBDBA4BB-D11F-46D9-B3C8-83C0E9EBF131}" dt="2021-05-26T21:19:03.799" v="4908" actId="20577"/>
          <ac:spMkLst>
            <pc:docMk/>
            <pc:sldMk cId="1949658651" sldId="292"/>
            <ac:spMk id="2" creationId="{7C10329C-4FA9-45BA-B617-AA3C65F00B16}"/>
          </ac:spMkLst>
        </pc:spChg>
        <pc:spChg chg="del">
          <ac:chgData name="Rangel, Rodrigo" userId="629da797-9e7a-4039-aaa0-c403143963e7" providerId="ADAL" clId="{EBDBA4BB-D11F-46D9-B3C8-83C0E9EBF131}" dt="2021-05-26T21:18:27.400" v="4861" actId="478"/>
          <ac:spMkLst>
            <pc:docMk/>
            <pc:sldMk cId="1949658651" sldId="292"/>
            <ac:spMk id="15" creationId="{ADB4BD15-0E39-4713-8FE4-26ED3B1988CD}"/>
          </ac:spMkLst>
        </pc:spChg>
        <pc:spChg chg="add mod">
          <ac:chgData name="Rangel, Rodrigo" userId="629da797-9e7a-4039-aaa0-c403143963e7" providerId="ADAL" clId="{EBDBA4BB-D11F-46D9-B3C8-83C0E9EBF131}" dt="2021-05-26T21:18:56.241" v="4898" actId="20577"/>
          <ac:spMkLst>
            <pc:docMk/>
            <pc:sldMk cId="1949658651" sldId="292"/>
            <ac:spMk id="16" creationId="{DFF4D35A-C4BD-4CAF-A0D4-FA7299A69560}"/>
          </ac:spMkLst>
        </pc:spChg>
        <pc:picChg chg="del">
          <ac:chgData name="Rangel, Rodrigo" userId="629da797-9e7a-4039-aaa0-c403143963e7" providerId="ADAL" clId="{EBDBA4BB-D11F-46D9-B3C8-83C0E9EBF131}" dt="2021-05-26T21:18:27.807" v="4862" actId="478"/>
          <ac:picMkLst>
            <pc:docMk/>
            <pc:sldMk cId="1949658651" sldId="292"/>
            <ac:picMk id="22532" creationId="{EDBDD121-02C5-4696-A849-F2CF4602216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D46BE-050E-4059-A954-2FDA3B36D43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9B84B-FE4C-4896-9D40-28BE784F0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14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84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0" i="0" dirty="0">
                <a:solidFill>
                  <a:srgbClr val="202124"/>
                </a:solidFill>
                <a:effectLst/>
              </a:rPr>
              <a:t>Logistic Regression: Non-Linear algorithm that determines classification by probability [0,1]</a:t>
            </a:r>
          </a:p>
          <a:p>
            <a:pPr lvl="0"/>
            <a:r>
              <a:rPr lang="en-US" b="0" i="0" dirty="0">
                <a:solidFill>
                  <a:srgbClr val="202124"/>
                </a:solidFill>
                <a:effectLst/>
              </a:rPr>
              <a:t>k-Nearest Neighbors – Distance based algorithm</a:t>
            </a:r>
          </a:p>
          <a:p>
            <a:pPr lvl="0"/>
            <a:r>
              <a:rPr lang="en-US" b="0" i="0">
                <a:solidFill>
                  <a:srgbClr val="202124"/>
                </a:solidFill>
                <a:effectLst/>
              </a:rPr>
              <a:t>Decision Trees - </a:t>
            </a:r>
            <a:endParaRPr lang="en-US" b="0" i="0" dirty="0">
              <a:solidFill>
                <a:srgbClr val="202124"/>
              </a:solidFill>
              <a:effectLst/>
            </a:endParaRPr>
          </a:p>
          <a:p>
            <a:pPr lvl="0"/>
            <a:r>
              <a:rPr lang="en-US" b="0" i="0" dirty="0">
                <a:solidFill>
                  <a:srgbClr val="202124"/>
                </a:solidFill>
                <a:effectLst/>
              </a:rPr>
              <a:t>Support Vector Machine</a:t>
            </a:r>
          </a:p>
          <a:p>
            <a:pPr lvl="0"/>
            <a:r>
              <a:rPr lang="en-US" b="0" i="0" dirty="0">
                <a:solidFill>
                  <a:srgbClr val="202124"/>
                </a:solidFill>
                <a:effectLst/>
              </a:rPr>
              <a:t>Naive Bayes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00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Linear Regression</a:t>
            </a:r>
          </a:p>
          <a:p>
            <a:pPr lvl="0"/>
            <a:r>
              <a:rPr lang="en-US" dirty="0"/>
              <a:t>Lasso/Ridge Regression (Regularization)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Decision Tree Based</a:t>
            </a:r>
          </a:p>
          <a:p>
            <a:endParaRPr lang="en-US" dirty="0"/>
          </a:p>
          <a:p>
            <a:r>
              <a:rPr lang="en-US" dirty="0"/>
              <a:t>Each model will have a different cost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76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Understand the problem:</a:t>
            </a:r>
          </a:p>
          <a:p>
            <a:pPr lvl="0"/>
            <a:r>
              <a:rPr lang="en-US" dirty="0"/>
              <a:t>If you don’t understand the problem, then you will not know what ML model to apply to a situation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Data:</a:t>
            </a:r>
          </a:p>
          <a:p>
            <a:pPr lvl="0"/>
            <a:r>
              <a:rPr lang="en-US" dirty="0"/>
              <a:t>You need to know your data: EDA, biased, unbalanced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Define Parameters;</a:t>
            </a:r>
          </a:p>
          <a:p>
            <a:pPr lvl="0"/>
            <a:r>
              <a:rPr lang="en-US" dirty="0"/>
              <a:t>Even with good data and a good model, if your model is not properly tuned the results will be incorrect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75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08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Linear Regression</a:t>
            </a:r>
          </a:p>
          <a:p>
            <a:pPr lvl="0"/>
            <a:r>
              <a:rPr lang="en-US" dirty="0"/>
              <a:t>Lasso/Ridge Regression (Regularization)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Decision Tree Based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Good data means balanced, consistency, minimize human error, etc.</a:t>
            </a:r>
          </a:p>
          <a:p>
            <a:pPr lvl="0"/>
            <a:r>
              <a:rPr lang="en-US" dirty="0"/>
              <a:t>EDA, data preparation, etc.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68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Team Exercise: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Tire Size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Vehicle Height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Vehicle Type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Fuel Type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Vehicle Volume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Number of Types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Top Speed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Torque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HP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90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What does it mean to learn or train?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07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When a model is training: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Leaning the complexity (patterns)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Minimizing the cost function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Learning = Minimizing Cost/Loss Function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i="1" dirty="0">
                    <a:solidFill>
                      <a:srgbClr val="292929"/>
                    </a:solidFill>
                  </a:rPr>
                  <a:t>Y</a:t>
                </a:r>
                <a:r>
                  <a:rPr lang="en-US" dirty="0">
                    <a:solidFill>
                      <a:srgbClr val="292929"/>
                    </a:solidFill>
                  </a:rPr>
                  <a:t> is an </a:t>
                </a:r>
                <a:r>
                  <a:rPr lang="en-US" i="1" dirty="0">
                    <a:solidFill>
                      <a:srgbClr val="292929"/>
                    </a:solidFill>
                  </a:rPr>
                  <a:t>n x 1 </a:t>
                </a:r>
                <a:r>
                  <a:rPr lang="en-US" dirty="0">
                    <a:solidFill>
                      <a:srgbClr val="292929"/>
                    </a:solidFill>
                  </a:rPr>
                  <a:t>vector (Dependent)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i="1" dirty="0">
                    <a:solidFill>
                      <a:srgbClr val="292929"/>
                    </a:solidFill>
                  </a:rPr>
                  <a:t>X</a:t>
                </a:r>
                <a:r>
                  <a:rPr lang="en-US" dirty="0">
                    <a:solidFill>
                      <a:srgbClr val="292929"/>
                    </a:solidFill>
                  </a:rPr>
                  <a:t> is an </a:t>
                </a:r>
                <a:r>
                  <a:rPr lang="en-US" i="1" dirty="0">
                    <a:solidFill>
                      <a:srgbClr val="292929"/>
                    </a:solidFill>
                  </a:rPr>
                  <a:t>n x p </a:t>
                </a:r>
                <a:r>
                  <a:rPr lang="en-US" dirty="0">
                    <a:solidFill>
                      <a:srgbClr val="292929"/>
                    </a:solidFill>
                  </a:rPr>
                  <a:t>matric (Independent)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Assume that </a:t>
                </a:r>
                <a:r>
                  <a:rPr lang="en-US" i="1" dirty="0">
                    <a:solidFill>
                      <a:srgbClr val="292929"/>
                    </a:solidFill>
                  </a:rPr>
                  <a:t>n &gt; p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b="0" i="0">
                    <a:solidFill>
                      <a:srgbClr val="292929"/>
                    </a:solidFill>
                    <a:latin typeface="Cambria Math" panose="02040503050406030204" pitchFamily="18" charset="0"/>
                  </a:rPr>
                  <a:t>𝛽</a:t>
                </a:r>
                <a:r>
                  <a:rPr lang="en-US" dirty="0">
                    <a:solidFill>
                      <a:srgbClr val="292929"/>
                    </a:solidFill>
                  </a:rPr>
                  <a:t> is a </a:t>
                </a:r>
                <a:r>
                  <a:rPr lang="en-US" i="1" dirty="0">
                    <a:solidFill>
                      <a:srgbClr val="292929"/>
                    </a:solidFill>
                  </a:rPr>
                  <a:t>p x 1 </a:t>
                </a:r>
                <a:r>
                  <a:rPr lang="en-US" dirty="0">
                    <a:solidFill>
                      <a:srgbClr val="292929"/>
                    </a:solidFill>
                  </a:rPr>
                  <a:t>vector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 </a:t>
                </a:r>
                <a:r>
                  <a:rPr lang="en-US" b="0" i="0">
                    <a:solidFill>
                      <a:srgbClr val="292929"/>
                    </a:solidFill>
                    <a:latin typeface="Cambria Math" panose="02040503050406030204" pitchFamily="18" charset="0"/>
                  </a:rPr>
                  <a:t>𝜖</a:t>
                </a:r>
                <a:r>
                  <a:rPr lang="en-US" dirty="0">
                    <a:solidFill>
                      <a:srgbClr val="292929"/>
                    </a:solidFill>
                  </a:rPr>
                  <a:t> is a </a:t>
                </a:r>
                <a:r>
                  <a:rPr lang="en-US" i="1" dirty="0">
                    <a:solidFill>
                      <a:srgbClr val="292929"/>
                    </a:solidFill>
                  </a:rPr>
                  <a:t>n x 1 </a:t>
                </a:r>
                <a:r>
                  <a:rPr lang="en-US" dirty="0">
                    <a:solidFill>
                      <a:srgbClr val="292929"/>
                    </a:solidFill>
                  </a:rPr>
                  <a:t>vector –Random Error or not observed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44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When training a model it is very important to understand overfitting and underfitting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i="1" dirty="0">
                    <a:solidFill>
                      <a:srgbClr val="292929"/>
                    </a:solidFill>
                  </a:rPr>
                  <a:t>Y</a:t>
                </a:r>
                <a:r>
                  <a:rPr lang="en-US" dirty="0">
                    <a:solidFill>
                      <a:srgbClr val="292929"/>
                    </a:solidFill>
                  </a:rPr>
                  <a:t> is an </a:t>
                </a:r>
                <a:r>
                  <a:rPr lang="en-US" i="1" dirty="0">
                    <a:solidFill>
                      <a:srgbClr val="292929"/>
                    </a:solidFill>
                  </a:rPr>
                  <a:t>n x 1 </a:t>
                </a:r>
                <a:r>
                  <a:rPr lang="en-US" dirty="0">
                    <a:solidFill>
                      <a:srgbClr val="292929"/>
                    </a:solidFill>
                  </a:rPr>
                  <a:t>vector (Dependent)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i="1" dirty="0">
                    <a:solidFill>
                      <a:srgbClr val="292929"/>
                    </a:solidFill>
                  </a:rPr>
                  <a:t>X</a:t>
                </a:r>
                <a:r>
                  <a:rPr lang="en-US" dirty="0">
                    <a:solidFill>
                      <a:srgbClr val="292929"/>
                    </a:solidFill>
                  </a:rPr>
                  <a:t> is an </a:t>
                </a:r>
                <a:r>
                  <a:rPr lang="en-US" i="1" dirty="0">
                    <a:solidFill>
                      <a:srgbClr val="292929"/>
                    </a:solidFill>
                  </a:rPr>
                  <a:t>n x p </a:t>
                </a:r>
                <a:r>
                  <a:rPr lang="en-US" dirty="0">
                    <a:solidFill>
                      <a:srgbClr val="292929"/>
                    </a:solidFill>
                  </a:rPr>
                  <a:t>matric (Independent)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Assume that </a:t>
                </a:r>
                <a:r>
                  <a:rPr lang="en-US" i="1" dirty="0">
                    <a:solidFill>
                      <a:srgbClr val="292929"/>
                    </a:solidFill>
                  </a:rPr>
                  <a:t>n &gt; p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b="0" i="0">
                    <a:solidFill>
                      <a:srgbClr val="292929"/>
                    </a:solidFill>
                    <a:latin typeface="Cambria Math" panose="02040503050406030204" pitchFamily="18" charset="0"/>
                  </a:rPr>
                  <a:t>𝛽</a:t>
                </a:r>
                <a:r>
                  <a:rPr lang="en-US" dirty="0">
                    <a:solidFill>
                      <a:srgbClr val="292929"/>
                    </a:solidFill>
                  </a:rPr>
                  <a:t> is a </a:t>
                </a:r>
                <a:r>
                  <a:rPr lang="en-US" i="1" dirty="0">
                    <a:solidFill>
                      <a:srgbClr val="292929"/>
                    </a:solidFill>
                  </a:rPr>
                  <a:t>p x 1 </a:t>
                </a:r>
                <a:r>
                  <a:rPr lang="en-US" dirty="0">
                    <a:solidFill>
                      <a:srgbClr val="292929"/>
                    </a:solidFill>
                  </a:rPr>
                  <a:t>vector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 </a:t>
                </a:r>
                <a:r>
                  <a:rPr lang="en-US" b="0" i="0">
                    <a:solidFill>
                      <a:srgbClr val="292929"/>
                    </a:solidFill>
                    <a:latin typeface="Cambria Math" panose="02040503050406030204" pitchFamily="18" charset="0"/>
                  </a:rPr>
                  <a:t>𝜖</a:t>
                </a:r>
                <a:r>
                  <a:rPr lang="en-US" dirty="0">
                    <a:solidFill>
                      <a:srgbClr val="292929"/>
                    </a:solidFill>
                  </a:rPr>
                  <a:t> is a </a:t>
                </a:r>
                <a:r>
                  <a:rPr lang="en-US" i="1" dirty="0">
                    <a:solidFill>
                      <a:srgbClr val="292929"/>
                    </a:solidFill>
                  </a:rPr>
                  <a:t>n x 1 </a:t>
                </a:r>
                <a:r>
                  <a:rPr lang="en-US" dirty="0">
                    <a:solidFill>
                      <a:srgbClr val="292929"/>
                    </a:solidFill>
                  </a:rPr>
                  <a:t>vector –Random Error or not observed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04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i="1" dirty="0">
                    <a:solidFill>
                      <a:srgbClr val="292929"/>
                    </a:solidFill>
                  </a:rPr>
                  <a:t>Y</a:t>
                </a:r>
                <a:r>
                  <a:rPr lang="en-US" dirty="0">
                    <a:solidFill>
                      <a:srgbClr val="292929"/>
                    </a:solidFill>
                  </a:rPr>
                  <a:t> is an </a:t>
                </a:r>
                <a:r>
                  <a:rPr lang="en-US" i="1" dirty="0">
                    <a:solidFill>
                      <a:srgbClr val="292929"/>
                    </a:solidFill>
                  </a:rPr>
                  <a:t>n x 1 </a:t>
                </a:r>
                <a:r>
                  <a:rPr lang="en-US" dirty="0">
                    <a:solidFill>
                      <a:srgbClr val="292929"/>
                    </a:solidFill>
                  </a:rPr>
                  <a:t>vector (Dependent)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i="1" dirty="0">
                    <a:solidFill>
                      <a:srgbClr val="292929"/>
                    </a:solidFill>
                  </a:rPr>
                  <a:t>X</a:t>
                </a:r>
                <a:r>
                  <a:rPr lang="en-US" dirty="0">
                    <a:solidFill>
                      <a:srgbClr val="292929"/>
                    </a:solidFill>
                  </a:rPr>
                  <a:t> is an </a:t>
                </a:r>
                <a:r>
                  <a:rPr lang="en-US" i="1" dirty="0">
                    <a:solidFill>
                      <a:srgbClr val="292929"/>
                    </a:solidFill>
                  </a:rPr>
                  <a:t>n x p </a:t>
                </a:r>
                <a:r>
                  <a:rPr lang="en-US" dirty="0">
                    <a:solidFill>
                      <a:srgbClr val="292929"/>
                    </a:solidFill>
                  </a:rPr>
                  <a:t>matric (Independent)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Assume that </a:t>
                </a:r>
                <a:r>
                  <a:rPr lang="en-US" i="1" dirty="0">
                    <a:solidFill>
                      <a:srgbClr val="292929"/>
                    </a:solidFill>
                  </a:rPr>
                  <a:t>n &gt; p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b="0" i="0">
                    <a:solidFill>
                      <a:srgbClr val="292929"/>
                    </a:solidFill>
                    <a:latin typeface="Cambria Math" panose="02040503050406030204" pitchFamily="18" charset="0"/>
                  </a:rPr>
                  <a:t>𝛽</a:t>
                </a:r>
                <a:r>
                  <a:rPr lang="en-US" dirty="0">
                    <a:solidFill>
                      <a:srgbClr val="292929"/>
                    </a:solidFill>
                  </a:rPr>
                  <a:t> is a </a:t>
                </a:r>
                <a:r>
                  <a:rPr lang="en-US" i="1" dirty="0">
                    <a:solidFill>
                      <a:srgbClr val="292929"/>
                    </a:solidFill>
                  </a:rPr>
                  <a:t>p x 1 </a:t>
                </a:r>
                <a:r>
                  <a:rPr lang="en-US" dirty="0">
                    <a:solidFill>
                      <a:srgbClr val="292929"/>
                    </a:solidFill>
                  </a:rPr>
                  <a:t>vector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 </a:t>
                </a:r>
                <a:r>
                  <a:rPr lang="en-US" b="0" i="0">
                    <a:solidFill>
                      <a:srgbClr val="292929"/>
                    </a:solidFill>
                    <a:latin typeface="Cambria Math" panose="02040503050406030204" pitchFamily="18" charset="0"/>
                  </a:rPr>
                  <a:t>𝜖</a:t>
                </a:r>
                <a:r>
                  <a:rPr lang="en-US" dirty="0">
                    <a:solidFill>
                      <a:srgbClr val="292929"/>
                    </a:solidFill>
                  </a:rPr>
                  <a:t> is a </a:t>
                </a:r>
                <a:r>
                  <a:rPr lang="en-US" i="1" dirty="0">
                    <a:solidFill>
                      <a:srgbClr val="292929"/>
                    </a:solidFill>
                  </a:rPr>
                  <a:t>n x 1 </a:t>
                </a:r>
                <a:r>
                  <a:rPr lang="en-US" dirty="0">
                    <a:solidFill>
                      <a:srgbClr val="292929"/>
                    </a:solidFill>
                  </a:rPr>
                  <a:t>vector –Random Error or not observed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4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fact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97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Underfitting: Model is not complex enough and not paying enough attention to the training dataset</a:t>
                </a:r>
              </a:p>
              <a:p>
                <a:r>
                  <a:rPr lang="en-US" dirty="0"/>
                  <a:t>                     Not powerful enough to capture the pattern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Overfitting: A model is too complex and paying too much attention to the training set and modeling the noise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i="1" dirty="0">
                    <a:solidFill>
                      <a:srgbClr val="292929"/>
                    </a:solidFill>
                  </a:rPr>
                  <a:t>Y</a:t>
                </a:r>
                <a:r>
                  <a:rPr lang="en-US" dirty="0">
                    <a:solidFill>
                      <a:srgbClr val="292929"/>
                    </a:solidFill>
                  </a:rPr>
                  <a:t> is an </a:t>
                </a:r>
                <a:r>
                  <a:rPr lang="en-US" i="1" dirty="0">
                    <a:solidFill>
                      <a:srgbClr val="292929"/>
                    </a:solidFill>
                  </a:rPr>
                  <a:t>n x 1 </a:t>
                </a:r>
                <a:r>
                  <a:rPr lang="en-US" dirty="0">
                    <a:solidFill>
                      <a:srgbClr val="292929"/>
                    </a:solidFill>
                  </a:rPr>
                  <a:t>vector (Dependent)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i="1" dirty="0">
                    <a:solidFill>
                      <a:srgbClr val="292929"/>
                    </a:solidFill>
                  </a:rPr>
                  <a:t>X</a:t>
                </a:r>
                <a:r>
                  <a:rPr lang="en-US" dirty="0">
                    <a:solidFill>
                      <a:srgbClr val="292929"/>
                    </a:solidFill>
                  </a:rPr>
                  <a:t> is an </a:t>
                </a:r>
                <a:r>
                  <a:rPr lang="en-US" i="1" dirty="0">
                    <a:solidFill>
                      <a:srgbClr val="292929"/>
                    </a:solidFill>
                  </a:rPr>
                  <a:t>n x p </a:t>
                </a:r>
                <a:r>
                  <a:rPr lang="en-US" dirty="0">
                    <a:solidFill>
                      <a:srgbClr val="292929"/>
                    </a:solidFill>
                  </a:rPr>
                  <a:t>matric (Independent)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Assume that </a:t>
                </a:r>
                <a:r>
                  <a:rPr lang="en-US" i="1" dirty="0">
                    <a:solidFill>
                      <a:srgbClr val="292929"/>
                    </a:solidFill>
                  </a:rPr>
                  <a:t>n &gt; p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b="0" i="0">
                    <a:solidFill>
                      <a:srgbClr val="292929"/>
                    </a:solidFill>
                    <a:latin typeface="Cambria Math" panose="02040503050406030204" pitchFamily="18" charset="0"/>
                  </a:rPr>
                  <a:t>𝛽</a:t>
                </a:r>
                <a:r>
                  <a:rPr lang="en-US" dirty="0">
                    <a:solidFill>
                      <a:srgbClr val="292929"/>
                    </a:solidFill>
                  </a:rPr>
                  <a:t> is a </a:t>
                </a:r>
                <a:r>
                  <a:rPr lang="en-US" i="1" dirty="0">
                    <a:solidFill>
                      <a:srgbClr val="292929"/>
                    </a:solidFill>
                  </a:rPr>
                  <a:t>p x 1 </a:t>
                </a:r>
                <a:r>
                  <a:rPr lang="en-US" dirty="0">
                    <a:solidFill>
                      <a:srgbClr val="292929"/>
                    </a:solidFill>
                  </a:rPr>
                  <a:t>vector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 </a:t>
                </a:r>
                <a:r>
                  <a:rPr lang="en-US" b="0" i="0">
                    <a:solidFill>
                      <a:srgbClr val="292929"/>
                    </a:solidFill>
                    <a:latin typeface="Cambria Math" panose="02040503050406030204" pitchFamily="18" charset="0"/>
                  </a:rPr>
                  <a:t>𝜖</a:t>
                </a:r>
                <a:r>
                  <a:rPr lang="en-US" dirty="0">
                    <a:solidFill>
                      <a:srgbClr val="292929"/>
                    </a:solidFill>
                  </a:rPr>
                  <a:t> is a </a:t>
                </a:r>
                <a:r>
                  <a:rPr lang="en-US" i="1" dirty="0">
                    <a:solidFill>
                      <a:srgbClr val="292929"/>
                    </a:solidFill>
                  </a:rPr>
                  <a:t>n x 1 </a:t>
                </a:r>
                <a:r>
                  <a:rPr lang="en-US" dirty="0">
                    <a:solidFill>
                      <a:srgbClr val="292929"/>
                    </a:solidFill>
                  </a:rPr>
                  <a:t>vector –Random Error or not observed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83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Generally we don’t know the true Bias and Variance Error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B/C we don’t have the population dataset we are trying to generalize about the population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i="1" dirty="0">
                    <a:solidFill>
                      <a:srgbClr val="292929"/>
                    </a:solidFill>
                  </a:rPr>
                  <a:t>Y</a:t>
                </a:r>
                <a:r>
                  <a:rPr lang="en-US" dirty="0">
                    <a:solidFill>
                      <a:srgbClr val="292929"/>
                    </a:solidFill>
                  </a:rPr>
                  <a:t> is an </a:t>
                </a:r>
                <a:r>
                  <a:rPr lang="en-US" i="1" dirty="0">
                    <a:solidFill>
                      <a:srgbClr val="292929"/>
                    </a:solidFill>
                  </a:rPr>
                  <a:t>n x 1 </a:t>
                </a:r>
                <a:r>
                  <a:rPr lang="en-US" dirty="0">
                    <a:solidFill>
                      <a:srgbClr val="292929"/>
                    </a:solidFill>
                  </a:rPr>
                  <a:t>vector (Dependent)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i="1" dirty="0">
                    <a:solidFill>
                      <a:srgbClr val="292929"/>
                    </a:solidFill>
                  </a:rPr>
                  <a:t>X</a:t>
                </a:r>
                <a:r>
                  <a:rPr lang="en-US" dirty="0">
                    <a:solidFill>
                      <a:srgbClr val="292929"/>
                    </a:solidFill>
                  </a:rPr>
                  <a:t> is an </a:t>
                </a:r>
                <a:r>
                  <a:rPr lang="en-US" i="1" dirty="0">
                    <a:solidFill>
                      <a:srgbClr val="292929"/>
                    </a:solidFill>
                  </a:rPr>
                  <a:t>n x p </a:t>
                </a:r>
                <a:r>
                  <a:rPr lang="en-US" dirty="0">
                    <a:solidFill>
                      <a:srgbClr val="292929"/>
                    </a:solidFill>
                  </a:rPr>
                  <a:t>matric (Independent)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Assume that </a:t>
                </a:r>
                <a:r>
                  <a:rPr lang="en-US" i="1" dirty="0">
                    <a:solidFill>
                      <a:srgbClr val="292929"/>
                    </a:solidFill>
                  </a:rPr>
                  <a:t>n &gt; p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b="0" i="0">
                    <a:solidFill>
                      <a:srgbClr val="292929"/>
                    </a:solidFill>
                    <a:latin typeface="Cambria Math" panose="02040503050406030204" pitchFamily="18" charset="0"/>
                  </a:rPr>
                  <a:t>𝛽</a:t>
                </a:r>
                <a:r>
                  <a:rPr lang="en-US" dirty="0">
                    <a:solidFill>
                      <a:srgbClr val="292929"/>
                    </a:solidFill>
                  </a:rPr>
                  <a:t> is a </a:t>
                </a:r>
                <a:r>
                  <a:rPr lang="en-US" i="1" dirty="0">
                    <a:solidFill>
                      <a:srgbClr val="292929"/>
                    </a:solidFill>
                  </a:rPr>
                  <a:t>p x 1 </a:t>
                </a:r>
                <a:r>
                  <a:rPr lang="en-US" dirty="0">
                    <a:solidFill>
                      <a:srgbClr val="292929"/>
                    </a:solidFill>
                  </a:rPr>
                  <a:t>vector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 </a:t>
                </a:r>
                <a:r>
                  <a:rPr lang="en-US" b="0" i="0">
                    <a:solidFill>
                      <a:srgbClr val="292929"/>
                    </a:solidFill>
                    <a:latin typeface="Cambria Math" panose="02040503050406030204" pitchFamily="18" charset="0"/>
                  </a:rPr>
                  <a:t>𝜖</a:t>
                </a:r>
                <a:r>
                  <a:rPr lang="en-US" dirty="0">
                    <a:solidFill>
                      <a:srgbClr val="292929"/>
                    </a:solidFill>
                  </a:rPr>
                  <a:t> is a </a:t>
                </a:r>
                <a:r>
                  <a:rPr lang="en-US" i="1" dirty="0">
                    <a:solidFill>
                      <a:srgbClr val="292929"/>
                    </a:solidFill>
                  </a:rPr>
                  <a:t>n x 1 </a:t>
                </a:r>
                <a:r>
                  <a:rPr lang="en-US" dirty="0">
                    <a:solidFill>
                      <a:srgbClr val="292929"/>
                    </a:solidFill>
                  </a:rPr>
                  <a:t>vector –Random Error or not observed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555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Generally without the knowledge of the population data,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you cannot compute the exact Bias and Variance of a given mode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i="1" dirty="0">
                    <a:solidFill>
                      <a:srgbClr val="292929"/>
                    </a:solidFill>
                  </a:rPr>
                  <a:t>Y</a:t>
                </a:r>
                <a:r>
                  <a:rPr lang="en-US" dirty="0">
                    <a:solidFill>
                      <a:srgbClr val="292929"/>
                    </a:solidFill>
                  </a:rPr>
                  <a:t> is an </a:t>
                </a:r>
                <a:r>
                  <a:rPr lang="en-US" i="1" dirty="0">
                    <a:solidFill>
                      <a:srgbClr val="292929"/>
                    </a:solidFill>
                  </a:rPr>
                  <a:t>n x 1 </a:t>
                </a:r>
                <a:r>
                  <a:rPr lang="en-US" dirty="0">
                    <a:solidFill>
                      <a:srgbClr val="292929"/>
                    </a:solidFill>
                  </a:rPr>
                  <a:t>vector (Dependent)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i="1" dirty="0">
                    <a:solidFill>
                      <a:srgbClr val="292929"/>
                    </a:solidFill>
                  </a:rPr>
                  <a:t>X</a:t>
                </a:r>
                <a:r>
                  <a:rPr lang="en-US" dirty="0">
                    <a:solidFill>
                      <a:srgbClr val="292929"/>
                    </a:solidFill>
                  </a:rPr>
                  <a:t> is an </a:t>
                </a:r>
                <a:r>
                  <a:rPr lang="en-US" i="1" dirty="0">
                    <a:solidFill>
                      <a:srgbClr val="292929"/>
                    </a:solidFill>
                  </a:rPr>
                  <a:t>n x p </a:t>
                </a:r>
                <a:r>
                  <a:rPr lang="en-US" dirty="0">
                    <a:solidFill>
                      <a:srgbClr val="292929"/>
                    </a:solidFill>
                  </a:rPr>
                  <a:t>matric (Independent)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Assume that </a:t>
                </a:r>
                <a:r>
                  <a:rPr lang="en-US" i="1" dirty="0">
                    <a:solidFill>
                      <a:srgbClr val="292929"/>
                    </a:solidFill>
                  </a:rPr>
                  <a:t>n &gt; p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b="0" i="0">
                    <a:solidFill>
                      <a:srgbClr val="292929"/>
                    </a:solidFill>
                    <a:latin typeface="Cambria Math" panose="02040503050406030204" pitchFamily="18" charset="0"/>
                  </a:rPr>
                  <a:t>𝛽</a:t>
                </a:r>
                <a:r>
                  <a:rPr lang="en-US" dirty="0">
                    <a:solidFill>
                      <a:srgbClr val="292929"/>
                    </a:solidFill>
                  </a:rPr>
                  <a:t> is a </a:t>
                </a:r>
                <a:r>
                  <a:rPr lang="en-US" i="1" dirty="0">
                    <a:solidFill>
                      <a:srgbClr val="292929"/>
                    </a:solidFill>
                  </a:rPr>
                  <a:t>p x 1 </a:t>
                </a:r>
                <a:r>
                  <a:rPr lang="en-US" dirty="0">
                    <a:solidFill>
                      <a:srgbClr val="292929"/>
                    </a:solidFill>
                  </a:rPr>
                  <a:t>vector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 </a:t>
                </a:r>
                <a:r>
                  <a:rPr lang="en-US" b="0" i="0">
                    <a:solidFill>
                      <a:srgbClr val="292929"/>
                    </a:solidFill>
                    <a:latin typeface="Cambria Math" panose="02040503050406030204" pitchFamily="18" charset="0"/>
                  </a:rPr>
                  <a:t>𝜖</a:t>
                </a:r>
                <a:r>
                  <a:rPr lang="en-US" dirty="0">
                    <a:solidFill>
                      <a:srgbClr val="292929"/>
                    </a:solidFill>
                  </a:rPr>
                  <a:t> is a </a:t>
                </a:r>
                <a:r>
                  <a:rPr lang="en-US" i="1" dirty="0">
                    <a:solidFill>
                      <a:srgbClr val="292929"/>
                    </a:solidFill>
                  </a:rPr>
                  <a:t>n x 1 </a:t>
                </a:r>
                <a:r>
                  <a:rPr lang="en-US" dirty="0">
                    <a:solidFill>
                      <a:srgbClr val="292929"/>
                    </a:solidFill>
                  </a:rPr>
                  <a:t>vector –Random Error or not observed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515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Underfitting: Model is not complex enough and not paying enough attention to the training dataset</a:t>
                </a:r>
              </a:p>
              <a:p>
                <a:r>
                  <a:rPr lang="en-US" dirty="0"/>
                  <a:t>                     Not powerful enough to capture the pattern</a:t>
                </a:r>
              </a:p>
              <a:p>
                <a:r>
                  <a:rPr lang="en-US" dirty="0"/>
                  <a:t>                     High Biased Error</a:t>
                </a:r>
              </a:p>
              <a:p>
                <a:r>
                  <a:rPr lang="en-US" dirty="0"/>
                  <a:t>                     Use a more complex model | add more features | </a:t>
                </a:r>
              </a:p>
              <a:p>
                <a:r>
                  <a:rPr lang="en-US" dirty="0"/>
                  <a:t>                     Linear Regression | Logistic Regression</a:t>
                </a:r>
              </a:p>
              <a:p>
                <a:endParaRPr lang="en-US" dirty="0"/>
              </a:p>
              <a:p>
                <a:r>
                  <a:rPr lang="en-US" dirty="0"/>
                  <a:t>Overfitting: A model is too complex and paying too much attention to the training set and modeling the noise  </a:t>
                </a:r>
              </a:p>
              <a:p>
                <a:r>
                  <a:rPr lang="en-US" dirty="0"/>
                  <a:t>                   High Variance Error</a:t>
                </a:r>
              </a:p>
              <a:p>
                <a:r>
                  <a:rPr lang="en-US" dirty="0"/>
                  <a:t>                   Less complex model | Remove features (Regularization | Dimensionality Reduction | PCA)</a:t>
                </a:r>
              </a:p>
              <a:p>
                <a:r>
                  <a:rPr lang="en-US" dirty="0"/>
                  <a:t>                   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i="1" dirty="0">
                    <a:solidFill>
                      <a:srgbClr val="292929"/>
                    </a:solidFill>
                  </a:rPr>
                  <a:t>Y</a:t>
                </a:r>
                <a:r>
                  <a:rPr lang="en-US" dirty="0">
                    <a:solidFill>
                      <a:srgbClr val="292929"/>
                    </a:solidFill>
                  </a:rPr>
                  <a:t> is an </a:t>
                </a:r>
                <a:r>
                  <a:rPr lang="en-US" i="1" dirty="0">
                    <a:solidFill>
                      <a:srgbClr val="292929"/>
                    </a:solidFill>
                  </a:rPr>
                  <a:t>n x 1 </a:t>
                </a:r>
                <a:r>
                  <a:rPr lang="en-US" dirty="0">
                    <a:solidFill>
                      <a:srgbClr val="292929"/>
                    </a:solidFill>
                  </a:rPr>
                  <a:t>vector (Dependent)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i="1" dirty="0">
                    <a:solidFill>
                      <a:srgbClr val="292929"/>
                    </a:solidFill>
                  </a:rPr>
                  <a:t>X</a:t>
                </a:r>
                <a:r>
                  <a:rPr lang="en-US" dirty="0">
                    <a:solidFill>
                      <a:srgbClr val="292929"/>
                    </a:solidFill>
                  </a:rPr>
                  <a:t> is an </a:t>
                </a:r>
                <a:r>
                  <a:rPr lang="en-US" i="1" dirty="0">
                    <a:solidFill>
                      <a:srgbClr val="292929"/>
                    </a:solidFill>
                  </a:rPr>
                  <a:t>n x p </a:t>
                </a:r>
                <a:r>
                  <a:rPr lang="en-US" dirty="0">
                    <a:solidFill>
                      <a:srgbClr val="292929"/>
                    </a:solidFill>
                  </a:rPr>
                  <a:t>matric (Independent)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Assume that </a:t>
                </a:r>
                <a:r>
                  <a:rPr lang="en-US" i="1" dirty="0">
                    <a:solidFill>
                      <a:srgbClr val="292929"/>
                    </a:solidFill>
                  </a:rPr>
                  <a:t>n &gt; p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b="0" i="0">
                    <a:solidFill>
                      <a:srgbClr val="292929"/>
                    </a:solidFill>
                    <a:latin typeface="Cambria Math" panose="02040503050406030204" pitchFamily="18" charset="0"/>
                  </a:rPr>
                  <a:t>𝛽</a:t>
                </a:r>
                <a:r>
                  <a:rPr lang="en-US" dirty="0">
                    <a:solidFill>
                      <a:srgbClr val="292929"/>
                    </a:solidFill>
                  </a:rPr>
                  <a:t> is a </a:t>
                </a:r>
                <a:r>
                  <a:rPr lang="en-US" i="1" dirty="0">
                    <a:solidFill>
                      <a:srgbClr val="292929"/>
                    </a:solidFill>
                  </a:rPr>
                  <a:t>p x 1 </a:t>
                </a:r>
                <a:r>
                  <a:rPr lang="en-US" dirty="0">
                    <a:solidFill>
                      <a:srgbClr val="292929"/>
                    </a:solidFill>
                  </a:rPr>
                  <a:t>vector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 </a:t>
                </a:r>
                <a:r>
                  <a:rPr lang="en-US" b="0" i="0">
                    <a:solidFill>
                      <a:srgbClr val="292929"/>
                    </a:solidFill>
                    <a:latin typeface="Cambria Math" panose="02040503050406030204" pitchFamily="18" charset="0"/>
                  </a:rPr>
                  <a:t>𝜖</a:t>
                </a:r>
                <a:r>
                  <a:rPr lang="en-US" dirty="0">
                    <a:solidFill>
                      <a:srgbClr val="292929"/>
                    </a:solidFill>
                  </a:rPr>
                  <a:t> is a </a:t>
                </a:r>
                <a:r>
                  <a:rPr lang="en-US" i="1" dirty="0">
                    <a:solidFill>
                      <a:srgbClr val="292929"/>
                    </a:solidFill>
                  </a:rPr>
                  <a:t>n x 1 </a:t>
                </a:r>
                <a:r>
                  <a:rPr lang="en-US" dirty="0">
                    <a:solidFill>
                      <a:srgbClr val="292929"/>
                    </a:solidFill>
                  </a:rPr>
                  <a:t>vector –Random Error or not observed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499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Underfitting: Model is not complex enough and not paying enough attention to the training dataset</a:t>
                </a:r>
              </a:p>
              <a:p>
                <a:r>
                  <a:rPr lang="en-US" dirty="0"/>
                  <a:t>                     Not powerful enough to capture the pattern</a:t>
                </a:r>
              </a:p>
              <a:p>
                <a:r>
                  <a:rPr lang="en-US" dirty="0"/>
                  <a:t>                     High Biased Error</a:t>
                </a:r>
              </a:p>
              <a:p>
                <a:r>
                  <a:rPr lang="en-US" dirty="0"/>
                  <a:t>                     Use a more complex model | add more features | </a:t>
                </a:r>
              </a:p>
              <a:p>
                <a:r>
                  <a:rPr lang="en-US" dirty="0"/>
                  <a:t>                     Linear Regression | Logistic Regression</a:t>
                </a:r>
              </a:p>
              <a:p>
                <a:endParaRPr lang="en-US" dirty="0"/>
              </a:p>
              <a:p>
                <a:r>
                  <a:rPr lang="en-US" dirty="0"/>
                  <a:t>Overfitting: A model is too complex and paying too much attention to the training set and modeling the noise  </a:t>
                </a:r>
              </a:p>
              <a:p>
                <a:r>
                  <a:rPr lang="en-US" dirty="0"/>
                  <a:t>                   High Variance Error</a:t>
                </a:r>
              </a:p>
              <a:p>
                <a:r>
                  <a:rPr lang="en-US" dirty="0"/>
                  <a:t>                   Less complex model | Remove features (Regularization | Dimensionality Reduction | PCA)</a:t>
                </a:r>
              </a:p>
              <a:p>
                <a:r>
                  <a:rPr lang="en-US" dirty="0"/>
                  <a:t>                   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i="1" dirty="0">
                    <a:solidFill>
                      <a:srgbClr val="292929"/>
                    </a:solidFill>
                  </a:rPr>
                  <a:t>Y</a:t>
                </a:r>
                <a:r>
                  <a:rPr lang="en-US" dirty="0">
                    <a:solidFill>
                      <a:srgbClr val="292929"/>
                    </a:solidFill>
                  </a:rPr>
                  <a:t> is an </a:t>
                </a:r>
                <a:r>
                  <a:rPr lang="en-US" i="1" dirty="0">
                    <a:solidFill>
                      <a:srgbClr val="292929"/>
                    </a:solidFill>
                  </a:rPr>
                  <a:t>n x 1 </a:t>
                </a:r>
                <a:r>
                  <a:rPr lang="en-US" dirty="0">
                    <a:solidFill>
                      <a:srgbClr val="292929"/>
                    </a:solidFill>
                  </a:rPr>
                  <a:t>vector (Dependent)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i="1" dirty="0">
                    <a:solidFill>
                      <a:srgbClr val="292929"/>
                    </a:solidFill>
                  </a:rPr>
                  <a:t>X</a:t>
                </a:r>
                <a:r>
                  <a:rPr lang="en-US" dirty="0">
                    <a:solidFill>
                      <a:srgbClr val="292929"/>
                    </a:solidFill>
                  </a:rPr>
                  <a:t> is an </a:t>
                </a:r>
                <a:r>
                  <a:rPr lang="en-US" i="1" dirty="0">
                    <a:solidFill>
                      <a:srgbClr val="292929"/>
                    </a:solidFill>
                  </a:rPr>
                  <a:t>n x p </a:t>
                </a:r>
                <a:r>
                  <a:rPr lang="en-US" dirty="0">
                    <a:solidFill>
                      <a:srgbClr val="292929"/>
                    </a:solidFill>
                  </a:rPr>
                  <a:t>matric (Independent)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Assume that </a:t>
                </a:r>
                <a:r>
                  <a:rPr lang="en-US" i="1" dirty="0">
                    <a:solidFill>
                      <a:srgbClr val="292929"/>
                    </a:solidFill>
                  </a:rPr>
                  <a:t>n &gt; p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b="0" i="0">
                    <a:solidFill>
                      <a:srgbClr val="292929"/>
                    </a:solidFill>
                    <a:latin typeface="Cambria Math" panose="02040503050406030204" pitchFamily="18" charset="0"/>
                  </a:rPr>
                  <a:t>𝛽</a:t>
                </a:r>
                <a:r>
                  <a:rPr lang="en-US" dirty="0">
                    <a:solidFill>
                      <a:srgbClr val="292929"/>
                    </a:solidFill>
                  </a:rPr>
                  <a:t> is a </a:t>
                </a:r>
                <a:r>
                  <a:rPr lang="en-US" i="1" dirty="0">
                    <a:solidFill>
                      <a:srgbClr val="292929"/>
                    </a:solidFill>
                  </a:rPr>
                  <a:t>p x 1 </a:t>
                </a:r>
                <a:r>
                  <a:rPr lang="en-US" dirty="0">
                    <a:solidFill>
                      <a:srgbClr val="292929"/>
                    </a:solidFill>
                  </a:rPr>
                  <a:t>vector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 </a:t>
                </a:r>
                <a:r>
                  <a:rPr lang="en-US" b="0" i="0">
                    <a:solidFill>
                      <a:srgbClr val="292929"/>
                    </a:solidFill>
                    <a:latin typeface="Cambria Math" panose="02040503050406030204" pitchFamily="18" charset="0"/>
                  </a:rPr>
                  <a:t>𝜖</a:t>
                </a:r>
                <a:r>
                  <a:rPr lang="en-US" dirty="0">
                    <a:solidFill>
                      <a:srgbClr val="292929"/>
                    </a:solidFill>
                  </a:rPr>
                  <a:t> is a </a:t>
                </a:r>
                <a:r>
                  <a:rPr lang="en-US" i="1" dirty="0">
                    <a:solidFill>
                      <a:srgbClr val="292929"/>
                    </a:solidFill>
                  </a:rPr>
                  <a:t>n x 1 </a:t>
                </a:r>
                <a:r>
                  <a:rPr lang="en-US" dirty="0">
                    <a:solidFill>
                      <a:srgbClr val="292929"/>
                    </a:solidFill>
                  </a:rPr>
                  <a:t>vector –Random Error or not observed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402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Classification by hyperplanes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Very powerful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Takes time to find optimal parameters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Works well with multi dimensional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Works well with both linear and non-linear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Can work with classification and regression (Not interpretable)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Very slow with larger datasets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92929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5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When the classification results in a tie, there are no hard rules set in stone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Very naïve, always best to use odd K-Values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Algorithm that looks at the nearest points and based on the votes determines what classification of that point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844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151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Flowchart like model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Each internal node represents a feature and each leaf node represents a class label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Splits based on the impurity of the data at each node: Highest information gain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Can easily overfit, but Interpretable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Random Forest (Bagging) not interpretable (black box)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XG Boosting (Boosting) not interpretable (black box)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578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36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Samuel </a:t>
            </a:r>
            <a:r>
              <a:rPr lang="en-US" dirty="0"/>
              <a:t>was an American pioneer in the field of computer gaming and AI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 popularized the term machine learning</a:t>
            </a:r>
          </a:p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096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435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i="1" dirty="0">
                    <a:solidFill>
                      <a:srgbClr val="292929"/>
                    </a:solidFill>
                  </a:rPr>
                  <a:t>Y</a:t>
                </a:r>
                <a:r>
                  <a:rPr lang="en-US" dirty="0">
                    <a:solidFill>
                      <a:srgbClr val="292929"/>
                    </a:solidFill>
                  </a:rPr>
                  <a:t> is an </a:t>
                </a:r>
                <a:r>
                  <a:rPr lang="en-US" i="1" dirty="0">
                    <a:solidFill>
                      <a:srgbClr val="292929"/>
                    </a:solidFill>
                  </a:rPr>
                  <a:t>n x 1 </a:t>
                </a:r>
                <a:r>
                  <a:rPr lang="en-US" dirty="0">
                    <a:solidFill>
                      <a:srgbClr val="292929"/>
                    </a:solidFill>
                  </a:rPr>
                  <a:t>vector (Dependent)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i="1" dirty="0">
                    <a:solidFill>
                      <a:srgbClr val="292929"/>
                    </a:solidFill>
                  </a:rPr>
                  <a:t>X</a:t>
                </a:r>
                <a:r>
                  <a:rPr lang="en-US" dirty="0">
                    <a:solidFill>
                      <a:srgbClr val="292929"/>
                    </a:solidFill>
                  </a:rPr>
                  <a:t> is an </a:t>
                </a:r>
                <a:r>
                  <a:rPr lang="en-US" i="1" dirty="0">
                    <a:solidFill>
                      <a:srgbClr val="292929"/>
                    </a:solidFill>
                  </a:rPr>
                  <a:t>n x p </a:t>
                </a:r>
                <a:r>
                  <a:rPr lang="en-US" dirty="0">
                    <a:solidFill>
                      <a:srgbClr val="292929"/>
                    </a:solidFill>
                  </a:rPr>
                  <a:t>matric (Independent)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Assume that </a:t>
                </a:r>
                <a:r>
                  <a:rPr lang="en-US" i="1" dirty="0">
                    <a:solidFill>
                      <a:srgbClr val="292929"/>
                    </a:solidFill>
                  </a:rPr>
                  <a:t>n &gt; p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b="0" i="0">
                    <a:solidFill>
                      <a:srgbClr val="292929"/>
                    </a:solidFill>
                    <a:latin typeface="Cambria Math" panose="02040503050406030204" pitchFamily="18" charset="0"/>
                  </a:rPr>
                  <a:t>𝛽</a:t>
                </a:r>
                <a:r>
                  <a:rPr lang="en-US" dirty="0">
                    <a:solidFill>
                      <a:srgbClr val="292929"/>
                    </a:solidFill>
                  </a:rPr>
                  <a:t> is a </a:t>
                </a:r>
                <a:r>
                  <a:rPr lang="en-US" i="1" dirty="0">
                    <a:solidFill>
                      <a:srgbClr val="292929"/>
                    </a:solidFill>
                  </a:rPr>
                  <a:t>p x 1 </a:t>
                </a:r>
                <a:r>
                  <a:rPr lang="en-US" dirty="0">
                    <a:solidFill>
                      <a:srgbClr val="292929"/>
                    </a:solidFill>
                  </a:rPr>
                  <a:t>vector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 </a:t>
                </a:r>
                <a:r>
                  <a:rPr lang="en-US" b="0" i="0">
                    <a:solidFill>
                      <a:srgbClr val="292929"/>
                    </a:solidFill>
                    <a:latin typeface="Cambria Math" panose="02040503050406030204" pitchFamily="18" charset="0"/>
                  </a:rPr>
                  <a:t>𝜖</a:t>
                </a:r>
                <a:r>
                  <a:rPr lang="en-US" dirty="0">
                    <a:solidFill>
                      <a:srgbClr val="292929"/>
                    </a:solidFill>
                  </a:rPr>
                  <a:t> is a </a:t>
                </a:r>
                <a:r>
                  <a:rPr lang="en-US" i="1" dirty="0">
                    <a:solidFill>
                      <a:srgbClr val="292929"/>
                    </a:solidFill>
                  </a:rPr>
                  <a:t>n x 1 </a:t>
                </a:r>
                <a:r>
                  <a:rPr lang="en-US" dirty="0">
                    <a:solidFill>
                      <a:srgbClr val="292929"/>
                    </a:solidFill>
                  </a:rPr>
                  <a:t>vector –Random Error or not observed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660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Next Steps: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292929"/>
                </a:solidFill>
              </a:rPr>
              <a:t>SVM Hyperparameter Tuning: https://towardsdatascience.com/support-vector-machine-simply-explained-fee28eba5496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00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Supervised Learning</a:t>
            </a:r>
          </a:p>
          <a:p>
            <a:r>
              <a:rPr lang="en-US" dirty="0"/>
              <a:t>Learns patterns from tagged data</a:t>
            </a:r>
          </a:p>
          <a:p>
            <a:r>
              <a:rPr lang="en-US" dirty="0"/>
              <a:t>There is a target</a:t>
            </a:r>
          </a:p>
          <a:p>
            <a:r>
              <a:rPr lang="en-US" dirty="0"/>
              <a:t>Function map inputs -&gt; Outputs</a:t>
            </a:r>
          </a:p>
          <a:p>
            <a:r>
              <a:rPr lang="en-US" dirty="0"/>
              <a:t>Continuous Real Value and Class</a:t>
            </a:r>
          </a:p>
          <a:p>
            <a:r>
              <a:rPr lang="en-US" dirty="0"/>
              <a:t>Pricing Models | Customer Retention Models</a:t>
            </a:r>
          </a:p>
          <a:p>
            <a:endParaRPr lang="en-US" dirty="0"/>
          </a:p>
          <a:p>
            <a:r>
              <a:rPr lang="en-US" b="1" dirty="0"/>
              <a:t>Unsupervised Learning</a:t>
            </a:r>
          </a:p>
          <a:p>
            <a:r>
              <a:rPr lang="en-US" b="0" dirty="0"/>
              <a:t>Learns patterns from untagged data</a:t>
            </a:r>
          </a:p>
          <a:p>
            <a:r>
              <a:rPr lang="en-US" b="0" dirty="0"/>
              <a:t>There is no target variable</a:t>
            </a:r>
          </a:p>
          <a:p>
            <a:r>
              <a:rPr lang="en-US" b="0" dirty="0"/>
              <a:t>Principal Component Analysis and Cluster Analysis</a:t>
            </a:r>
          </a:p>
          <a:p>
            <a:r>
              <a:rPr lang="en-US" b="0" dirty="0"/>
              <a:t>Dimensionality Reduction Recommender Systems &amp; Targeted Marketing</a:t>
            </a:r>
          </a:p>
          <a:p>
            <a:endParaRPr lang="en-US" b="1" dirty="0"/>
          </a:p>
          <a:p>
            <a:r>
              <a:rPr lang="en-US" b="1" dirty="0"/>
              <a:t>Reinforcement Learning</a:t>
            </a:r>
          </a:p>
          <a:p>
            <a:r>
              <a:rPr lang="en-US" dirty="0"/>
              <a:t>Doesn’t need labeled inputs/output data pairs</a:t>
            </a:r>
          </a:p>
          <a:p>
            <a:r>
              <a:rPr lang="en-US" dirty="0"/>
              <a:t>Models are based on a game-like situation (Trials and Error)</a:t>
            </a:r>
          </a:p>
          <a:p>
            <a:r>
              <a:rPr lang="en-US" dirty="0"/>
              <a:t>Uses exploration and exploitation as a learning mechanism</a:t>
            </a:r>
          </a:p>
          <a:p>
            <a:r>
              <a:rPr lang="en-US" dirty="0"/>
              <a:t>Typically reinforcement algorithms work based on a reward/Penalty system</a:t>
            </a:r>
          </a:p>
          <a:p>
            <a:r>
              <a:rPr lang="en-US" dirty="0"/>
              <a:t>Goal is to maximize the total reward</a:t>
            </a:r>
          </a:p>
          <a:p>
            <a:r>
              <a:rPr lang="en-US" dirty="0"/>
              <a:t>Normally used in robotics and gaming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15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Arthur Samuel defined Machine Learning as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“Field of study that gives the computers the ability to learn without being explicitly programmed.”</a:t>
            </a:r>
          </a:p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dirty="0"/>
              <a:t>ML algorithms help computers learn from the data</a:t>
            </a:r>
          </a:p>
          <a:p>
            <a:r>
              <a:rPr lang="en-US" dirty="0"/>
              <a:t>They can detect very highly complex patterns </a:t>
            </a:r>
          </a:p>
          <a:p>
            <a:r>
              <a:rPr lang="en-US" dirty="0"/>
              <a:t>They create their own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73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Supervised Learning</a:t>
            </a:r>
          </a:p>
          <a:p>
            <a:r>
              <a:rPr lang="en-US" dirty="0"/>
              <a:t>Learns patterns from tagged data</a:t>
            </a:r>
          </a:p>
          <a:p>
            <a:r>
              <a:rPr lang="en-US" dirty="0"/>
              <a:t>There is a target</a:t>
            </a:r>
          </a:p>
          <a:p>
            <a:r>
              <a:rPr lang="en-US" dirty="0"/>
              <a:t>Function map inputs -&gt; Outputs</a:t>
            </a:r>
          </a:p>
          <a:p>
            <a:r>
              <a:rPr lang="en-US" dirty="0"/>
              <a:t>Continuous Real Value and Class</a:t>
            </a:r>
          </a:p>
          <a:p>
            <a:r>
              <a:rPr lang="en-US" dirty="0"/>
              <a:t>Pricing Models | Customer Retention Models</a:t>
            </a:r>
          </a:p>
          <a:p>
            <a:endParaRPr lang="en-US" dirty="0"/>
          </a:p>
          <a:p>
            <a:r>
              <a:rPr lang="en-US" b="1" dirty="0"/>
              <a:t>Unsupervised Learning</a:t>
            </a:r>
          </a:p>
          <a:p>
            <a:r>
              <a:rPr lang="en-US" b="0" dirty="0"/>
              <a:t>Learns patterns from untagged data</a:t>
            </a:r>
          </a:p>
          <a:p>
            <a:r>
              <a:rPr lang="en-US" b="0" dirty="0"/>
              <a:t>There is no target variable</a:t>
            </a:r>
          </a:p>
          <a:p>
            <a:r>
              <a:rPr lang="en-US" b="0" dirty="0"/>
              <a:t>Principal Component Analysis and Cluster Analysis</a:t>
            </a:r>
          </a:p>
          <a:p>
            <a:r>
              <a:rPr lang="en-US" b="0" dirty="0"/>
              <a:t>Dimensionality Reduction Recommender Systems &amp; Targeted Marketing</a:t>
            </a:r>
          </a:p>
          <a:p>
            <a:endParaRPr lang="en-US" b="1" dirty="0"/>
          </a:p>
          <a:p>
            <a:r>
              <a:rPr lang="en-US" b="1" dirty="0"/>
              <a:t>Reinforcement Learning</a:t>
            </a:r>
          </a:p>
          <a:p>
            <a:r>
              <a:rPr lang="en-US" dirty="0"/>
              <a:t>Doesn’t need labeled inputs/output data pairs</a:t>
            </a:r>
          </a:p>
          <a:p>
            <a:r>
              <a:rPr lang="en-US" dirty="0"/>
              <a:t>Models are based on a game-like situation (Trials and Error)</a:t>
            </a:r>
          </a:p>
          <a:p>
            <a:r>
              <a:rPr lang="en-US" dirty="0"/>
              <a:t>Uses exploration and exploitation as a learning mechanism</a:t>
            </a:r>
          </a:p>
          <a:p>
            <a:r>
              <a:rPr lang="en-US" dirty="0"/>
              <a:t>Typically reinforcement algorithms work based on a reward/Penalty system</a:t>
            </a:r>
          </a:p>
          <a:p>
            <a:r>
              <a:rPr lang="en-US" dirty="0"/>
              <a:t>Goal is to maximize the total reward</a:t>
            </a:r>
          </a:p>
          <a:p>
            <a:r>
              <a:rPr lang="en-US" dirty="0"/>
              <a:t>Normally used in robotics and gaming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60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Supervised Learning</a:t>
            </a:r>
          </a:p>
          <a:p>
            <a:r>
              <a:rPr lang="en-US" dirty="0"/>
              <a:t>Learns patterns from tagged data</a:t>
            </a:r>
          </a:p>
          <a:p>
            <a:r>
              <a:rPr lang="en-US" dirty="0"/>
              <a:t>There is a target</a:t>
            </a:r>
          </a:p>
          <a:p>
            <a:r>
              <a:rPr lang="en-US" dirty="0"/>
              <a:t>Function map inputs -&gt; Outputs</a:t>
            </a:r>
          </a:p>
          <a:p>
            <a:r>
              <a:rPr lang="en-US" dirty="0"/>
              <a:t>Continuous Real Value and Class</a:t>
            </a:r>
          </a:p>
          <a:p>
            <a:r>
              <a:rPr lang="en-US" dirty="0"/>
              <a:t>Pricing Models | Customer Retention Models</a:t>
            </a:r>
          </a:p>
          <a:p>
            <a:endParaRPr lang="en-US" dirty="0"/>
          </a:p>
          <a:p>
            <a:r>
              <a:rPr lang="en-US" b="1" dirty="0"/>
              <a:t>Unsupervised Learning</a:t>
            </a:r>
          </a:p>
          <a:p>
            <a:r>
              <a:rPr lang="en-US" b="0" dirty="0"/>
              <a:t>Learns patterns from untagged data</a:t>
            </a:r>
          </a:p>
          <a:p>
            <a:r>
              <a:rPr lang="en-US" b="0" dirty="0"/>
              <a:t>There is no target variable</a:t>
            </a:r>
          </a:p>
          <a:p>
            <a:r>
              <a:rPr lang="en-US" b="0" dirty="0"/>
              <a:t>Principal Component Analysis and Cluster Analysis</a:t>
            </a:r>
          </a:p>
          <a:p>
            <a:r>
              <a:rPr lang="en-US" b="0" dirty="0"/>
              <a:t>Dimensionality Reduction Recommender Systems &amp; Targeted Marketing</a:t>
            </a:r>
          </a:p>
          <a:p>
            <a:endParaRPr lang="en-US" b="1" dirty="0"/>
          </a:p>
          <a:p>
            <a:r>
              <a:rPr lang="en-US" b="1" dirty="0"/>
              <a:t>Reinforcement Learning</a:t>
            </a:r>
          </a:p>
          <a:p>
            <a:r>
              <a:rPr lang="en-US" dirty="0"/>
              <a:t>Doesn’t need labeled inputs/output data pairs</a:t>
            </a:r>
          </a:p>
          <a:p>
            <a:r>
              <a:rPr lang="en-US" dirty="0"/>
              <a:t>Models are based on a game-like situation (Trials and Error)</a:t>
            </a:r>
          </a:p>
          <a:p>
            <a:r>
              <a:rPr lang="en-US" dirty="0"/>
              <a:t>Uses exploration and exploitation as a learning mechanism</a:t>
            </a:r>
          </a:p>
          <a:p>
            <a:r>
              <a:rPr lang="en-US" dirty="0"/>
              <a:t>Typically reinforcement algorithms work based on a reward/Penalty system</a:t>
            </a:r>
          </a:p>
          <a:p>
            <a:r>
              <a:rPr lang="en-US" dirty="0"/>
              <a:t>Goal is to maximize the total reward</a:t>
            </a:r>
          </a:p>
          <a:p>
            <a:r>
              <a:rPr lang="en-US" dirty="0"/>
              <a:t>Normally used in robotics and gaming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1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Classification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: A classification problem is when the output variable is a category, such as “red” or “blue” or “disease” and “no disease”.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Regression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: A regression problem is when the output variable is a real value, such as “dollars” or “weight”.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36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75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6D31-8788-45C4-B5D8-0742EC0B0D6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1F5B-9033-4FDC-BFB6-24CDDD19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6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6D31-8788-45C4-B5D8-0742EC0B0D6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1F5B-9033-4FDC-BFB6-24CDDD19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1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6D31-8788-45C4-B5D8-0742EC0B0D6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1F5B-9033-4FDC-BFB6-24CDDD19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3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6D31-8788-45C4-B5D8-0742EC0B0D6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1F5B-9033-4FDC-BFB6-24CDDD19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6D31-8788-45C4-B5D8-0742EC0B0D6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1F5B-9033-4FDC-BFB6-24CDDD19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5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6D31-8788-45C4-B5D8-0742EC0B0D6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1F5B-9033-4FDC-BFB6-24CDDD19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1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6D31-8788-45C4-B5D8-0742EC0B0D6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1F5B-9033-4FDC-BFB6-24CDDD19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6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6D31-8788-45C4-B5D8-0742EC0B0D6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1F5B-9033-4FDC-BFB6-24CDDD19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1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6D31-8788-45C4-B5D8-0742EC0B0D6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1F5B-9033-4FDC-BFB6-24CDDD19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4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6D31-8788-45C4-B5D8-0742EC0B0D6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1F5B-9033-4FDC-BFB6-24CDDD19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9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6D31-8788-45C4-B5D8-0742EC0B0D6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1F5B-9033-4FDC-BFB6-24CDDD19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5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16D31-8788-45C4-B5D8-0742EC0B0D6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D1F5B-9033-4FDC-BFB6-24CDDD19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0CF84C24-987B-4CC6-B1F1-09A9FE349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EFFA27-9839-4E45-B361-D0D63A5AC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8668" y="1326187"/>
            <a:ext cx="5326661" cy="30255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Introduction to  Supervised Machine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C4B29D-2504-4CF6-9A31-79735725E360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6720C-025C-4C26-AAED-E640491E18B7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F3D8B8-0FDD-4282-9BDB-FB56B89DDFEF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7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22D0E6C4-A944-4842-A001-F2F4BD7E5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Classification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58B0ED-5777-4798-AD37-D9532FE3A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75" y="1616765"/>
            <a:ext cx="8784449" cy="4493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</a:rPr>
              <a:t>The output variable is a category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Typical ML algorithms: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</a:rPr>
              <a:t>Logistic Regression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</a:rPr>
              <a:t>k-Nearest Neighbors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</a:rPr>
              <a:t>Decision Tree Classification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</a:rPr>
              <a:t>Support Vector Machine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</a:rPr>
              <a:t>Naive Bayes</a:t>
            </a:r>
          </a:p>
        </p:txBody>
      </p:sp>
    </p:spTree>
    <p:extLst>
      <p:ext uri="{BB962C8B-B14F-4D97-AF65-F5344CB8AC3E}">
        <p14:creationId xmlns:p14="http://schemas.microsoft.com/office/powerpoint/2010/main" val="60386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91EED4FF-73E4-4595-8CAB-759CAABC1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58B0ED-5777-4798-AD37-D9532FE3A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75" y="1616765"/>
            <a:ext cx="8784449" cy="4493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</a:rPr>
              <a:t>W</a:t>
            </a:r>
            <a:r>
              <a:rPr lang="en-US" b="0" i="0" dirty="0">
                <a:solidFill>
                  <a:srgbClr val="292929"/>
                </a:solidFill>
                <a:effectLst/>
              </a:rPr>
              <a:t>hen the output variable is a continuous value, such as “dollars” or “weight”.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Typical Linear ML algorithms: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Lasso/Ridge Regression (Regularization)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Typical Non-Linear ML algorithms:</a:t>
            </a:r>
          </a:p>
          <a:p>
            <a:pPr lvl="1"/>
            <a:r>
              <a:rPr lang="en-US" dirty="0"/>
              <a:t>Decision Tree Regression</a:t>
            </a:r>
          </a:p>
          <a:p>
            <a:pPr lvl="1"/>
            <a:r>
              <a:rPr lang="en-US" dirty="0"/>
              <a:t>Support Vector Regression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9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1DA9728E-0906-4442-B6FB-D2AE5409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Supervised Training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05187F5-04BE-4073-AC2C-521E14E48051}"/>
              </a:ext>
            </a:extLst>
          </p:cNvPr>
          <p:cNvSpPr txBox="1">
            <a:spLocks/>
          </p:cNvSpPr>
          <p:nvPr/>
        </p:nvSpPr>
        <p:spPr>
          <a:xfrm>
            <a:off x="179775" y="1616765"/>
            <a:ext cx="8784449" cy="4493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In order to train an ML model, you need: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92929"/>
                </a:solidFill>
              </a:rPr>
              <a:t>Understand the problem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92929"/>
                </a:solidFill>
              </a:rPr>
              <a:t>Good Data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92929"/>
                </a:solidFill>
              </a:rPr>
              <a:t>Define your parameters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F21E1D-264C-4A98-B6D6-2850DE001AB3}"/>
              </a:ext>
            </a:extLst>
          </p:cNvPr>
          <p:cNvSpPr txBox="1"/>
          <p:nvPr/>
        </p:nvSpPr>
        <p:spPr>
          <a:xfrm>
            <a:off x="1128712" y="4471794"/>
            <a:ext cx="68865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292929"/>
                </a:solidFill>
                <a:latin typeface="charter"/>
              </a:rPr>
              <a:t>“Garbage In Garbage Out”</a:t>
            </a:r>
          </a:p>
        </p:txBody>
      </p:sp>
    </p:spTree>
    <p:extLst>
      <p:ext uri="{BB962C8B-B14F-4D97-AF65-F5344CB8AC3E}">
        <p14:creationId xmlns:p14="http://schemas.microsoft.com/office/powerpoint/2010/main" val="366451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your favorite &quot;data analysis&quot; cartoon? - Cross Validated">
            <a:extLst>
              <a:ext uri="{FF2B5EF4-FFF2-40B4-BE49-F238E27FC236}">
                <a16:creationId xmlns:a16="http://schemas.microsoft.com/office/drawing/2014/main" id="{B763D3FD-CB4D-4A5F-BE39-C43D6DDE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9" y="2189992"/>
            <a:ext cx="8572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1DA9728E-0906-4442-B6FB-D2AE5409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Supervised Training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05187F5-04BE-4073-AC2C-521E14E48051}"/>
              </a:ext>
            </a:extLst>
          </p:cNvPr>
          <p:cNvSpPr txBox="1">
            <a:spLocks/>
          </p:cNvSpPr>
          <p:nvPr/>
        </p:nvSpPr>
        <p:spPr>
          <a:xfrm>
            <a:off x="179775" y="1616765"/>
            <a:ext cx="8784449" cy="4493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147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1DA9728E-0906-4442-B6FB-D2AE5409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Supervised Training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05187F5-04BE-4073-AC2C-521E14E48051}"/>
              </a:ext>
            </a:extLst>
          </p:cNvPr>
          <p:cNvSpPr txBox="1">
            <a:spLocks/>
          </p:cNvSpPr>
          <p:nvPr/>
        </p:nvSpPr>
        <p:spPr>
          <a:xfrm>
            <a:off x="179775" y="1616765"/>
            <a:ext cx="8784449" cy="4821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In order to train an ML model, you need: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92929"/>
                </a:solidFill>
              </a:rPr>
              <a:t>Understand the problem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92929"/>
                </a:solidFill>
              </a:rPr>
              <a:t>Good Data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92929"/>
                </a:solidFill>
              </a:rPr>
              <a:t>Define your parameters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rgbClr val="292929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292929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86575AE-E4D6-40FD-AC5E-5FCB63CEE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264213"/>
              </p:ext>
            </p:extLst>
          </p:nvPr>
        </p:nvGraphicFramePr>
        <p:xfrm>
          <a:off x="749641" y="3509561"/>
          <a:ext cx="6115772" cy="2865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8943">
                  <a:extLst>
                    <a:ext uri="{9D8B030D-6E8A-4147-A177-3AD203B41FA5}">
                      <a16:colId xmlns:a16="http://schemas.microsoft.com/office/drawing/2014/main" val="1148166115"/>
                    </a:ext>
                  </a:extLst>
                </a:gridCol>
                <a:gridCol w="1528943">
                  <a:extLst>
                    <a:ext uri="{9D8B030D-6E8A-4147-A177-3AD203B41FA5}">
                      <a16:colId xmlns:a16="http://schemas.microsoft.com/office/drawing/2014/main" val="2191187449"/>
                    </a:ext>
                  </a:extLst>
                </a:gridCol>
                <a:gridCol w="1528943">
                  <a:extLst>
                    <a:ext uri="{9D8B030D-6E8A-4147-A177-3AD203B41FA5}">
                      <a16:colId xmlns:a16="http://schemas.microsoft.com/office/drawing/2014/main" val="1758179481"/>
                    </a:ext>
                  </a:extLst>
                </a:gridCol>
                <a:gridCol w="1528943">
                  <a:extLst>
                    <a:ext uri="{9D8B030D-6E8A-4147-A177-3AD203B41FA5}">
                      <a16:colId xmlns:a16="http://schemas.microsoft.com/office/drawing/2014/main" val="2967271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Cylinders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Seats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Doors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27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58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68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78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65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372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686229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26F29D-ED55-4F93-85E9-DE5641984C97}"/>
              </a:ext>
            </a:extLst>
          </p:cNvPr>
          <p:cNvSpPr/>
          <p:nvPr/>
        </p:nvSpPr>
        <p:spPr>
          <a:xfrm>
            <a:off x="444844" y="3336324"/>
            <a:ext cx="4732637" cy="33468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C55686-117A-4B23-BB8F-B3A403EC41EE}"/>
              </a:ext>
            </a:extLst>
          </p:cNvPr>
          <p:cNvSpPr/>
          <p:nvPr/>
        </p:nvSpPr>
        <p:spPr>
          <a:xfrm>
            <a:off x="5244173" y="3336323"/>
            <a:ext cx="1651558" cy="3346859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A709F2-C064-44AA-9ECB-5C7067871691}"/>
              </a:ext>
            </a:extLst>
          </p:cNvPr>
          <p:cNvSpPr/>
          <p:nvPr/>
        </p:nvSpPr>
        <p:spPr>
          <a:xfrm>
            <a:off x="205902" y="3053397"/>
            <a:ext cx="5437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FEB162-5E54-47F0-9218-72330D7DA06D}"/>
              </a:ext>
            </a:extLst>
          </p:cNvPr>
          <p:cNvSpPr/>
          <p:nvPr/>
        </p:nvSpPr>
        <p:spPr>
          <a:xfrm>
            <a:off x="6586247" y="2846848"/>
            <a:ext cx="498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07609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5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1DA9728E-0906-4442-B6FB-D2AE5409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Supervised Training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05187F5-04BE-4073-AC2C-521E14E48051}"/>
              </a:ext>
            </a:extLst>
          </p:cNvPr>
          <p:cNvSpPr txBox="1">
            <a:spLocks/>
          </p:cNvSpPr>
          <p:nvPr/>
        </p:nvSpPr>
        <p:spPr>
          <a:xfrm>
            <a:off x="179775" y="1616765"/>
            <a:ext cx="8784449" cy="4821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What other features could we consider for the problem below?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rgbClr val="292929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292929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86575AE-E4D6-40FD-AC5E-5FCB63CEE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793936"/>
              </p:ext>
            </p:extLst>
          </p:nvPr>
        </p:nvGraphicFramePr>
        <p:xfrm>
          <a:off x="749641" y="3509561"/>
          <a:ext cx="6115772" cy="2865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8943">
                  <a:extLst>
                    <a:ext uri="{9D8B030D-6E8A-4147-A177-3AD203B41FA5}">
                      <a16:colId xmlns:a16="http://schemas.microsoft.com/office/drawing/2014/main" val="1148166115"/>
                    </a:ext>
                  </a:extLst>
                </a:gridCol>
                <a:gridCol w="1528943">
                  <a:extLst>
                    <a:ext uri="{9D8B030D-6E8A-4147-A177-3AD203B41FA5}">
                      <a16:colId xmlns:a16="http://schemas.microsoft.com/office/drawing/2014/main" val="2191187449"/>
                    </a:ext>
                  </a:extLst>
                </a:gridCol>
                <a:gridCol w="1528943">
                  <a:extLst>
                    <a:ext uri="{9D8B030D-6E8A-4147-A177-3AD203B41FA5}">
                      <a16:colId xmlns:a16="http://schemas.microsoft.com/office/drawing/2014/main" val="1758179481"/>
                    </a:ext>
                  </a:extLst>
                </a:gridCol>
                <a:gridCol w="1528943">
                  <a:extLst>
                    <a:ext uri="{9D8B030D-6E8A-4147-A177-3AD203B41FA5}">
                      <a16:colId xmlns:a16="http://schemas.microsoft.com/office/drawing/2014/main" val="2967271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Cylinders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Seats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Doors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27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58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68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78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65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372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686229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26F29D-ED55-4F93-85E9-DE5641984C97}"/>
              </a:ext>
            </a:extLst>
          </p:cNvPr>
          <p:cNvSpPr/>
          <p:nvPr/>
        </p:nvSpPr>
        <p:spPr>
          <a:xfrm>
            <a:off x="444844" y="3336324"/>
            <a:ext cx="4732637" cy="33468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C55686-117A-4B23-BB8F-B3A403EC41EE}"/>
              </a:ext>
            </a:extLst>
          </p:cNvPr>
          <p:cNvSpPr/>
          <p:nvPr/>
        </p:nvSpPr>
        <p:spPr>
          <a:xfrm>
            <a:off x="5244173" y="3336323"/>
            <a:ext cx="1651558" cy="3346859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A709F2-C064-44AA-9ECB-5C7067871691}"/>
              </a:ext>
            </a:extLst>
          </p:cNvPr>
          <p:cNvSpPr/>
          <p:nvPr/>
        </p:nvSpPr>
        <p:spPr>
          <a:xfrm>
            <a:off x="205902" y="3053397"/>
            <a:ext cx="5437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FEB162-5E54-47F0-9218-72330D7DA06D}"/>
              </a:ext>
            </a:extLst>
          </p:cNvPr>
          <p:cNvSpPr/>
          <p:nvPr/>
        </p:nvSpPr>
        <p:spPr>
          <a:xfrm>
            <a:off x="6586247" y="2846848"/>
            <a:ext cx="498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08038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5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1DA9728E-0906-4442-B6FB-D2AE5409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58B0ED-5777-4798-AD37-D9532FE3A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925" y="1567338"/>
            <a:ext cx="6814149" cy="17319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05187F5-04BE-4073-AC2C-521E14E48051}"/>
              </a:ext>
            </a:extLst>
          </p:cNvPr>
          <p:cNvSpPr txBox="1">
            <a:spLocks/>
          </p:cNvSpPr>
          <p:nvPr/>
        </p:nvSpPr>
        <p:spPr>
          <a:xfrm>
            <a:off x="179775" y="1616765"/>
            <a:ext cx="8784449" cy="4493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“Field of study that gives the computers the ability to </a:t>
            </a:r>
            <a:r>
              <a:rPr lang="en-US" b="1" u="sng" dirty="0">
                <a:solidFill>
                  <a:srgbClr val="292929"/>
                </a:solidFill>
              </a:rPr>
              <a:t>learn </a:t>
            </a:r>
            <a:r>
              <a:rPr lang="en-US" dirty="0">
                <a:solidFill>
                  <a:srgbClr val="292929"/>
                </a:solidFill>
              </a:rPr>
              <a:t>without being explicitly programmed.”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				- Arthur Samuel 1959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5C54B3-F582-49C5-93E1-2611FCF5064D}"/>
              </a:ext>
            </a:extLst>
          </p:cNvPr>
          <p:cNvSpPr/>
          <p:nvPr/>
        </p:nvSpPr>
        <p:spPr>
          <a:xfrm>
            <a:off x="1102731" y="3863733"/>
            <a:ext cx="581441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Learn??😵</a:t>
            </a:r>
          </a:p>
        </p:txBody>
      </p:sp>
    </p:spTree>
    <p:extLst>
      <p:ext uri="{BB962C8B-B14F-4D97-AF65-F5344CB8AC3E}">
        <p14:creationId xmlns:p14="http://schemas.microsoft.com/office/powerpoint/2010/main" val="39387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1DA9728E-0906-4442-B6FB-D2AE5409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9719964" cy="72671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Supervised Training –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505187F5-04BE-4073-AC2C-521E14E480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775" y="1616765"/>
                <a:ext cx="8784449" cy="48805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Line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b="0" dirty="0">
                  <a:solidFill>
                    <a:srgbClr val="292929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Linear Regression: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292929"/>
                    </a:solidFill>
                  </a:rPr>
                  <a:t>,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solidFill>
                    <a:srgbClr val="292929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The goal: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solidFill>
                      <a:srgbClr val="292929"/>
                    </a:solidFill>
                  </a:rPr>
                  <a:t> (coefficients)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solidFill>
                    <a:srgbClr val="292929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Using the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292929"/>
                    </a:solidFill>
                  </a:rPr>
                  <a:t> estimator: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292929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b="0" i="0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505187F5-04BE-4073-AC2C-521E14E48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75" y="1616765"/>
                <a:ext cx="8784449" cy="4880592"/>
              </a:xfrm>
              <a:prstGeom prst="rect">
                <a:avLst/>
              </a:prstGeom>
              <a:blipFill>
                <a:blip r:embed="rId4"/>
                <a:stretch>
                  <a:fillRect l="-1387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81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1DA9728E-0906-4442-B6FB-D2AE5409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9719964" cy="72671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Training | Testing Error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05187F5-04BE-4073-AC2C-521E14E48051}"/>
              </a:ext>
            </a:extLst>
          </p:cNvPr>
          <p:cNvSpPr txBox="1">
            <a:spLocks/>
          </p:cNvSpPr>
          <p:nvPr/>
        </p:nvSpPr>
        <p:spPr>
          <a:xfrm>
            <a:off x="179775" y="1616765"/>
            <a:ext cx="8784449" cy="508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292929"/>
                </a:solidFill>
              </a:rPr>
              <a:t>The goal: </a:t>
            </a:r>
            <a:r>
              <a:rPr lang="en-US" dirty="0">
                <a:solidFill>
                  <a:srgbClr val="292929"/>
                </a:solidFill>
              </a:rPr>
              <a:t>Use a sample dataset (training dataset) and generalize (predict) on the population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92929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292929"/>
                </a:solidFill>
              </a:rPr>
              <a:t>Problem: </a:t>
            </a:r>
            <a:r>
              <a:rPr lang="en-US" dirty="0">
                <a:solidFill>
                  <a:srgbClr val="292929"/>
                </a:solidFill>
              </a:rPr>
              <a:t>We don’t have complete population dataset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92929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292929"/>
                </a:solidFill>
              </a:rPr>
              <a:t>Solution: </a:t>
            </a:r>
            <a:r>
              <a:rPr lang="en-US" dirty="0">
                <a:solidFill>
                  <a:srgbClr val="292929"/>
                </a:solidFill>
              </a:rPr>
              <a:t>Create a test dataset from data available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                 A way to validate performance of ML  models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6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1DA9728E-0906-4442-B6FB-D2AE5409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9719964" cy="72671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Training | Testing Error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05187F5-04BE-4073-AC2C-521E14E48051}"/>
              </a:ext>
            </a:extLst>
          </p:cNvPr>
          <p:cNvSpPr txBox="1">
            <a:spLocks/>
          </p:cNvSpPr>
          <p:nvPr/>
        </p:nvSpPr>
        <p:spPr>
          <a:xfrm>
            <a:off x="179775" y="1616765"/>
            <a:ext cx="8784449" cy="508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Typical </a:t>
            </a:r>
            <a:r>
              <a:rPr lang="en-US" dirty="0" err="1">
                <a:solidFill>
                  <a:srgbClr val="292929"/>
                </a:solidFill>
              </a:rPr>
              <a:t>Train|Test</a:t>
            </a:r>
            <a:r>
              <a:rPr lang="en-US" dirty="0">
                <a:solidFill>
                  <a:srgbClr val="292929"/>
                </a:solidFill>
              </a:rPr>
              <a:t> Splits: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                80|20     75|25     66|33     50|50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92929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There is no optimal split method</a:t>
            </a:r>
          </a:p>
          <a:p>
            <a:pPr lvl="1"/>
            <a:r>
              <a:rPr lang="en-US" dirty="0">
                <a:solidFill>
                  <a:srgbClr val="292929"/>
                </a:solidFill>
              </a:rPr>
              <a:t>Computation cost</a:t>
            </a:r>
          </a:p>
          <a:p>
            <a:pPr lvl="1"/>
            <a:r>
              <a:rPr lang="en-US" dirty="0">
                <a:solidFill>
                  <a:srgbClr val="292929"/>
                </a:solidFill>
              </a:rPr>
              <a:t>Data availability</a:t>
            </a:r>
          </a:p>
          <a:p>
            <a:pPr lvl="1"/>
            <a:endParaRPr lang="en-US" dirty="0">
              <a:solidFill>
                <a:srgbClr val="292929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Modeling small datasets:</a:t>
            </a:r>
          </a:p>
          <a:p>
            <a:pPr lvl="1"/>
            <a:r>
              <a:rPr lang="en-US" dirty="0">
                <a:solidFill>
                  <a:srgbClr val="292929"/>
                </a:solidFill>
              </a:rPr>
              <a:t>Simple models</a:t>
            </a:r>
          </a:p>
          <a:p>
            <a:pPr lvl="1"/>
            <a:r>
              <a:rPr lang="en-US" dirty="0">
                <a:solidFill>
                  <a:srgbClr val="292929"/>
                </a:solidFill>
              </a:rPr>
              <a:t>Ensembled methods</a:t>
            </a:r>
          </a:p>
          <a:p>
            <a:pPr marL="457200" lvl="1" indent="0">
              <a:buNone/>
            </a:pPr>
            <a:endParaRPr lang="en-US" dirty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292929"/>
              </a:solidFill>
            </a:endParaRPr>
          </a:p>
          <a:p>
            <a:endParaRPr lang="en-US" dirty="0">
              <a:solidFill>
                <a:srgbClr val="292929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92929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59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Did you know</a:t>
            </a:r>
          </a:p>
        </p:txBody>
      </p:sp>
      <p:pic>
        <p:nvPicPr>
          <p:cNvPr id="9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41597BD1-D69A-4F5C-9EBA-31F436DC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CE9613A4-915D-4186-BDCF-6BBABF1BBCED}"/>
              </a:ext>
            </a:extLst>
          </p:cNvPr>
          <p:cNvSpPr txBox="1">
            <a:spLocks/>
          </p:cNvSpPr>
          <p:nvPr/>
        </p:nvSpPr>
        <p:spPr>
          <a:xfrm>
            <a:off x="1112103" y="1616765"/>
            <a:ext cx="7481413" cy="4493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First Neural Network was invented in 1958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92929"/>
              </a:solidFill>
              <a:latin typeface="charte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Psychologist Frank Rosenblatt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92929"/>
              </a:solidFill>
              <a:latin typeface="charte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Named ‘Perceptron’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92929"/>
              </a:solidFill>
              <a:latin typeface="charte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Intended to model the human brain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Graphic 6" descr="Arrow: Clockwise curve with solid fill">
            <a:extLst>
              <a:ext uri="{FF2B5EF4-FFF2-40B4-BE49-F238E27FC236}">
                <a16:creationId xmlns:a16="http://schemas.microsoft.com/office/drawing/2014/main" id="{81B48F73-7107-45E1-B8C9-56EE98235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97703" y="1489237"/>
            <a:ext cx="914400" cy="914400"/>
          </a:xfrm>
          <a:prstGeom prst="rect">
            <a:avLst/>
          </a:prstGeom>
        </p:spPr>
      </p:pic>
      <p:pic>
        <p:nvPicPr>
          <p:cNvPr id="14" name="Graphic 13" descr="Arrow: Clockwise curve with solid fill">
            <a:extLst>
              <a:ext uri="{FF2B5EF4-FFF2-40B4-BE49-F238E27FC236}">
                <a16:creationId xmlns:a16="http://schemas.microsoft.com/office/drawing/2014/main" id="{9EE62EE7-D3DD-407A-9B0D-8DF4D9BEE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201950" y="2465656"/>
            <a:ext cx="914400" cy="914400"/>
          </a:xfrm>
          <a:prstGeom prst="rect">
            <a:avLst/>
          </a:prstGeom>
        </p:spPr>
      </p:pic>
      <p:pic>
        <p:nvPicPr>
          <p:cNvPr id="15" name="Graphic 14" descr="Arrow: Clockwise curve with solid fill">
            <a:extLst>
              <a:ext uri="{FF2B5EF4-FFF2-40B4-BE49-F238E27FC236}">
                <a16:creationId xmlns:a16="http://schemas.microsoft.com/office/drawing/2014/main" id="{4886FF78-5BA7-4906-B474-83F41ECAB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97703" y="3501412"/>
            <a:ext cx="914400" cy="914400"/>
          </a:xfrm>
          <a:prstGeom prst="rect">
            <a:avLst/>
          </a:prstGeom>
        </p:spPr>
      </p:pic>
      <p:pic>
        <p:nvPicPr>
          <p:cNvPr id="16" name="Graphic 15" descr="Arrow: Clockwise curve with solid fill">
            <a:extLst>
              <a:ext uri="{FF2B5EF4-FFF2-40B4-BE49-F238E27FC236}">
                <a16:creationId xmlns:a16="http://schemas.microsoft.com/office/drawing/2014/main" id="{D0B1104C-A9E1-41F0-B005-26F02C00C3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97703" y="45371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8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.3. Cross-Validation — Principles and Techniques of Data Science">
            <a:extLst>
              <a:ext uri="{FF2B5EF4-FFF2-40B4-BE49-F238E27FC236}">
                <a16:creationId xmlns:a16="http://schemas.microsoft.com/office/drawing/2014/main" id="{D3294B02-A6B9-45FA-8482-0AE849D16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5" y="1326187"/>
            <a:ext cx="8784449" cy="533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1DA9728E-0906-4442-B6FB-D2AE5409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9719964" cy="72671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Training | Testing Error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05187F5-04BE-4073-AC2C-521E14E48051}"/>
              </a:ext>
            </a:extLst>
          </p:cNvPr>
          <p:cNvSpPr txBox="1">
            <a:spLocks/>
          </p:cNvSpPr>
          <p:nvPr/>
        </p:nvSpPr>
        <p:spPr>
          <a:xfrm>
            <a:off x="179775" y="1616765"/>
            <a:ext cx="8784449" cy="508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524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 better analogy for the bias / variance trade-off? : AskStatistics">
            <a:extLst>
              <a:ext uri="{FF2B5EF4-FFF2-40B4-BE49-F238E27FC236}">
                <a16:creationId xmlns:a16="http://schemas.microsoft.com/office/drawing/2014/main" id="{DB74C1ED-E588-4CFA-8ECA-265FF872F0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6" t="4323" r="11280" b="14054"/>
          <a:stretch/>
        </p:blipFill>
        <p:spPr bwMode="auto">
          <a:xfrm>
            <a:off x="1694948" y="1302969"/>
            <a:ext cx="5754102" cy="531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1DA9728E-0906-4442-B6FB-D2AE5409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9719964" cy="72671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Training | Testing Error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05187F5-04BE-4073-AC2C-521E14E48051}"/>
              </a:ext>
            </a:extLst>
          </p:cNvPr>
          <p:cNvSpPr txBox="1">
            <a:spLocks/>
          </p:cNvSpPr>
          <p:nvPr/>
        </p:nvSpPr>
        <p:spPr>
          <a:xfrm>
            <a:off x="179775" y="1616765"/>
            <a:ext cx="8784449" cy="508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540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Bias and Variance Tradeoff | Beginners Guide with Python Implementation">
            <a:extLst>
              <a:ext uri="{FF2B5EF4-FFF2-40B4-BE49-F238E27FC236}">
                <a16:creationId xmlns:a16="http://schemas.microsoft.com/office/drawing/2014/main" id="{303BE05A-17F0-4E8C-A21A-F3594FC4F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02" y="1366185"/>
            <a:ext cx="7902993" cy="531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1DA9728E-0906-4442-B6FB-D2AE5409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9719964" cy="726717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Bais</a:t>
            </a:r>
            <a:r>
              <a:rPr lang="en-US" b="1" dirty="0">
                <a:solidFill>
                  <a:schemeClr val="bg1"/>
                </a:solidFill>
              </a:rPr>
              <a:t>-Variance Tradeoff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05187F5-04BE-4073-AC2C-521E14E48051}"/>
              </a:ext>
            </a:extLst>
          </p:cNvPr>
          <p:cNvSpPr txBox="1">
            <a:spLocks/>
          </p:cNvSpPr>
          <p:nvPr/>
        </p:nvSpPr>
        <p:spPr>
          <a:xfrm>
            <a:off x="179775" y="1616765"/>
            <a:ext cx="8784449" cy="508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51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derfitting and Overfitting in Machine Learning - GeeksforGeeks">
            <a:extLst>
              <a:ext uri="{FF2B5EF4-FFF2-40B4-BE49-F238E27FC236}">
                <a16:creationId xmlns:a16="http://schemas.microsoft.com/office/drawing/2014/main" id="{1358FA71-1305-42F0-9817-4A2C100C8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5" y="1775383"/>
            <a:ext cx="8784449" cy="417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1DA9728E-0906-4442-B6FB-D2AE5409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204368"/>
            <a:ext cx="6615788" cy="585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9719964" cy="72671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Overfitting | Underfitting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05187F5-04BE-4073-AC2C-521E14E48051}"/>
              </a:ext>
            </a:extLst>
          </p:cNvPr>
          <p:cNvSpPr txBox="1">
            <a:spLocks/>
          </p:cNvSpPr>
          <p:nvPr/>
        </p:nvSpPr>
        <p:spPr>
          <a:xfrm>
            <a:off x="179775" y="1616765"/>
            <a:ext cx="8784449" cy="508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055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Underfitting Vs Just right Vs Overfitting in Machine learning | Data  Science and Machine Learning | Kaggle">
            <a:extLst>
              <a:ext uri="{FF2B5EF4-FFF2-40B4-BE49-F238E27FC236}">
                <a16:creationId xmlns:a16="http://schemas.microsoft.com/office/drawing/2014/main" id="{852D957F-CED5-486A-8C9A-2395D115C9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1" t="1967" r="2665" b="35264"/>
          <a:stretch/>
        </p:blipFill>
        <p:spPr bwMode="auto">
          <a:xfrm>
            <a:off x="807891" y="1326187"/>
            <a:ext cx="7528217" cy="522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1DA9728E-0906-4442-B6FB-D2AE5409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204368"/>
            <a:ext cx="6615788" cy="585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9719964" cy="72671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Overfitting | Underfitting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05187F5-04BE-4073-AC2C-521E14E48051}"/>
              </a:ext>
            </a:extLst>
          </p:cNvPr>
          <p:cNvSpPr txBox="1">
            <a:spLocks/>
          </p:cNvSpPr>
          <p:nvPr/>
        </p:nvSpPr>
        <p:spPr>
          <a:xfrm>
            <a:off x="179775" y="1616765"/>
            <a:ext cx="8784449" cy="508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106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4" name="Picture 6" descr="SVM in R for Data Classification using e1071 Package - TechVidvan">
            <a:extLst>
              <a:ext uri="{FF2B5EF4-FFF2-40B4-BE49-F238E27FC236}">
                <a16:creationId xmlns:a16="http://schemas.microsoft.com/office/drawing/2014/main" id="{0132E82C-5255-44CF-ADB7-36ED57B34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3" y="1135874"/>
            <a:ext cx="6305551" cy="545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1DA9728E-0906-4442-B6FB-D2AE5409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Supervised Training - SVM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05187F5-04BE-4073-AC2C-521E14E48051}"/>
              </a:ext>
            </a:extLst>
          </p:cNvPr>
          <p:cNvSpPr txBox="1">
            <a:spLocks/>
          </p:cNvSpPr>
          <p:nvPr/>
        </p:nvSpPr>
        <p:spPr>
          <a:xfrm>
            <a:off x="179775" y="1616765"/>
            <a:ext cx="8784449" cy="4493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</a:rPr>
              <a:t> </a:t>
            </a:r>
            <a:endParaRPr lang="en-US" sz="1800" dirty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rgbClr val="292929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257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1DA9728E-0906-4442-B6FB-D2AE5409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Supervised Training - KNN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05187F5-04BE-4073-AC2C-521E14E48051}"/>
              </a:ext>
            </a:extLst>
          </p:cNvPr>
          <p:cNvSpPr txBox="1">
            <a:spLocks/>
          </p:cNvSpPr>
          <p:nvPr/>
        </p:nvSpPr>
        <p:spPr>
          <a:xfrm>
            <a:off x="179775" y="1616765"/>
            <a:ext cx="8784449" cy="4493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</a:rPr>
              <a:t> </a:t>
            </a:r>
            <a:endParaRPr lang="en-US" sz="1800" dirty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rgbClr val="292929"/>
              </a:solidFill>
              <a:latin typeface="Cambria Math" panose="02040503050406030204" pitchFamily="18" charset="0"/>
            </a:endParaRPr>
          </a:p>
        </p:txBody>
      </p:sp>
      <p:pic>
        <p:nvPicPr>
          <p:cNvPr id="13318" name="Picture 6" descr="K-Nearest Neighbor(KNN) Algorithm for Machine Learning - Javatpoint">
            <a:extLst>
              <a:ext uri="{FF2B5EF4-FFF2-40B4-BE49-F238E27FC236}">
                <a16:creationId xmlns:a16="http://schemas.microsoft.com/office/drawing/2014/main" id="{5D9C5D6B-7C5A-4D80-B224-F7BCB2706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7" y="1616765"/>
            <a:ext cx="8986451" cy="449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F13E351-534C-4AC6-8918-81067C231431}"/>
              </a:ext>
            </a:extLst>
          </p:cNvPr>
          <p:cNvSpPr/>
          <p:nvPr/>
        </p:nvSpPr>
        <p:spPr>
          <a:xfrm>
            <a:off x="890844" y="3194229"/>
            <a:ext cx="998916" cy="99891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5FD3C3-9A62-4F25-99E6-B9E61A7ACD74}"/>
              </a:ext>
            </a:extLst>
          </p:cNvPr>
          <p:cNvSpPr/>
          <p:nvPr/>
        </p:nvSpPr>
        <p:spPr>
          <a:xfrm>
            <a:off x="1068739" y="2910185"/>
            <a:ext cx="64312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 = 2</a:t>
            </a:r>
          </a:p>
        </p:txBody>
      </p:sp>
    </p:spTree>
    <p:extLst>
      <p:ext uri="{BB962C8B-B14F-4D97-AF65-F5344CB8AC3E}">
        <p14:creationId xmlns:p14="http://schemas.microsoft.com/office/powerpoint/2010/main" val="146261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imple Linear Regression Using Python | by Abin Joy | Analytics Vidhya |  Medium">
            <a:extLst>
              <a:ext uri="{FF2B5EF4-FFF2-40B4-BE49-F238E27FC236}">
                <a16:creationId xmlns:a16="http://schemas.microsoft.com/office/drawing/2014/main" id="{1A008204-A7FA-4339-9417-2239AB985D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" t="10370" r="8872"/>
          <a:stretch/>
        </p:blipFill>
        <p:spPr bwMode="auto">
          <a:xfrm>
            <a:off x="1191735" y="1489237"/>
            <a:ext cx="6647338" cy="502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1DA9728E-0906-4442-B6FB-D2AE5409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6" y="174817"/>
            <a:ext cx="8897637" cy="72671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Supervised Training – Linear Regression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05187F5-04BE-4073-AC2C-521E14E48051}"/>
              </a:ext>
            </a:extLst>
          </p:cNvPr>
          <p:cNvSpPr txBox="1">
            <a:spLocks/>
          </p:cNvSpPr>
          <p:nvPr/>
        </p:nvSpPr>
        <p:spPr>
          <a:xfrm>
            <a:off x="179775" y="1616765"/>
            <a:ext cx="8784449" cy="4493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</a:rPr>
              <a:t> </a:t>
            </a:r>
            <a:endParaRPr lang="en-US" sz="1800" dirty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rgbClr val="292929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391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 descr="Decision Tree Introduction with example - GeeksforGeeks">
            <a:extLst>
              <a:ext uri="{FF2B5EF4-FFF2-40B4-BE49-F238E27FC236}">
                <a16:creationId xmlns:a16="http://schemas.microsoft.com/office/drawing/2014/main" id="{E01CE380-1AFD-4940-BBDF-EB0B60EEB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7" y="1489237"/>
            <a:ext cx="8593759" cy="397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1DA9728E-0906-4442-B6FB-D2AE5409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6" y="174817"/>
            <a:ext cx="8657283" cy="72671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Supervised Training – Decision Tree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05187F5-04BE-4073-AC2C-521E14E48051}"/>
              </a:ext>
            </a:extLst>
          </p:cNvPr>
          <p:cNvSpPr txBox="1">
            <a:spLocks/>
          </p:cNvSpPr>
          <p:nvPr/>
        </p:nvSpPr>
        <p:spPr>
          <a:xfrm>
            <a:off x="179775" y="1616765"/>
            <a:ext cx="8784449" cy="4493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</a:rPr>
              <a:t> </a:t>
            </a:r>
            <a:endParaRPr lang="en-US" sz="1800" dirty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rgbClr val="292929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265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2" name="Picture 6" descr="10 Companies Using Machine Learning in Cool Ways | WordStream">
            <a:extLst>
              <a:ext uri="{FF2B5EF4-FFF2-40B4-BE49-F238E27FC236}">
                <a16:creationId xmlns:a16="http://schemas.microsoft.com/office/drawing/2014/main" id="{FC74BACB-2CD6-411F-A851-0541078EF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2" y="1278914"/>
            <a:ext cx="7501749" cy="536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6" y="174817"/>
            <a:ext cx="8657283" cy="72671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Wrap Up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05187F5-04BE-4073-AC2C-521E14E48051}"/>
              </a:ext>
            </a:extLst>
          </p:cNvPr>
          <p:cNvSpPr txBox="1">
            <a:spLocks/>
          </p:cNvSpPr>
          <p:nvPr/>
        </p:nvSpPr>
        <p:spPr>
          <a:xfrm>
            <a:off x="179775" y="1616765"/>
            <a:ext cx="8784449" cy="4493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</a:rPr>
              <a:t> </a:t>
            </a:r>
            <a:endParaRPr lang="en-US" sz="1800" dirty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rgbClr val="292929"/>
              </a:solidFill>
              <a:latin typeface="Cambria Math" panose="02040503050406030204" pitchFamily="18" charset="0"/>
            </a:endParaRPr>
          </a:p>
        </p:txBody>
      </p:sp>
      <p:pic>
        <p:nvPicPr>
          <p:cNvPr id="14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1DA9728E-0906-4442-B6FB-D2AE5409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50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What is Machine Learning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58B0ED-5777-4798-AD37-D9532FE3A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75" y="1616765"/>
            <a:ext cx="8784449" cy="4493937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“Field of study that gives the computers the ability to learn without being explicitly programmed.”</a:t>
            </a:r>
          </a:p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				- Arthur Samuel 1959</a:t>
            </a:r>
          </a:p>
          <a:p>
            <a:pPr marL="0" indent="0">
              <a:buNone/>
            </a:pPr>
            <a:endParaRPr lang="en-US" dirty="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r>
              <a:rPr lang="en-US" dirty="0"/>
              <a:t>ML models rely on </a:t>
            </a:r>
            <a:r>
              <a:rPr lang="en-US" u="sng" dirty="0"/>
              <a:t>hidden patterns </a:t>
            </a:r>
            <a:r>
              <a:rPr lang="en-US" dirty="0"/>
              <a:t>and </a:t>
            </a:r>
            <a:r>
              <a:rPr lang="en-US" u="sng" dirty="0"/>
              <a:t>inference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Instead of writing a program, we teach the algorithm to learn by feeding it data samples </a:t>
            </a:r>
          </a:p>
        </p:txBody>
      </p:sp>
      <p:pic>
        <p:nvPicPr>
          <p:cNvPr id="8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48F4EACE-28B6-4A94-92C1-C9DF3F491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29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1DA9728E-0906-4442-B6FB-D2AE5409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6" y="174817"/>
            <a:ext cx="8657283" cy="72671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Wrap Up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05187F5-04BE-4073-AC2C-521E14E48051}"/>
              </a:ext>
            </a:extLst>
          </p:cNvPr>
          <p:cNvSpPr txBox="1">
            <a:spLocks/>
          </p:cNvSpPr>
          <p:nvPr/>
        </p:nvSpPr>
        <p:spPr>
          <a:xfrm>
            <a:off x="179775" y="1616765"/>
            <a:ext cx="8784449" cy="4493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</a:rPr>
              <a:t> </a:t>
            </a:r>
            <a:endParaRPr lang="en-US" sz="1800" dirty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rgbClr val="292929"/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797A1F-DB7B-458B-A8AD-7461CA2F4BD4}"/>
              </a:ext>
            </a:extLst>
          </p:cNvPr>
          <p:cNvSpPr/>
          <p:nvPr/>
        </p:nvSpPr>
        <p:spPr>
          <a:xfrm>
            <a:off x="-90306" y="1489237"/>
            <a:ext cx="9054530" cy="243143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Please Note:</a:t>
            </a:r>
          </a:p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Scientist are </a:t>
            </a:r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magical wizards</a:t>
            </a:r>
          </a:p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 we have limitations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😏</a:t>
            </a:r>
            <a:endParaRPr lang="en-US" sz="4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8922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1DA9728E-0906-4442-B6FB-D2AE5409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9719964" cy="72671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20482" name="Picture 2" descr="demo time - Rainbow Spongbob | Make a Meme">
            <a:extLst>
              <a:ext uri="{FF2B5EF4-FFF2-40B4-BE49-F238E27FC236}">
                <a16:creationId xmlns:a16="http://schemas.microsoft.com/office/drawing/2014/main" id="{38B6CAD3-C91C-4381-8510-0E4D7C514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9" y="1500969"/>
            <a:ext cx="5715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472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1DA9728E-0906-4442-B6FB-D2AE5409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1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6" y="174817"/>
            <a:ext cx="8657283" cy="72671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Wrap Up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05187F5-04BE-4073-AC2C-521E14E48051}"/>
              </a:ext>
            </a:extLst>
          </p:cNvPr>
          <p:cNvSpPr txBox="1">
            <a:spLocks/>
          </p:cNvSpPr>
          <p:nvPr/>
        </p:nvSpPr>
        <p:spPr>
          <a:xfrm>
            <a:off x="179775" y="1616765"/>
            <a:ext cx="8784449" cy="4493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</a:rPr>
              <a:t> </a:t>
            </a:r>
            <a:endParaRPr lang="en-US" sz="1800" dirty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rgbClr val="292929"/>
              </a:solidFill>
              <a:latin typeface="Cambria Math" panose="020405030504060302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B4BD15-0E39-4713-8FE4-26ED3B1988CD}"/>
              </a:ext>
            </a:extLst>
          </p:cNvPr>
          <p:cNvSpPr/>
          <p:nvPr/>
        </p:nvSpPr>
        <p:spPr>
          <a:xfrm>
            <a:off x="-3" y="2914079"/>
            <a:ext cx="42854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Questions?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😏</a:t>
            </a:r>
            <a:endParaRPr lang="en-US" sz="4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2532" name="Picture 4" descr="Data science Memes">
            <a:extLst>
              <a:ext uri="{FF2B5EF4-FFF2-40B4-BE49-F238E27FC236}">
                <a16:creationId xmlns:a16="http://schemas.microsoft.com/office/drawing/2014/main" id="{EDBDD121-02C5-4696-A849-F2CF46022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186" y="1938156"/>
            <a:ext cx="3380457" cy="385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71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Types of Machine Learning</a:t>
            </a:r>
          </a:p>
        </p:txBody>
      </p:sp>
      <p:pic>
        <p:nvPicPr>
          <p:cNvPr id="2050" name="Picture 2" descr="What are the types of machine learning? | by Hunter Heidenreich | Towards  Data Science">
            <a:extLst>
              <a:ext uri="{FF2B5EF4-FFF2-40B4-BE49-F238E27FC236}">
                <a16:creationId xmlns:a16="http://schemas.microsoft.com/office/drawing/2014/main" id="{7979FD7D-AC12-4E02-ACF1-292DE6FA8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69" y="1466786"/>
            <a:ext cx="6895262" cy="474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D0724912-9E03-4996-BBF7-D1CEF2B06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01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Supervised Learning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58B0ED-5777-4798-AD37-D9532FE3A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74" y="1358838"/>
            <a:ext cx="8784449" cy="4493937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Spam Detector: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spam-classifier · GitHub Topics · GitHub">
            <a:extLst>
              <a:ext uri="{FF2B5EF4-FFF2-40B4-BE49-F238E27FC236}">
                <a16:creationId xmlns:a16="http://schemas.microsoft.com/office/drawing/2014/main" id="{73347711-C4BC-428C-9B0A-778808942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869056"/>
            <a:ext cx="9144000" cy="456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41597BD1-D69A-4F5C-9EBA-31F436DC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930468-2A2E-490E-BA86-77C791FC3681}"/>
              </a:ext>
            </a:extLst>
          </p:cNvPr>
          <p:cNvSpPr/>
          <p:nvPr/>
        </p:nvSpPr>
        <p:spPr>
          <a:xfrm>
            <a:off x="387623" y="1545332"/>
            <a:ext cx="1683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189FD5-46FA-4F97-8FFF-AA16D03F6D97}"/>
              </a:ext>
            </a:extLst>
          </p:cNvPr>
          <p:cNvSpPr/>
          <p:nvPr/>
        </p:nvSpPr>
        <p:spPr>
          <a:xfrm>
            <a:off x="6450592" y="1545332"/>
            <a:ext cx="21996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E95682-2529-47D1-B7B9-D77DD4F63E9D}"/>
              </a:ext>
            </a:extLst>
          </p:cNvPr>
          <p:cNvSpPr/>
          <p:nvPr/>
        </p:nvSpPr>
        <p:spPr>
          <a:xfrm>
            <a:off x="2678145" y="2468662"/>
            <a:ext cx="3049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ML Model</a:t>
            </a:r>
          </a:p>
        </p:txBody>
      </p:sp>
    </p:spTree>
    <p:extLst>
      <p:ext uri="{BB962C8B-B14F-4D97-AF65-F5344CB8AC3E}">
        <p14:creationId xmlns:p14="http://schemas.microsoft.com/office/powerpoint/2010/main" val="152601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many types of Cluster Analysis and Techniques using R – Analytics Buddhu">
            <a:extLst>
              <a:ext uri="{FF2B5EF4-FFF2-40B4-BE49-F238E27FC236}">
                <a16:creationId xmlns:a16="http://schemas.microsoft.com/office/drawing/2014/main" id="{8AC468F3-4B07-423A-81F7-5201A5DD43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2" t="17236" b="10202"/>
          <a:stretch/>
        </p:blipFill>
        <p:spPr bwMode="auto">
          <a:xfrm>
            <a:off x="901699" y="1398350"/>
            <a:ext cx="7340600" cy="497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D0724912-9E03-4996-BBF7-D1CEF2B06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Unsupervised Learning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F477BC-1999-45B5-93F1-CC94DB28631F}"/>
              </a:ext>
            </a:extLst>
          </p:cNvPr>
          <p:cNvSpPr/>
          <p:nvPr/>
        </p:nvSpPr>
        <p:spPr>
          <a:xfrm>
            <a:off x="-1" y="4869007"/>
            <a:ext cx="29499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Product 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3354DA-4251-4098-A775-2D5602F00EA1}"/>
              </a:ext>
            </a:extLst>
          </p:cNvPr>
          <p:cNvSpPr/>
          <p:nvPr/>
        </p:nvSpPr>
        <p:spPr>
          <a:xfrm>
            <a:off x="3272946" y="1121516"/>
            <a:ext cx="29499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Product 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92629F-AF0D-4787-A0EA-42484A1590F1}"/>
              </a:ext>
            </a:extLst>
          </p:cNvPr>
          <p:cNvSpPr/>
          <p:nvPr/>
        </p:nvSpPr>
        <p:spPr>
          <a:xfrm>
            <a:off x="5629734" y="4696108"/>
            <a:ext cx="29499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Product C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0C59A8A-8547-4CD1-B317-0359F1CA2A99}"/>
              </a:ext>
            </a:extLst>
          </p:cNvPr>
          <p:cNvSpPr/>
          <p:nvPr/>
        </p:nvSpPr>
        <p:spPr>
          <a:xfrm rot="5400000">
            <a:off x="4519301" y="1764475"/>
            <a:ext cx="457200" cy="622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E6383D1-ED01-4682-A14D-60037AE72A26}"/>
              </a:ext>
            </a:extLst>
          </p:cNvPr>
          <p:cNvSpPr/>
          <p:nvPr/>
        </p:nvSpPr>
        <p:spPr>
          <a:xfrm rot="18900000">
            <a:off x="1826902" y="4471311"/>
            <a:ext cx="457200" cy="622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FD412C8-9285-4B0A-9D8D-9CFEFDB1B26A}"/>
              </a:ext>
            </a:extLst>
          </p:cNvPr>
          <p:cNvSpPr/>
          <p:nvPr/>
        </p:nvSpPr>
        <p:spPr>
          <a:xfrm rot="10800000">
            <a:off x="5211114" y="4893396"/>
            <a:ext cx="457200" cy="622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5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  <p:bldP spid="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inforcement Learning For Business: Real Life Examples (2021 update)">
            <a:extLst>
              <a:ext uri="{FF2B5EF4-FFF2-40B4-BE49-F238E27FC236}">
                <a16:creationId xmlns:a16="http://schemas.microsoft.com/office/drawing/2014/main" id="{495016E4-CDB4-4269-A4B9-D564B8342E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9" t="1275" r="4861" b="1704"/>
          <a:stretch/>
        </p:blipFill>
        <p:spPr bwMode="auto">
          <a:xfrm>
            <a:off x="887734" y="1288458"/>
            <a:ext cx="7368530" cy="529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D0724912-9E03-4996-BBF7-D1CEF2B06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162847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599339E0-3E9A-40DF-A9B8-E8C0CC7A7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Types of Machine Learning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58B0ED-5777-4798-AD37-D9532FE3A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75" y="1616765"/>
            <a:ext cx="8784449" cy="449393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Supervised algorithm:</a:t>
            </a:r>
          </a:p>
          <a:p>
            <a:pPr marL="0" indent="0">
              <a:buNone/>
            </a:pPr>
            <a:r>
              <a:rPr lang="en-US" dirty="0"/>
              <a:t>Classification – Predicting a </a:t>
            </a:r>
            <a:r>
              <a:rPr lang="en-US" b="1" dirty="0"/>
              <a:t>discrete</a:t>
            </a:r>
            <a:r>
              <a:rPr lang="en-US" dirty="0"/>
              <a:t> variable </a:t>
            </a:r>
          </a:p>
          <a:p>
            <a:pPr marL="0" indent="0">
              <a:buNone/>
            </a:pPr>
            <a:r>
              <a:rPr lang="en-US" dirty="0"/>
              <a:t>Regression – Predicting a </a:t>
            </a:r>
            <a:r>
              <a:rPr lang="en-US" b="1" dirty="0"/>
              <a:t>continuous</a:t>
            </a:r>
            <a:r>
              <a:rPr lang="en-US" dirty="0"/>
              <a:t>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Examples:</a:t>
            </a:r>
          </a:p>
          <a:p>
            <a:pPr marL="457200" lvl="1" indent="0">
              <a:buNone/>
            </a:pPr>
            <a:r>
              <a:rPr lang="en-US" dirty="0"/>
              <a:t>Email Spam (Google)</a:t>
            </a:r>
          </a:p>
          <a:p>
            <a:pPr marL="457200" lvl="1" indent="0">
              <a:buNone/>
            </a:pPr>
            <a:r>
              <a:rPr lang="en-US" dirty="0"/>
              <a:t>Home Value Prediction (Zillow)</a:t>
            </a:r>
          </a:p>
          <a:p>
            <a:pPr marL="457200" lvl="1" indent="0">
              <a:buNone/>
            </a:pPr>
            <a:r>
              <a:rPr lang="en-US" dirty="0"/>
              <a:t>Fraud Detection (Capital One)</a:t>
            </a:r>
          </a:p>
          <a:p>
            <a:pPr marL="457200" lvl="1" indent="0">
              <a:buNone/>
            </a:pPr>
            <a:r>
              <a:rPr lang="en-US" dirty="0"/>
              <a:t>Customer Retention (AT&amp;T)</a:t>
            </a:r>
          </a:p>
        </p:txBody>
      </p:sp>
    </p:spTree>
    <p:extLst>
      <p:ext uri="{BB962C8B-B14F-4D97-AF65-F5344CB8AC3E}">
        <p14:creationId xmlns:p14="http://schemas.microsoft.com/office/powerpoint/2010/main" val="40798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2D2982BC-CF44-4613-9659-3552E25D6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Team Exercise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58B0ED-5777-4798-AD37-D9532FE3A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75" y="1616765"/>
            <a:ext cx="8784449" cy="44939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Predict…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MPG of a vehicle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whether it will rain today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age of a person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nationality of a person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</a:rPr>
              <a:t>if stock price of a company will increase tomorrow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</a:rPr>
              <a:t>the gender of a person by their handwriting style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</a:rPr>
              <a:t>house price based on area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</a:rPr>
              <a:t>the number of copies an album will sell next month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x3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x3theme" id="{FA5F5A99-8B80-41AD-B376-976DF50D94A8}" vid="{1FF17D81-1B7E-4D39-B7F4-E208BBCDBD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2612</TotalTime>
  <Words>1733</Words>
  <Application>Microsoft Office PowerPoint</Application>
  <PresentationFormat>On-screen Show (4:3)</PresentationFormat>
  <Paragraphs>399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charter</vt:lpstr>
      <vt:lpstr>Courier New</vt:lpstr>
      <vt:lpstr>4x3theme</vt:lpstr>
      <vt:lpstr>Introduction to  Supervised Machine Learning</vt:lpstr>
      <vt:lpstr>Did you know</vt:lpstr>
      <vt:lpstr>What is Machine Learning</vt:lpstr>
      <vt:lpstr>Types of Machine Learning</vt:lpstr>
      <vt:lpstr>Supervised Learning</vt:lpstr>
      <vt:lpstr>Unsupervised Learning</vt:lpstr>
      <vt:lpstr>Reinforcement Learning</vt:lpstr>
      <vt:lpstr>Types of Machine Learning</vt:lpstr>
      <vt:lpstr>Team Exercise</vt:lpstr>
      <vt:lpstr>Classification</vt:lpstr>
      <vt:lpstr>Regression</vt:lpstr>
      <vt:lpstr>Supervised Training</vt:lpstr>
      <vt:lpstr>Supervised Training</vt:lpstr>
      <vt:lpstr>Supervised Training</vt:lpstr>
      <vt:lpstr>Supervised Training</vt:lpstr>
      <vt:lpstr>Training</vt:lpstr>
      <vt:lpstr>Supervised Training – Linear Regression</vt:lpstr>
      <vt:lpstr>Training | Testing Error</vt:lpstr>
      <vt:lpstr>Training | Testing Error</vt:lpstr>
      <vt:lpstr>Training | Testing Error</vt:lpstr>
      <vt:lpstr>Training | Testing Error</vt:lpstr>
      <vt:lpstr>Bais-Variance Tradeoff</vt:lpstr>
      <vt:lpstr>Overfitting | Underfitting</vt:lpstr>
      <vt:lpstr>Overfitting | Underfitting</vt:lpstr>
      <vt:lpstr>Supervised Training - SVM</vt:lpstr>
      <vt:lpstr>Supervised Training - KNN</vt:lpstr>
      <vt:lpstr>Supervised Training – Linear Regression</vt:lpstr>
      <vt:lpstr>Supervised Training – Decision Tree</vt:lpstr>
      <vt:lpstr>Wrap Up</vt:lpstr>
      <vt:lpstr>Wrap Up</vt:lpstr>
      <vt:lpstr>Demo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Coding Standards</dc:title>
  <dc:creator>Rangel, Rodrigo</dc:creator>
  <cp:lastModifiedBy>Rangel, Rodrigo</cp:lastModifiedBy>
  <cp:revision>11</cp:revision>
  <dcterms:created xsi:type="dcterms:W3CDTF">2021-05-17T22:31:17Z</dcterms:created>
  <dcterms:modified xsi:type="dcterms:W3CDTF">2021-05-27T18:54:38Z</dcterms:modified>
</cp:coreProperties>
</file>