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8" r:id="rId2"/>
    <p:sldId id="3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5204" autoAdjust="0"/>
  </p:normalViewPr>
  <p:slideViewPr>
    <p:cSldViewPr snapToGrid="0">
      <p:cViewPr varScale="1">
        <p:scale>
          <a:sx n="106" d="100"/>
          <a:sy n="106" d="100"/>
        </p:scale>
        <p:origin x="10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9D10-D6AA-44DD-BD8D-13A8C982B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DF683-D05D-4722-88EF-1E3E08201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920C-53BA-4327-9488-BCDDCB96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C749-DD26-4429-996B-D780BC05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84EC-95CF-4316-9D3E-9DC2D15C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9362-9F27-48E2-8D1E-E9D7828A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43537-C090-4865-BFBE-3E353B6F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14D7-A24D-4A47-8EAC-8CB5C5F0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C478-89F0-4306-9C5B-B03BEAF2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9165-196B-4FE9-9EF1-2A724A2B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80AA2-1CAB-44EC-BA34-D020B10C6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EC722-FB53-4B2C-BC8B-0B38D1FD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CF31-A651-427C-83B2-FF69944A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48E9-590B-4991-B3F6-37DD2E5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8F1F-D1A3-4097-8A88-799F12AC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5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age - Texture">
  <p:cSld name="Title Page - Texture">
    <p:bg>
      <p:bgPr>
        <a:solidFill>
          <a:srgbClr val="080E2E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9" name="Google Shape;29;p4" descr="A blue background with triangles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3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8142E"/>
                </a:gs>
                <a:gs pos="100000">
                  <a:srgbClr val="080E2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roxima Nova"/>
                <a:buNone/>
              </a:pPr>
              <a:endParaRPr sz="1867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15725" y="777240"/>
            <a:ext cx="10360400" cy="2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roxima Nova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15725" y="3703320"/>
            <a:ext cx="55596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1pPr>
            <a:lvl2pPr marL="1219170" lvl="1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2pPr>
            <a:lvl3pPr marL="1828754" lvl="2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3pPr>
            <a:lvl4pPr marL="2438339" lvl="3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3047924" lvl="4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9144001" y="6248401"/>
            <a:ext cx="2743200" cy="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47D"/>
              </a:buClr>
              <a:buSzPts val="600"/>
              <a:buFont typeface="Proxima Nova"/>
              <a:buNone/>
            </a:pPr>
            <a:r>
              <a:rPr lang="en" sz="800" b="0" i="0" u="none" strike="noStrike" cap="none">
                <a:solidFill>
                  <a:srgbClr val="41547D"/>
                </a:solidFill>
                <a:latin typeface="Proxima Nova"/>
                <a:ea typeface="Proxima Nova"/>
                <a:cs typeface="Proxima Nova"/>
                <a:sym typeface="Proxima Nova"/>
              </a:rPr>
              <a:t>© 2024 Merkle, Inc. All Rights Reserved. Confidential.</a:t>
            </a:r>
            <a:endParaRPr sz="1467"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915725" y="4297680"/>
            <a:ext cx="5559600" cy="3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933" b="1" cap="none">
                <a:solidFill>
                  <a:schemeClr val="lt1"/>
                </a:solidFill>
              </a:defRPr>
            </a:lvl1pPr>
            <a:lvl2pPr marL="1219170" lvl="1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4" descr="A black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95" y="6420337"/>
            <a:ext cx="1125371" cy="30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34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F19-C5D2-4C42-AEDE-C720CFAC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FF2F-F9C1-4B59-93DF-3441BBBC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F33F-A790-4439-B687-9C1345D7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7133-BE45-4B50-832B-06BF1D5B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60E0-D143-4F65-ABB7-007D1578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8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52AD-F380-4891-A8B6-0F045043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0C1D9-FF7A-4CD4-B0B9-065AA6FE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0197-2EBF-4F38-B761-D5C11835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D3C5-3B4C-4B1E-998F-2EAD2190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7B1-AB81-4D21-8153-04C0B2EB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D7B2-B7F6-4D63-95C5-21481760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D56B-847F-41F7-BB35-B197463D4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9716F-B701-4D54-B175-5FACB10B1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B73E-1E96-43F0-B959-45B6CC30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83FFC-9139-4EE4-8B8A-FB60B415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1AB56-28B6-4D51-9C4A-3FC3F74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6CE0-AA63-4671-8F51-C99DFDD1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997F-90F1-4BDC-9E8E-1DFB489F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D3909-FE88-462D-BF39-B84174D0B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8720-DCED-46B2-A69B-AE567FD71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AFA2F-4128-4C52-A04C-2C0D978C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EA033-4810-414B-9EB6-50F0BA01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FB40F-54F7-486E-B4C9-7A65D583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60C19-2437-4400-B0F7-32AE9E4C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2A32-F1FE-48D2-B876-CBBB4B6D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5BCF0-1245-433E-86F7-38F1EAF5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E88F8-0645-4C20-AE96-A192CB04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5835F-0B5F-49EE-9662-F7A88F15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97A83-0036-461C-A462-3F2DB375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7A9BA-2A50-4230-BE6A-86C788E5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2D0C-4774-42C0-B6F4-9E45734D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62F0-9B19-4C7E-9B95-D564046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DFAB-7942-46B7-8141-FC5A9AED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990E-41BB-4994-83F7-E2BF9F6B5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B12F7-6212-44EB-866A-627B6762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7EAF4-F703-4BEA-8DDD-478FB94B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FD42C-A04A-4C70-AA7C-2A56B646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0A7C-B9A2-4F2F-9386-5AEB69AD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4C72-2B2A-4130-9745-EE5DE3FF8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ABB7-52EF-4448-863B-FE52F6B9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40D7A-AFC4-4756-9FBB-CCF39FE9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78B11-5C59-48B1-94F3-F7646AFD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40F9-F6F1-4EB9-827C-6422C5E9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4AC22-8CA3-4EE0-8F99-CA9DAE8C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B25D2-889D-4126-A37B-DE93C8E6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71C1-D8BD-438F-A33C-9E58B3215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5EA1-7A40-4299-A3C4-0208AF9413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60DD-25D2-4015-93F4-90C8CC3C5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844D-5253-4E95-8842-C3A18E1BE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93FED-C91C-6B30-96D7-82A9072AC12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99138" y="6672580"/>
            <a:ext cx="6159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304057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290;p52">
            <a:extLst>
              <a:ext uri="{FF2B5EF4-FFF2-40B4-BE49-F238E27FC236}">
                <a16:creationId xmlns:a16="http://schemas.microsoft.com/office/drawing/2014/main" id="{6052E219-A54D-4D0F-834E-CE680F70E61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60367" y="6053835"/>
            <a:ext cx="1053832" cy="7025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4D12F86-A287-4B1E-B565-3341A49FEFDA}"/>
              </a:ext>
            </a:extLst>
          </p:cNvPr>
          <p:cNvGrpSpPr/>
          <p:nvPr/>
        </p:nvGrpSpPr>
        <p:grpSpPr>
          <a:xfrm>
            <a:off x="551023" y="6142107"/>
            <a:ext cx="10265142" cy="524599"/>
            <a:chOff x="313266" y="6155435"/>
            <a:chExt cx="10265142" cy="524599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7195F8B-498B-485A-A88C-8B2CECC5585E}"/>
                </a:ext>
              </a:extLst>
            </p:cNvPr>
            <p:cNvSpPr/>
            <p:nvPr/>
          </p:nvSpPr>
          <p:spPr>
            <a:xfrm>
              <a:off x="31326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5906353-83AB-4E27-9C8C-A427C4F363A6}"/>
                </a:ext>
              </a:extLst>
            </p:cNvPr>
            <p:cNvSpPr/>
            <p:nvPr/>
          </p:nvSpPr>
          <p:spPr>
            <a:xfrm>
              <a:off x="31326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90FEA6A-5369-4C70-8EF2-A6CE44AEF2D9}"/>
                </a:ext>
              </a:extLst>
            </p:cNvPr>
            <p:cNvSpPr/>
            <p:nvPr/>
          </p:nvSpPr>
          <p:spPr>
            <a:xfrm>
              <a:off x="60113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4B7000E-592C-472E-9188-C3CA9E9E9A51}"/>
                </a:ext>
              </a:extLst>
            </p:cNvPr>
            <p:cNvSpPr/>
            <p:nvPr/>
          </p:nvSpPr>
          <p:spPr>
            <a:xfrm>
              <a:off x="60113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BF588D2-F81C-4AFD-994D-B71C6034F69E}"/>
                </a:ext>
              </a:extLst>
            </p:cNvPr>
            <p:cNvSpPr/>
            <p:nvPr/>
          </p:nvSpPr>
          <p:spPr>
            <a:xfrm>
              <a:off x="88900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E45F693-D2E2-4932-807B-AD5D5B9CB0EE}"/>
                </a:ext>
              </a:extLst>
            </p:cNvPr>
            <p:cNvSpPr/>
            <p:nvPr/>
          </p:nvSpPr>
          <p:spPr>
            <a:xfrm>
              <a:off x="88900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68EFF2E-2F94-4B9A-8C59-4CC6BC5F4F90}"/>
                </a:ext>
              </a:extLst>
            </p:cNvPr>
            <p:cNvSpPr/>
            <p:nvPr/>
          </p:nvSpPr>
          <p:spPr>
            <a:xfrm>
              <a:off x="118047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014B4AE-78A5-421C-B8BC-F2B0EB9EB56C}"/>
                </a:ext>
              </a:extLst>
            </p:cNvPr>
            <p:cNvSpPr/>
            <p:nvPr/>
          </p:nvSpPr>
          <p:spPr>
            <a:xfrm>
              <a:off x="118047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B0D07A7-2C2A-41EA-A1F9-6C96472DFD7E}"/>
                </a:ext>
              </a:extLst>
            </p:cNvPr>
            <p:cNvSpPr/>
            <p:nvPr/>
          </p:nvSpPr>
          <p:spPr>
            <a:xfrm>
              <a:off x="146834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83ECB51-E959-4D1C-A4A2-B990B0A6AAF4}"/>
                </a:ext>
              </a:extLst>
            </p:cNvPr>
            <p:cNvSpPr/>
            <p:nvPr/>
          </p:nvSpPr>
          <p:spPr>
            <a:xfrm>
              <a:off x="146834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A94084E-9A97-434C-B097-58F008858D2A}"/>
                </a:ext>
              </a:extLst>
            </p:cNvPr>
            <p:cNvSpPr/>
            <p:nvPr/>
          </p:nvSpPr>
          <p:spPr>
            <a:xfrm>
              <a:off x="175620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A34A8314-F922-44A1-A7D8-7B96FB1D80F8}"/>
                </a:ext>
              </a:extLst>
            </p:cNvPr>
            <p:cNvSpPr/>
            <p:nvPr/>
          </p:nvSpPr>
          <p:spPr>
            <a:xfrm>
              <a:off x="175620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E0E13D5-A0A0-4C0E-B614-0F19AE3F59A5}"/>
                </a:ext>
              </a:extLst>
            </p:cNvPr>
            <p:cNvSpPr/>
            <p:nvPr/>
          </p:nvSpPr>
          <p:spPr>
            <a:xfrm>
              <a:off x="204407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23E70C5-0679-41A3-9041-ECB07AE7B51D}"/>
                </a:ext>
              </a:extLst>
            </p:cNvPr>
            <p:cNvSpPr/>
            <p:nvPr/>
          </p:nvSpPr>
          <p:spPr>
            <a:xfrm>
              <a:off x="204407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A8247ED-CBBA-4890-B860-B7D59474199E}"/>
                </a:ext>
              </a:extLst>
            </p:cNvPr>
            <p:cNvSpPr/>
            <p:nvPr/>
          </p:nvSpPr>
          <p:spPr>
            <a:xfrm>
              <a:off x="2331941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EB5B0D1-42ED-48E0-AD94-431E0E751300}"/>
                </a:ext>
              </a:extLst>
            </p:cNvPr>
            <p:cNvSpPr/>
            <p:nvPr/>
          </p:nvSpPr>
          <p:spPr>
            <a:xfrm>
              <a:off x="2331941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C2529C9-F280-4A33-B38C-58601786FE04}"/>
                </a:ext>
              </a:extLst>
            </p:cNvPr>
            <p:cNvSpPr/>
            <p:nvPr/>
          </p:nvSpPr>
          <p:spPr>
            <a:xfrm>
              <a:off x="2619808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CA2439E-521C-4D32-A5BF-DBEC8F3CD3BE}"/>
                </a:ext>
              </a:extLst>
            </p:cNvPr>
            <p:cNvSpPr/>
            <p:nvPr/>
          </p:nvSpPr>
          <p:spPr>
            <a:xfrm>
              <a:off x="2619808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ED559E8-13F9-44DB-9693-F8BE77261D2A}"/>
                </a:ext>
              </a:extLst>
            </p:cNvPr>
            <p:cNvSpPr/>
            <p:nvPr/>
          </p:nvSpPr>
          <p:spPr>
            <a:xfrm>
              <a:off x="2911281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B7DAD634-FA11-4446-8583-92093BC693A3}"/>
                </a:ext>
              </a:extLst>
            </p:cNvPr>
            <p:cNvSpPr/>
            <p:nvPr/>
          </p:nvSpPr>
          <p:spPr>
            <a:xfrm>
              <a:off x="2911281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30513A7E-7522-4984-906F-372DEA89D6EE}"/>
                </a:ext>
              </a:extLst>
            </p:cNvPr>
            <p:cNvSpPr/>
            <p:nvPr/>
          </p:nvSpPr>
          <p:spPr>
            <a:xfrm>
              <a:off x="3199148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7D933B2C-5AFC-49A1-B5CE-2010D438146E}"/>
                </a:ext>
              </a:extLst>
            </p:cNvPr>
            <p:cNvSpPr/>
            <p:nvPr/>
          </p:nvSpPr>
          <p:spPr>
            <a:xfrm>
              <a:off x="3199148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53EB9F3-29CE-4BE4-B9D3-8F32B5A632CF}"/>
                </a:ext>
              </a:extLst>
            </p:cNvPr>
            <p:cNvSpPr/>
            <p:nvPr/>
          </p:nvSpPr>
          <p:spPr>
            <a:xfrm>
              <a:off x="3487015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B808A753-F8C4-4D79-BDFF-E75D1CC30169}"/>
                </a:ext>
              </a:extLst>
            </p:cNvPr>
            <p:cNvSpPr/>
            <p:nvPr/>
          </p:nvSpPr>
          <p:spPr>
            <a:xfrm>
              <a:off x="3487015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A4E1514D-A356-4EC0-A9D2-9E8791C59B95}"/>
                </a:ext>
              </a:extLst>
            </p:cNvPr>
            <p:cNvSpPr/>
            <p:nvPr/>
          </p:nvSpPr>
          <p:spPr>
            <a:xfrm>
              <a:off x="3774882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7CF6DA4-A844-44A9-8810-1B71220DD517}"/>
                </a:ext>
              </a:extLst>
            </p:cNvPr>
            <p:cNvSpPr/>
            <p:nvPr/>
          </p:nvSpPr>
          <p:spPr>
            <a:xfrm>
              <a:off x="3774882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5F06A55-48EF-45D6-9C30-1C22CEAB7DEE}"/>
                </a:ext>
              </a:extLst>
            </p:cNvPr>
            <p:cNvSpPr/>
            <p:nvPr/>
          </p:nvSpPr>
          <p:spPr>
            <a:xfrm>
              <a:off x="406274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607BBA1-22A8-4DBB-B068-141C43FD4262}"/>
                </a:ext>
              </a:extLst>
            </p:cNvPr>
            <p:cNvSpPr/>
            <p:nvPr/>
          </p:nvSpPr>
          <p:spPr>
            <a:xfrm>
              <a:off x="406274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B4AE6B9-CE5B-4C3F-B206-0A92F8E6A30C}"/>
                </a:ext>
              </a:extLst>
            </p:cNvPr>
            <p:cNvSpPr/>
            <p:nvPr/>
          </p:nvSpPr>
          <p:spPr>
            <a:xfrm>
              <a:off x="435061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EDDF67A-48A7-474E-A69F-B1EBA65CE1EE}"/>
                </a:ext>
              </a:extLst>
            </p:cNvPr>
            <p:cNvSpPr/>
            <p:nvPr/>
          </p:nvSpPr>
          <p:spPr>
            <a:xfrm>
              <a:off x="435061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85BBE5E-3A53-49EE-B3D3-62C4B6C5FFDA}"/>
                </a:ext>
              </a:extLst>
            </p:cNvPr>
            <p:cNvSpPr/>
            <p:nvPr/>
          </p:nvSpPr>
          <p:spPr>
            <a:xfrm>
              <a:off x="464208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6AE8499-09B5-497D-885A-83FB4740F10D}"/>
                </a:ext>
              </a:extLst>
            </p:cNvPr>
            <p:cNvSpPr/>
            <p:nvPr/>
          </p:nvSpPr>
          <p:spPr>
            <a:xfrm>
              <a:off x="464208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D2FAB9E-5325-4F1A-8C97-83CF097779B8}"/>
                </a:ext>
              </a:extLst>
            </p:cNvPr>
            <p:cNvSpPr/>
            <p:nvPr/>
          </p:nvSpPr>
          <p:spPr>
            <a:xfrm>
              <a:off x="492995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E054AA4-2888-4C71-9429-B472408EDE0F}"/>
                </a:ext>
              </a:extLst>
            </p:cNvPr>
            <p:cNvSpPr/>
            <p:nvPr/>
          </p:nvSpPr>
          <p:spPr>
            <a:xfrm>
              <a:off x="492995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384E4BF-1410-4A23-B2B2-15EE1C35B003}"/>
                </a:ext>
              </a:extLst>
            </p:cNvPr>
            <p:cNvSpPr/>
            <p:nvPr/>
          </p:nvSpPr>
          <p:spPr>
            <a:xfrm>
              <a:off x="521782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47BBF9D-5894-4670-88FD-1A477ECD83D0}"/>
                </a:ext>
              </a:extLst>
            </p:cNvPr>
            <p:cNvSpPr/>
            <p:nvPr/>
          </p:nvSpPr>
          <p:spPr>
            <a:xfrm>
              <a:off x="521782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37C8669-0E0F-47D3-97A2-F988B0359105}"/>
                </a:ext>
              </a:extLst>
            </p:cNvPr>
            <p:cNvSpPr/>
            <p:nvPr/>
          </p:nvSpPr>
          <p:spPr>
            <a:xfrm>
              <a:off x="550569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9478184-A950-4770-9444-626F3F636178}"/>
                </a:ext>
              </a:extLst>
            </p:cNvPr>
            <p:cNvSpPr/>
            <p:nvPr/>
          </p:nvSpPr>
          <p:spPr>
            <a:xfrm>
              <a:off x="550569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AD3B414-A39F-4C8D-A0F5-6338C2F196D0}"/>
                </a:ext>
              </a:extLst>
            </p:cNvPr>
            <p:cNvSpPr/>
            <p:nvPr/>
          </p:nvSpPr>
          <p:spPr>
            <a:xfrm>
              <a:off x="579355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366DB67-A972-44E3-981E-A622FB2B20B7}"/>
                </a:ext>
              </a:extLst>
            </p:cNvPr>
            <p:cNvSpPr/>
            <p:nvPr/>
          </p:nvSpPr>
          <p:spPr>
            <a:xfrm>
              <a:off x="579355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F814921-3EA6-4BFD-9AA0-890F025E92DC}"/>
                </a:ext>
              </a:extLst>
            </p:cNvPr>
            <p:cNvSpPr/>
            <p:nvPr/>
          </p:nvSpPr>
          <p:spPr>
            <a:xfrm>
              <a:off x="608142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2D7F3D0-9245-4706-AB7C-71D735C0093A}"/>
                </a:ext>
              </a:extLst>
            </p:cNvPr>
            <p:cNvSpPr/>
            <p:nvPr/>
          </p:nvSpPr>
          <p:spPr>
            <a:xfrm>
              <a:off x="608142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862A7AF4-3505-482D-BFB7-C7C057B1EFDE}"/>
                </a:ext>
              </a:extLst>
            </p:cNvPr>
            <p:cNvSpPr/>
            <p:nvPr/>
          </p:nvSpPr>
          <p:spPr>
            <a:xfrm>
              <a:off x="637289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803CF0D-20F3-4D45-A204-9E02FB5A423D}"/>
                </a:ext>
              </a:extLst>
            </p:cNvPr>
            <p:cNvSpPr/>
            <p:nvPr/>
          </p:nvSpPr>
          <p:spPr>
            <a:xfrm>
              <a:off x="637289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03B6829-6CF6-41AB-82C3-80587A5D5B06}"/>
                </a:ext>
              </a:extLst>
            </p:cNvPr>
            <p:cNvSpPr/>
            <p:nvPr/>
          </p:nvSpPr>
          <p:spPr>
            <a:xfrm>
              <a:off x="666076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E36A515-90F2-40E5-81E3-A01C1E8ED768}"/>
                </a:ext>
              </a:extLst>
            </p:cNvPr>
            <p:cNvSpPr/>
            <p:nvPr/>
          </p:nvSpPr>
          <p:spPr>
            <a:xfrm>
              <a:off x="666076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5223568-00AB-4AFA-A1C9-16C93DE7BE72}"/>
                </a:ext>
              </a:extLst>
            </p:cNvPr>
            <p:cNvSpPr/>
            <p:nvPr/>
          </p:nvSpPr>
          <p:spPr>
            <a:xfrm>
              <a:off x="6948631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33E6EDD-E67A-417B-A452-041D9222E9EF}"/>
                </a:ext>
              </a:extLst>
            </p:cNvPr>
            <p:cNvSpPr/>
            <p:nvPr/>
          </p:nvSpPr>
          <p:spPr>
            <a:xfrm>
              <a:off x="6948631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CEBC05B-C137-42AC-9C28-DCB81C877D6E}"/>
                </a:ext>
              </a:extLst>
            </p:cNvPr>
            <p:cNvSpPr/>
            <p:nvPr/>
          </p:nvSpPr>
          <p:spPr>
            <a:xfrm>
              <a:off x="7230465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3E88D2D6-B377-4667-B6AE-27C0E9201577}"/>
                </a:ext>
              </a:extLst>
            </p:cNvPr>
            <p:cNvSpPr/>
            <p:nvPr/>
          </p:nvSpPr>
          <p:spPr>
            <a:xfrm>
              <a:off x="7230465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3E9587C-CB87-4B7E-8A90-0FFF9FC7F85D}"/>
                </a:ext>
              </a:extLst>
            </p:cNvPr>
            <p:cNvSpPr/>
            <p:nvPr/>
          </p:nvSpPr>
          <p:spPr>
            <a:xfrm>
              <a:off x="7518332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520E7972-0528-43FE-91CC-2E0C6C47CE1A}"/>
                </a:ext>
              </a:extLst>
            </p:cNvPr>
            <p:cNvSpPr/>
            <p:nvPr/>
          </p:nvSpPr>
          <p:spPr>
            <a:xfrm>
              <a:off x="7518332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4288D8E-BF6F-4D5F-8883-0A0A233C55AF}"/>
                </a:ext>
              </a:extLst>
            </p:cNvPr>
            <p:cNvSpPr/>
            <p:nvPr/>
          </p:nvSpPr>
          <p:spPr>
            <a:xfrm>
              <a:off x="780619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15C217B1-CA15-4981-8CF0-2921D78C3BB5}"/>
                </a:ext>
              </a:extLst>
            </p:cNvPr>
            <p:cNvSpPr/>
            <p:nvPr/>
          </p:nvSpPr>
          <p:spPr>
            <a:xfrm>
              <a:off x="780619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B0D8292-0507-4381-A8B0-8EFBAC0B6987}"/>
                </a:ext>
              </a:extLst>
            </p:cNvPr>
            <p:cNvSpPr/>
            <p:nvPr/>
          </p:nvSpPr>
          <p:spPr>
            <a:xfrm>
              <a:off x="8097672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4AF3A0D-F653-4C9F-B317-8B6988F24769}"/>
                </a:ext>
              </a:extLst>
            </p:cNvPr>
            <p:cNvSpPr/>
            <p:nvPr/>
          </p:nvSpPr>
          <p:spPr>
            <a:xfrm>
              <a:off x="8097672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220FF99-A57C-420F-8B71-7B437ADDD6D7}"/>
                </a:ext>
              </a:extLst>
            </p:cNvPr>
            <p:cNvSpPr/>
            <p:nvPr/>
          </p:nvSpPr>
          <p:spPr>
            <a:xfrm>
              <a:off x="838553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FD62117-C860-4116-A5B6-0952DF560337}"/>
                </a:ext>
              </a:extLst>
            </p:cNvPr>
            <p:cNvSpPr/>
            <p:nvPr/>
          </p:nvSpPr>
          <p:spPr>
            <a:xfrm>
              <a:off x="838553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AAF62101-13A9-4640-8391-1EC8AD73A70C}"/>
                </a:ext>
              </a:extLst>
            </p:cNvPr>
            <p:cNvSpPr/>
            <p:nvPr/>
          </p:nvSpPr>
          <p:spPr>
            <a:xfrm>
              <a:off x="867340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2369741-D394-49B4-8799-F4EA55F27A01}"/>
                </a:ext>
              </a:extLst>
            </p:cNvPr>
            <p:cNvSpPr/>
            <p:nvPr/>
          </p:nvSpPr>
          <p:spPr>
            <a:xfrm>
              <a:off x="867340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B1FD4CA-69B2-4838-BD98-770387C53E06}"/>
                </a:ext>
              </a:extLst>
            </p:cNvPr>
            <p:cNvSpPr/>
            <p:nvPr/>
          </p:nvSpPr>
          <p:spPr>
            <a:xfrm>
              <a:off x="896127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132FDDDA-BBA7-4360-A6E2-AF60AF997DD6}"/>
                </a:ext>
              </a:extLst>
            </p:cNvPr>
            <p:cNvSpPr/>
            <p:nvPr/>
          </p:nvSpPr>
          <p:spPr>
            <a:xfrm>
              <a:off x="896127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549B690-FF51-49B8-B57C-FED404871C02}"/>
                </a:ext>
              </a:extLst>
            </p:cNvPr>
            <p:cNvSpPr/>
            <p:nvPr/>
          </p:nvSpPr>
          <p:spPr>
            <a:xfrm>
              <a:off x="924914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A8616DE0-E785-4E16-B385-13F105AC0D0B}"/>
                </a:ext>
              </a:extLst>
            </p:cNvPr>
            <p:cNvSpPr/>
            <p:nvPr/>
          </p:nvSpPr>
          <p:spPr>
            <a:xfrm>
              <a:off x="924914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E0CE18E9-7C30-4C82-BB4B-CBD02E3AFC27}"/>
                </a:ext>
              </a:extLst>
            </p:cNvPr>
            <p:cNvSpPr/>
            <p:nvPr/>
          </p:nvSpPr>
          <p:spPr>
            <a:xfrm>
              <a:off x="953700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0FD245B5-44D1-4B86-95EE-A2C02BCEFE30}"/>
                </a:ext>
              </a:extLst>
            </p:cNvPr>
            <p:cNvSpPr/>
            <p:nvPr/>
          </p:nvSpPr>
          <p:spPr>
            <a:xfrm>
              <a:off x="953700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4AA01EA-4A67-4B3E-978B-91A2C21FB45D}"/>
                </a:ext>
              </a:extLst>
            </p:cNvPr>
            <p:cNvSpPr/>
            <p:nvPr/>
          </p:nvSpPr>
          <p:spPr>
            <a:xfrm>
              <a:off x="982848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455742E-DB2D-46D3-9113-5FACE9C5920D}"/>
                </a:ext>
              </a:extLst>
            </p:cNvPr>
            <p:cNvSpPr/>
            <p:nvPr/>
          </p:nvSpPr>
          <p:spPr>
            <a:xfrm>
              <a:off x="982848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8679948-BF81-43CE-AAFB-F1EF808ACE3D}"/>
                </a:ext>
              </a:extLst>
            </p:cNvPr>
            <p:cNvSpPr/>
            <p:nvPr/>
          </p:nvSpPr>
          <p:spPr>
            <a:xfrm>
              <a:off x="1011634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0AD7C2E2-6B3B-4F03-A130-D5D0FDB9B669}"/>
                </a:ext>
              </a:extLst>
            </p:cNvPr>
            <p:cNvSpPr/>
            <p:nvPr/>
          </p:nvSpPr>
          <p:spPr>
            <a:xfrm>
              <a:off x="1011634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BD30BEB-3F85-49A1-9A46-F96F63C3146C}"/>
                </a:ext>
              </a:extLst>
            </p:cNvPr>
            <p:cNvSpPr/>
            <p:nvPr/>
          </p:nvSpPr>
          <p:spPr>
            <a:xfrm>
              <a:off x="1040421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3D9C60BA-5E32-4870-AB64-54E6C7F980EC}"/>
                </a:ext>
              </a:extLst>
            </p:cNvPr>
            <p:cNvSpPr/>
            <p:nvPr/>
          </p:nvSpPr>
          <p:spPr>
            <a:xfrm>
              <a:off x="1040421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6595DD9-9BED-FFB1-D2C6-907C86570506}"/>
              </a:ext>
            </a:extLst>
          </p:cNvPr>
          <p:cNvSpPr txBox="1">
            <a:spLocks/>
          </p:cNvSpPr>
          <p:nvPr/>
        </p:nvSpPr>
        <p:spPr>
          <a:xfrm>
            <a:off x="119029" y="73057"/>
            <a:ext cx="6087809" cy="65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12-Week Outlook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50C8E6D-3F7F-143A-6D21-9D715ACF3CE4}"/>
              </a:ext>
            </a:extLst>
          </p:cNvPr>
          <p:cNvGraphicFramePr>
            <a:graphicFrameLocks noGrp="1"/>
          </p:cNvGraphicFramePr>
          <p:nvPr/>
        </p:nvGraphicFramePr>
        <p:xfrm>
          <a:off x="0" y="770861"/>
          <a:ext cx="12191994" cy="5229324"/>
        </p:xfrm>
        <a:graphic>
          <a:graphicData uri="http://schemas.openxmlformats.org/drawingml/2006/table">
            <a:tbl>
              <a:tblPr firstRow="1" bandRow="1"/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5726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Project Discovery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Collection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Exploration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Feature Engineering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Building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Validation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Deployment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Integration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Monitoring Setup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Maintenance Setup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Documentation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Final Review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486CCB-F14C-D46E-CF1F-D9C84EDE169B}"/>
              </a:ext>
            </a:extLst>
          </p:cNvPr>
          <p:cNvSpPr/>
          <p:nvPr/>
        </p:nvSpPr>
        <p:spPr>
          <a:xfrm>
            <a:off x="2899790" y="1790271"/>
            <a:ext cx="3392806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A43CC6-EDBB-B8A9-1439-F476B6ACDC19}"/>
              </a:ext>
            </a:extLst>
          </p:cNvPr>
          <p:cNvSpPr/>
          <p:nvPr/>
        </p:nvSpPr>
        <p:spPr>
          <a:xfrm>
            <a:off x="4600737" y="2178195"/>
            <a:ext cx="1673857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EEFC405-FD2B-93BF-E332-1B8CC6941AB5}"/>
              </a:ext>
            </a:extLst>
          </p:cNvPr>
          <p:cNvSpPr/>
          <p:nvPr/>
        </p:nvSpPr>
        <p:spPr>
          <a:xfrm>
            <a:off x="5431804" y="2566119"/>
            <a:ext cx="1681755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32661A3-2D95-B31F-4D26-AFFACFFF9567}"/>
              </a:ext>
            </a:extLst>
          </p:cNvPr>
          <p:cNvSpPr/>
          <p:nvPr/>
        </p:nvSpPr>
        <p:spPr>
          <a:xfrm>
            <a:off x="6283449" y="3341967"/>
            <a:ext cx="3403599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1D9E55-8DF1-3998-FD75-DF5C4CFB9AF0}"/>
              </a:ext>
            </a:extLst>
          </p:cNvPr>
          <p:cNvSpPr/>
          <p:nvPr/>
        </p:nvSpPr>
        <p:spPr>
          <a:xfrm>
            <a:off x="7978523" y="3729891"/>
            <a:ext cx="1706878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067772B-B680-011F-5BAF-00FB01571AD9}"/>
              </a:ext>
            </a:extLst>
          </p:cNvPr>
          <p:cNvSpPr/>
          <p:nvPr/>
        </p:nvSpPr>
        <p:spPr>
          <a:xfrm>
            <a:off x="8816721" y="4117815"/>
            <a:ext cx="845344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3C697F2-2595-A32F-F732-F75E18BEE8C8}"/>
              </a:ext>
            </a:extLst>
          </p:cNvPr>
          <p:cNvSpPr/>
          <p:nvPr/>
        </p:nvSpPr>
        <p:spPr>
          <a:xfrm>
            <a:off x="8786392" y="4893663"/>
            <a:ext cx="1694949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B4E90B-DB8E-6982-7DF8-0CE2E91070E7}"/>
              </a:ext>
            </a:extLst>
          </p:cNvPr>
          <p:cNvSpPr/>
          <p:nvPr/>
        </p:nvSpPr>
        <p:spPr>
          <a:xfrm>
            <a:off x="9661091" y="5281587"/>
            <a:ext cx="1694949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7F0797-55CB-9CFF-E4C3-EC476E791A4A}"/>
              </a:ext>
            </a:extLst>
          </p:cNvPr>
          <p:cNvSpPr/>
          <p:nvPr/>
        </p:nvSpPr>
        <p:spPr>
          <a:xfrm>
            <a:off x="11338116" y="5669506"/>
            <a:ext cx="844924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DC9FFB0-7836-8AB7-CFAA-EAA0D98C8BFE}"/>
              </a:ext>
            </a:extLst>
          </p:cNvPr>
          <p:cNvSpPr/>
          <p:nvPr/>
        </p:nvSpPr>
        <p:spPr>
          <a:xfrm>
            <a:off x="2047875" y="1402347"/>
            <a:ext cx="1700213" cy="274320"/>
          </a:xfrm>
          <a:prstGeom prst="roundRect">
            <a:avLst>
              <a:gd name="adj" fmla="val 50000"/>
            </a:avLst>
          </a:prstGeom>
          <a:solidFill>
            <a:srgbClr val="F15F47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1971DC-5FEF-0B74-AFB1-B4E2C814C457}"/>
              </a:ext>
            </a:extLst>
          </p:cNvPr>
          <p:cNvSpPr/>
          <p:nvPr/>
        </p:nvSpPr>
        <p:spPr>
          <a:xfrm>
            <a:off x="6283451" y="2954043"/>
            <a:ext cx="3403600" cy="274320"/>
          </a:xfrm>
          <a:prstGeom prst="roundRect">
            <a:avLst>
              <a:gd name="adj" fmla="val 50000"/>
            </a:avLst>
          </a:prstGeom>
          <a:solidFill>
            <a:srgbClr val="6EA56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4A858C2-4188-99F0-6B15-BB4C3808F91E}"/>
              </a:ext>
            </a:extLst>
          </p:cNvPr>
          <p:cNvSpPr/>
          <p:nvPr/>
        </p:nvSpPr>
        <p:spPr>
          <a:xfrm>
            <a:off x="8797490" y="4505739"/>
            <a:ext cx="1730808" cy="274320"/>
          </a:xfrm>
          <a:prstGeom prst="roundRect">
            <a:avLst>
              <a:gd name="adj" fmla="val 50000"/>
            </a:avLst>
          </a:prstGeom>
          <a:solidFill>
            <a:srgbClr val="FBA91E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3B45AE-4C92-B148-1DBC-FF907435AE22}"/>
              </a:ext>
            </a:extLst>
          </p:cNvPr>
          <p:cNvSpPr txBox="1"/>
          <p:nvPr/>
        </p:nvSpPr>
        <p:spPr>
          <a:xfrm>
            <a:off x="3784031" y="1462562"/>
            <a:ext cx="4491935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 the problem, set objectives, and align with stakeholders on success metrics.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A384C8-E70F-8263-E527-A4CBC339A1C2}"/>
              </a:ext>
            </a:extLst>
          </p:cNvPr>
          <p:cNvSpPr txBox="1"/>
          <p:nvPr/>
        </p:nvSpPr>
        <p:spPr>
          <a:xfrm>
            <a:off x="6321099" y="1850486"/>
            <a:ext cx="3934090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Acquire and consolidate data from relevant internal or external sources.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D1741D-B741-9A64-58DB-DE04AFF87D2D}"/>
              </a:ext>
            </a:extLst>
          </p:cNvPr>
          <p:cNvSpPr txBox="1"/>
          <p:nvPr/>
        </p:nvSpPr>
        <p:spPr>
          <a:xfrm>
            <a:off x="6380626" y="2238410"/>
            <a:ext cx="417934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Analyze and visualize data to uncover patterns, relationships, and anomalies.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7D398-721C-802D-300F-9E8B3994B933}"/>
              </a:ext>
            </a:extLst>
          </p:cNvPr>
          <p:cNvSpPr txBox="1"/>
          <p:nvPr/>
        </p:nvSpPr>
        <p:spPr>
          <a:xfrm>
            <a:off x="7195857" y="2626334"/>
            <a:ext cx="485581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 raw data into meaningful features for model training and improve data quality.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06C95D-08DF-E056-377B-684BD12AC5AC}"/>
              </a:ext>
            </a:extLst>
          </p:cNvPr>
          <p:cNvSpPr txBox="1"/>
          <p:nvPr/>
        </p:nvSpPr>
        <p:spPr>
          <a:xfrm>
            <a:off x="2298682" y="3014258"/>
            <a:ext cx="3833101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 and train machine learning models using suitable algorithms.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D04C93-C804-0411-E97E-83EAE06A27CE}"/>
              </a:ext>
            </a:extLst>
          </p:cNvPr>
          <p:cNvSpPr txBox="1"/>
          <p:nvPr/>
        </p:nvSpPr>
        <p:spPr>
          <a:xfrm>
            <a:off x="2176743" y="3402182"/>
            <a:ext cx="4091185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 model performance on validation data to ensure accurate results.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049EA5-11E5-6A11-B8B7-6AD41C4DB014}"/>
              </a:ext>
            </a:extLst>
          </p:cNvPr>
          <p:cNvSpPr txBox="1"/>
          <p:nvPr/>
        </p:nvSpPr>
        <p:spPr>
          <a:xfrm>
            <a:off x="3804553" y="3790106"/>
            <a:ext cx="407194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the trained model into a production environment for real-world use.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C85CFF-F141-2A4A-E5D0-7A7EF213F680}"/>
              </a:ext>
            </a:extLst>
          </p:cNvPr>
          <p:cNvSpPr txBox="1"/>
          <p:nvPr/>
        </p:nvSpPr>
        <p:spPr>
          <a:xfrm>
            <a:off x="4195315" y="4178030"/>
            <a:ext cx="4469493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 the deployed model into the existing system, ensuring seamless operation.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664F47-D1EE-3450-1BC3-9A3EF0947DB2}"/>
              </a:ext>
            </a:extLst>
          </p:cNvPr>
          <p:cNvSpPr txBox="1"/>
          <p:nvPr/>
        </p:nvSpPr>
        <p:spPr>
          <a:xfrm>
            <a:off x="4393811" y="4565954"/>
            <a:ext cx="4331635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Establish systems to track model performance, detect drift, and log key metrics.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4F26FC-BF8D-2B7E-C11D-06266AA1034D}"/>
              </a:ext>
            </a:extLst>
          </p:cNvPr>
          <p:cNvSpPr txBox="1"/>
          <p:nvPr/>
        </p:nvSpPr>
        <p:spPr>
          <a:xfrm>
            <a:off x="4108719" y="4953878"/>
            <a:ext cx="458651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Regularly update and retrain the model to adapt to new data and maintain accuracy.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3DE016-F299-4380-D8A3-571097643059}"/>
              </a:ext>
            </a:extLst>
          </p:cNvPr>
          <p:cNvSpPr txBox="1"/>
          <p:nvPr/>
        </p:nvSpPr>
        <p:spPr>
          <a:xfrm>
            <a:off x="4858424" y="5341802"/>
            <a:ext cx="474200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 the entire process, from data collection to deployment, for future reference.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2CE501-00DF-45A9-7B4B-0CFF8E55C4E2}"/>
              </a:ext>
            </a:extLst>
          </p:cNvPr>
          <p:cNvSpPr txBox="1"/>
          <p:nvPr/>
        </p:nvSpPr>
        <p:spPr>
          <a:xfrm>
            <a:off x="5089006" y="5722027"/>
            <a:ext cx="5942652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 a thorough review of the project to identify improvements and ensure objectives were met.</a:t>
            </a:r>
          </a:p>
        </p:txBody>
      </p:sp>
    </p:spTree>
    <p:extLst>
      <p:ext uri="{BB962C8B-B14F-4D97-AF65-F5344CB8AC3E}">
        <p14:creationId xmlns:p14="http://schemas.microsoft.com/office/powerpoint/2010/main" val="372454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290;p52">
            <a:extLst>
              <a:ext uri="{FF2B5EF4-FFF2-40B4-BE49-F238E27FC236}">
                <a16:creationId xmlns:a16="http://schemas.microsoft.com/office/drawing/2014/main" id="{6052E219-A54D-4D0F-834E-CE680F70E61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60367" y="6053835"/>
            <a:ext cx="1053832" cy="7025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4D12F86-A287-4B1E-B565-3341A49FEFDA}"/>
              </a:ext>
            </a:extLst>
          </p:cNvPr>
          <p:cNvGrpSpPr/>
          <p:nvPr/>
        </p:nvGrpSpPr>
        <p:grpSpPr>
          <a:xfrm>
            <a:off x="551023" y="6142107"/>
            <a:ext cx="10265142" cy="524599"/>
            <a:chOff x="313266" y="6155435"/>
            <a:chExt cx="10265142" cy="524599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7195F8B-498B-485A-A88C-8B2CECC5585E}"/>
                </a:ext>
              </a:extLst>
            </p:cNvPr>
            <p:cNvSpPr/>
            <p:nvPr/>
          </p:nvSpPr>
          <p:spPr>
            <a:xfrm>
              <a:off x="31326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5906353-83AB-4E27-9C8C-A427C4F363A6}"/>
                </a:ext>
              </a:extLst>
            </p:cNvPr>
            <p:cNvSpPr/>
            <p:nvPr/>
          </p:nvSpPr>
          <p:spPr>
            <a:xfrm>
              <a:off x="31326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90FEA6A-5369-4C70-8EF2-A6CE44AEF2D9}"/>
                </a:ext>
              </a:extLst>
            </p:cNvPr>
            <p:cNvSpPr/>
            <p:nvPr/>
          </p:nvSpPr>
          <p:spPr>
            <a:xfrm>
              <a:off x="60113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4B7000E-592C-472E-9188-C3CA9E9E9A51}"/>
                </a:ext>
              </a:extLst>
            </p:cNvPr>
            <p:cNvSpPr/>
            <p:nvPr/>
          </p:nvSpPr>
          <p:spPr>
            <a:xfrm>
              <a:off x="60113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BF588D2-F81C-4AFD-994D-B71C6034F69E}"/>
                </a:ext>
              </a:extLst>
            </p:cNvPr>
            <p:cNvSpPr/>
            <p:nvPr/>
          </p:nvSpPr>
          <p:spPr>
            <a:xfrm>
              <a:off x="88900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E45F693-D2E2-4932-807B-AD5D5B9CB0EE}"/>
                </a:ext>
              </a:extLst>
            </p:cNvPr>
            <p:cNvSpPr/>
            <p:nvPr/>
          </p:nvSpPr>
          <p:spPr>
            <a:xfrm>
              <a:off x="88900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68EFF2E-2F94-4B9A-8C59-4CC6BC5F4F90}"/>
                </a:ext>
              </a:extLst>
            </p:cNvPr>
            <p:cNvSpPr/>
            <p:nvPr/>
          </p:nvSpPr>
          <p:spPr>
            <a:xfrm>
              <a:off x="118047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014B4AE-78A5-421C-B8BC-F2B0EB9EB56C}"/>
                </a:ext>
              </a:extLst>
            </p:cNvPr>
            <p:cNvSpPr/>
            <p:nvPr/>
          </p:nvSpPr>
          <p:spPr>
            <a:xfrm>
              <a:off x="118047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B0D07A7-2C2A-41EA-A1F9-6C96472DFD7E}"/>
                </a:ext>
              </a:extLst>
            </p:cNvPr>
            <p:cNvSpPr/>
            <p:nvPr/>
          </p:nvSpPr>
          <p:spPr>
            <a:xfrm>
              <a:off x="146834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83ECB51-E959-4D1C-A4A2-B990B0A6AAF4}"/>
                </a:ext>
              </a:extLst>
            </p:cNvPr>
            <p:cNvSpPr/>
            <p:nvPr/>
          </p:nvSpPr>
          <p:spPr>
            <a:xfrm>
              <a:off x="146834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A94084E-9A97-434C-B097-58F008858D2A}"/>
                </a:ext>
              </a:extLst>
            </p:cNvPr>
            <p:cNvSpPr/>
            <p:nvPr/>
          </p:nvSpPr>
          <p:spPr>
            <a:xfrm>
              <a:off x="175620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A34A8314-F922-44A1-A7D8-7B96FB1D80F8}"/>
                </a:ext>
              </a:extLst>
            </p:cNvPr>
            <p:cNvSpPr/>
            <p:nvPr/>
          </p:nvSpPr>
          <p:spPr>
            <a:xfrm>
              <a:off x="175620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E0E13D5-A0A0-4C0E-B614-0F19AE3F59A5}"/>
                </a:ext>
              </a:extLst>
            </p:cNvPr>
            <p:cNvSpPr/>
            <p:nvPr/>
          </p:nvSpPr>
          <p:spPr>
            <a:xfrm>
              <a:off x="204407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23E70C5-0679-41A3-9041-ECB07AE7B51D}"/>
                </a:ext>
              </a:extLst>
            </p:cNvPr>
            <p:cNvSpPr/>
            <p:nvPr/>
          </p:nvSpPr>
          <p:spPr>
            <a:xfrm>
              <a:off x="204407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A8247ED-CBBA-4890-B860-B7D59474199E}"/>
                </a:ext>
              </a:extLst>
            </p:cNvPr>
            <p:cNvSpPr/>
            <p:nvPr/>
          </p:nvSpPr>
          <p:spPr>
            <a:xfrm>
              <a:off x="2331941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EB5B0D1-42ED-48E0-AD94-431E0E751300}"/>
                </a:ext>
              </a:extLst>
            </p:cNvPr>
            <p:cNvSpPr/>
            <p:nvPr/>
          </p:nvSpPr>
          <p:spPr>
            <a:xfrm>
              <a:off x="2331941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C2529C9-F280-4A33-B38C-58601786FE04}"/>
                </a:ext>
              </a:extLst>
            </p:cNvPr>
            <p:cNvSpPr/>
            <p:nvPr/>
          </p:nvSpPr>
          <p:spPr>
            <a:xfrm>
              <a:off x="2619808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CA2439E-521C-4D32-A5BF-DBEC8F3CD3BE}"/>
                </a:ext>
              </a:extLst>
            </p:cNvPr>
            <p:cNvSpPr/>
            <p:nvPr/>
          </p:nvSpPr>
          <p:spPr>
            <a:xfrm>
              <a:off x="2619808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ED559E8-13F9-44DB-9693-F8BE77261D2A}"/>
                </a:ext>
              </a:extLst>
            </p:cNvPr>
            <p:cNvSpPr/>
            <p:nvPr/>
          </p:nvSpPr>
          <p:spPr>
            <a:xfrm>
              <a:off x="2911281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B7DAD634-FA11-4446-8583-92093BC693A3}"/>
                </a:ext>
              </a:extLst>
            </p:cNvPr>
            <p:cNvSpPr/>
            <p:nvPr/>
          </p:nvSpPr>
          <p:spPr>
            <a:xfrm>
              <a:off x="2911281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30513A7E-7522-4984-906F-372DEA89D6EE}"/>
                </a:ext>
              </a:extLst>
            </p:cNvPr>
            <p:cNvSpPr/>
            <p:nvPr/>
          </p:nvSpPr>
          <p:spPr>
            <a:xfrm>
              <a:off x="3199148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7D933B2C-5AFC-49A1-B5CE-2010D438146E}"/>
                </a:ext>
              </a:extLst>
            </p:cNvPr>
            <p:cNvSpPr/>
            <p:nvPr/>
          </p:nvSpPr>
          <p:spPr>
            <a:xfrm>
              <a:off x="3199148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53EB9F3-29CE-4BE4-B9D3-8F32B5A632CF}"/>
                </a:ext>
              </a:extLst>
            </p:cNvPr>
            <p:cNvSpPr/>
            <p:nvPr/>
          </p:nvSpPr>
          <p:spPr>
            <a:xfrm>
              <a:off x="3487015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B808A753-F8C4-4D79-BDFF-E75D1CC30169}"/>
                </a:ext>
              </a:extLst>
            </p:cNvPr>
            <p:cNvSpPr/>
            <p:nvPr/>
          </p:nvSpPr>
          <p:spPr>
            <a:xfrm>
              <a:off x="3487015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A4E1514D-A356-4EC0-A9D2-9E8791C59B95}"/>
                </a:ext>
              </a:extLst>
            </p:cNvPr>
            <p:cNvSpPr/>
            <p:nvPr/>
          </p:nvSpPr>
          <p:spPr>
            <a:xfrm>
              <a:off x="3774882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7CF6DA4-A844-44A9-8810-1B71220DD517}"/>
                </a:ext>
              </a:extLst>
            </p:cNvPr>
            <p:cNvSpPr/>
            <p:nvPr/>
          </p:nvSpPr>
          <p:spPr>
            <a:xfrm>
              <a:off x="3774882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5F06A55-48EF-45D6-9C30-1C22CEAB7DEE}"/>
                </a:ext>
              </a:extLst>
            </p:cNvPr>
            <p:cNvSpPr/>
            <p:nvPr/>
          </p:nvSpPr>
          <p:spPr>
            <a:xfrm>
              <a:off x="406274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607BBA1-22A8-4DBB-B068-141C43FD4262}"/>
                </a:ext>
              </a:extLst>
            </p:cNvPr>
            <p:cNvSpPr/>
            <p:nvPr/>
          </p:nvSpPr>
          <p:spPr>
            <a:xfrm>
              <a:off x="406274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B4AE6B9-CE5B-4C3F-B206-0A92F8E6A30C}"/>
                </a:ext>
              </a:extLst>
            </p:cNvPr>
            <p:cNvSpPr/>
            <p:nvPr/>
          </p:nvSpPr>
          <p:spPr>
            <a:xfrm>
              <a:off x="435061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EDDF67A-48A7-474E-A69F-B1EBA65CE1EE}"/>
                </a:ext>
              </a:extLst>
            </p:cNvPr>
            <p:cNvSpPr/>
            <p:nvPr/>
          </p:nvSpPr>
          <p:spPr>
            <a:xfrm>
              <a:off x="435061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85BBE5E-3A53-49EE-B3D3-62C4B6C5FFDA}"/>
                </a:ext>
              </a:extLst>
            </p:cNvPr>
            <p:cNvSpPr/>
            <p:nvPr/>
          </p:nvSpPr>
          <p:spPr>
            <a:xfrm>
              <a:off x="464208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6AE8499-09B5-497D-885A-83FB4740F10D}"/>
                </a:ext>
              </a:extLst>
            </p:cNvPr>
            <p:cNvSpPr/>
            <p:nvPr/>
          </p:nvSpPr>
          <p:spPr>
            <a:xfrm>
              <a:off x="464208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D2FAB9E-5325-4F1A-8C97-83CF097779B8}"/>
                </a:ext>
              </a:extLst>
            </p:cNvPr>
            <p:cNvSpPr/>
            <p:nvPr/>
          </p:nvSpPr>
          <p:spPr>
            <a:xfrm>
              <a:off x="492995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E054AA4-2888-4C71-9429-B472408EDE0F}"/>
                </a:ext>
              </a:extLst>
            </p:cNvPr>
            <p:cNvSpPr/>
            <p:nvPr/>
          </p:nvSpPr>
          <p:spPr>
            <a:xfrm>
              <a:off x="492995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384E4BF-1410-4A23-B2B2-15EE1C35B003}"/>
                </a:ext>
              </a:extLst>
            </p:cNvPr>
            <p:cNvSpPr/>
            <p:nvPr/>
          </p:nvSpPr>
          <p:spPr>
            <a:xfrm>
              <a:off x="521782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47BBF9D-5894-4670-88FD-1A477ECD83D0}"/>
                </a:ext>
              </a:extLst>
            </p:cNvPr>
            <p:cNvSpPr/>
            <p:nvPr/>
          </p:nvSpPr>
          <p:spPr>
            <a:xfrm>
              <a:off x="521782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37C8669-0E0F-47D3-97A2-F988B0359105}"/>
                </a:ext>
              </a:extLst>
            </p:cNvPr>
            <p:cNvSpPr/>
            <p:nvPr/>
          </p:nvSpPr>
          <p:spPr>
            <a:xfrm>
              <a:off x="550569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9478184-A950-4770-9444-626F3F636178}"/>
                </a:ext>
              </a:extLst>
            </p:cNvPr>
            <p:cNvSpPr/>
            <p:nvPr/>
          </p:nvSpPr>
          <p:spPr>
            <a:xfrm>
              <a:off x="550569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AD3B414-A39F-4C8D-A0F5-6338C2F196D0}"/>
                </a:ext>
              </a:extLst>
            </p:cNvPr>
            <p:cNvSpPr/>
            <p:nvPr/>
          </p:nvSpPr>
          <p:spPr>
            <a:xfrm>
              <a:off x="579355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366DB67-A972-44E3-981E-A622FB2B20B7}"/>
                </a:ext>
              </a:extLst>
            </p:cNvPr>
            <p:cNvSpPr/>
            <p:nvPr/>
          </p:nvSpPr>
          <p:spPr>
            <a:xfrm>
              <a:off x="579355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F814921-3EA6-4BFD-9AA0-890F025E92DC}"/>
                </a:ext>
              </a:extLst>
            </p:cNvPr>
            <p:cNvSpPr/>
            <p:nvPr/>
          </p:nvSpPr>
          <p:spPr>
            <a:xfrm>
              <a:off x="608142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2D7F3D0-9245-4706-AB7C-71D735C0093A}"/>
                </a:ext>
              </a:extLst>
            </p:cNvPr>
            <p:cNvSpPr/>
            <p:nvPr/>
          </p:nvSpPr>
          <p:spPr>
            <a:xfrm>
              <a:off x="608142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862A7AF4-3505-482D-BFB7-C7C057B1EFDE}"/>
                </a:ext>
              </a:extLst>
            </p:cNvPr>
            <p:cNvSpPr/>
            <p:nvPr/>
          </p:nvSpPr>
          <p:spPr>
            <a:xfrm>
              <a:off x="637289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803CF0D-20F3-4D45-A204-9E02FB5A423D}"/>
                </a:ext>
              </a:extLst>
            </p:cNvPr>
            <p:cNvSpPr/>
            <p:nvPr/>
          </p:nvSpPr>
          <p:spPr>
            <a:xfrm>
              <a:off x="637289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03B6829-6CF6-41AB-82C3-80587A5D5B06}"/>
                </a:ext>
              </a:extLst>
            </p:cNvPr>
            <p:cNvSpPr/>
            <p:nvPr/>
          </p:nvSpPr>
          <p:spPr>
            <a:xfrm>
              <a:off x="666076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E36A515-90F2-40E5-81E3-A01C1E8ED768}"/>
                </a:ext>
              </a:extLst>
            </p:cNvPr>
            <p:cNvSpPr/>
            <p:nvPr/>
          </p:nvSpPr>
          <p:spPr>
            <a:xfrm>
              <a:off x="666076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5223568-00AB-4AFA-A1C9-16C93DE7BE72}"/>
                </a:ext>
              </a:extLst>
            </p:cNvPr>
            <p:cNvSpPr/>
            <p:nvPr/>
          </p:nvSpPr>
          <p:spPr>
            <a:xfrm>
              <a:off x="6948631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33E6EDD-E67A-417B-A452-041D9222E9EF}"/>
                </a:ext>
              </a:extLst>
            </p:cNvPr>
            <p:cNvSpPr/>
            <p:nvPr/>
          </p:nvSpPr>
          <p:spPr>
            <a:xfrm>
              <a:off x="6948631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CEBC05B-C137-42AC-9C28-DCB81C877D6E}"/>
                </a:ext>
              </a:extLst>
            </p:cNvPr>
            <p:cNvSpPr/>
            <p:nvPr/>
          </p:nvSpPr>
          <p:spPr>
            <a:xfrm>
              <a:off x="7230465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3E88D2D6-B377-4667-B6AE-27C0E9201577}"/>
                </a:ext>
              </a:extLst>
            </p:cNvPr>
            <p:cNvSpPr/>
            <p:nvPr/>
          </p:nvSpPr>
          <p:spPr>
            <a:xfrm>
              <a:off x="7230465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3E9587C-CB87-4B7E-8A90-0FFF9FC7F85D}"/>
                </a:ext>
              </a:extLst>
            </p:cNvPr>
            <p:cNvSpPr/>
            <p:nvPr/>
          </p:nvSpPr>
          <p:spPr>
            <a:xfrm>
              <a:off x="7518332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520E7972-0528-43FE-91CC-2E0C6C47CE1A}"/>
                </a:ext>
              </a:extLst>
            </p:cNvPr>
            <p:cNvSpPr/>
            <p:nvPr/>
          </p:nvSpPr>
          <p:spPr>
            <a:xfrm>
              <a:off x="7518332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4288D8E-BF6F-4D5F-8883-0A0A233C55AF}"/>
                </a:ext>
              </a:extLst>
            </p:cNvPr>
            <p:cNvSpPr/>
            <p:nvPr/>
          </p:nvSpPr>
          <p:spPr>
            <a:xfrm>
              <a:off x="780619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15C217B1-CA15-4981-8CF0-2921D78C3BB5}"/>
                </a:ext>
              </a:extLst>
            </p:cNvPr>
            <p:cNvSpPr/>
            <p:nvPr/>
          </p:nvSpPr>
          <p:spPr>
            <a:xfrm>
              <a:off x="780619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B0D8292-0507-4381-A8B0-8EFBAC0B6987}"/>
                </a:ext>
              </a:extLst>
            </p:cNvPr>
            <p:cNvSpPr/>
            <p:nvPr/>
          </p:nvSpPr>
          <p:spPr>
            <a:xfrm>
              <a:off x="8097672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4AF3A0D-F653-4C9F-B317-8B6988F24769}"/>
                </a:ext>
              </a:extLst>
            </p:cNvPr>
            <p:cNvSpPr/>
            <p:nvPr/>
          </p:nvSpPr>
          <p:spPr>
            <a:xfrm>
              <a:off x="8097672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220FF99-A57C-420F-8B71-7B437ADDD6D7}"/>
                </a:ext>
              </a:extLst>
            </p:cNvPr>
            <p:cNvSpPr/>
            <p:nvPr/>
          </p:nvSpPr>
          <p:spPr>
            <a:xfrm>
              <a:off x="838553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FD62117-C860-4116-A5B6-0952DF560337}"/>
                </a:ext>
              </a:extLst>
            </p:cNvPr>
            <p:cNvSpPr/>
            <p:nvPr/>
          </p:nvSpPr>
          <p:spPr>
            <a:xfrm>
              <a:off x="838553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AAF62101-13A9-4640-8391-1EC8AD73A70C}"/>
                </a:ext>
              </a:extLst>
            </p:cNvPr>
            <p:cNvSpPr/>
            <p:nvPr/>
          </p:nvSpPr>
          <p:spPr>
            <a:xfrm>
              <a:off x="867340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2369741-D394-49B4-8799-F4EA55F27A01}"/>
                </a:ext>
              </a:extLst>
            </p:cNvPr>
            <p:cNvSpPr/>
            <p:nvPr/>
          </p:nvSpPr>
          <p:spPr>
            <a:xfrm>
              <a:off x="867340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B1FD4CA-69B2-4838-BD98-770387C53E06}"/>
                </a:ext>
              </a:extLst>
            </p:cNvPr>
            <p:cNvSpPr/>
            <p:nvPr/>
          </p:nvSpPr>
          <p:spPr>
            <a:xfrm>
              <a:off x="896127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132FDDDA-BBA7-4360-A6E2-AF60AF997DD6}"/>
                </a:ext>
              </a:extLst>
            </p:cNvPr>
            <p:cNvSpPr/>
            <p:nvPr/>
          </p:nvSpPr>
          <p:spPr>
            <a:xfrm>
              <a:off x="896127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549B690-FF51-49B8-B57C-FED404871C02}"/>
                </a:ext>
              </a:extLst>
            </p:cNvPr>
            <p:cNvSpPr/>
            <p:nvPr/>
          </p:nvSpPr>
          <p:spPr>
            <a:xfrm>
              <a:off x="924914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A8616DE0-E785-4E16-B385-13F105AC0D0B}"/>
                </a:ext>
              </a:extLst>
            </p:cNvPr>
            <p:cNvSpPr/>
            <p:nvPr/>
          </p:nvSpPr>
          <p:spPr>
            <a:xfrm>
              <a:off x="924914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E0CE18E9-7C30-4C82-BB4B-CBD02E3AFC27}"/>
                </a:ext>
              </a:extLst>
            </p:cNvPr>
            <p:cNvSpPr/>
            <p:nvPr/>
          </p:nvSpPr>
          <p:spPr>
            <a:xfrm>
              <a:off x="953700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0FD245B5-44D1-4B86-95EE-A2C02BCEFE30}"/>
                </a:ext>
              </a:extLst>
            </p:cNvPr>
            <p:cNvSpPr/>
            <p:nvPr/>
          </p:nvSpPr>
          <p:spPr>
            <a:xfrm>
              <a:off x="953700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4AA01EA-4A67-4B3E-978B-91A2C21FB45D}"/>
                </a:ext>
              </a:extLst>
            </p:cNvPr>
            <p:cNvSpPr/>
            <p:nvPr/>
          </p:nvSpPr>
          <p:spPr>
            <a:xfrm>
              <a:off x="982848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455742E-DB2D-46D3-9113-5FACE9C5920D}"/>
                </a:ext>
              </a:extLst>
            </p:cNvPr>
            <p:cNvSpPr/>
            <p:nvPr/>
          </p:nvSpPr>
          <p:spPr>
            <a:xfrm>
              <a:off x="982848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8679948-BF81-43CE-AAFB-F1EF808ACE3D}"/>
                </a:ext>
              </a:extLst>
            </p:cNvPr>
            <p:cNvSpPr/>
            <p:nvPr/>
          </p:nvSpPr>
          <p:spPr>
            <a:xfrm>
              <a:off x="1011634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0AD7C2E2-6B3B-4F03-A130-D5D0FDB9B669}"/>
                </a:ext>
              </a:extLst>
            </p:cNvPr>
            <p:cNvSpPr/>
            <p:nvPr/>
          </p:nvSpPr>
          <p:spPr>
            <a:xfrm>
              <a:off x="1011634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BD30BEB-3F85-49A1-9A46-F96F63C3146C}"/>
                </a:ext>
              </a:extLst>
            </p:cNvPr>
            <p:cNvSpPr/>
            <p:nvPr/>
          </p:nvSpPr>
          <p:spPr>
            <a:xfrm>
              <a:off x="1040421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3D9C60BA-5E32-4870-AB64-54E6C7F980EC}"/>
                </a:ext>
              </a:extLst>
            </p:cNvPr>
            <p:cNvSpPr/>
            <p:nvPr/>
          </p:nvSpPr>
          <p:spPr>
            <a:xfrm>
              <a:off x="1040421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6595DD9-9BED-FFB1-D2C6-907C86570506}"/>
              </a:ext>
            </a:extLst>
          </p:cNvPr>
          <p:cNvSpPr txBox="1">
            <a:spLocks/>
          </p:cNvSpPr>
          <p:nvPr/>
        </p:nvSpPr>
        <p:spPr>
          <a:xfrm>
            <a:off x="119029" y="73057"/>
            <a:ext cx="6087809" cy="65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Progress S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50C8E6D-3F7F-143A-6D21-9D715ACF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24976"/>
              </p:ext>
            </p:extLst>
          </p:nvPr>
        </p:nvGraphicFramePr>
        <p:xfrm>
          <a:off x="825500" y="1035021"/>
          <a:ext cx="10501544" cy="5015964"/>
        </p:xfrm>
        <a:graphic>
          <a:graphicData uri="http://schemas.openxmlformats.org/drawingml/2006/table">
            <a:tbl>
              <a:tblPr firstRow="1" bandRow="1"/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PIQ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TOFU - Daily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Promo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World Data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Direct Mail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Consolidation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Feature Engineering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Forecast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Automation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Enhancement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Monitoring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Overall Progress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486CCB-F14C-D46E-CF1F-D9C84EDE169B}"/>
              </a:ext>
            </a:extLst>
          </p:cNvPr>
          <p:cNvSpPr/>
          <p:nvPr/>
        </p:nvSpPr>
        <p:spPr>
          <a:xfrm>
            <a:off x="2893637" y="1830640"/>
            <a:ext cx="2131396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A43CC6-EDBB-B8A9-1439-F476B6ACDC19}"/>
              </a:ext>
            </a:extLst>
          </p:cNvPr>
          <p:cNvSpPr/>
          <p:nvPr/>
        </p:nvSpPr>
        <p:spPr>
          <a:xfrm>
            <a:off x="2893857" y="2218564"/>
            <a:ext cx="2131176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EEFC405-FD2B-93BF-E332-1B8CC6941AB5}"/>
              </a:ext>
            </a:extLst>
          </p:cNvPr>
          <p:cNvSpPr/>
          <p:nvPr/>
        </p:nvSpPr>
        <p:spPr>
          <a:xfrm>
            <a:off x="2893219" y="2606488"/>
            <a:ext cx="1669754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32661A3-2D95-B31F-4D26-AFFACFFF9567}"/>
              </a:ext>
            </a:extLst>
          </p:cNvPr>
          <p:cNvSpPr/>
          <p:nvPr/>
        </p:nvSpPr>
        <p:spPr>
          <a:xfrm>
            <a:off x="2898899" y="3382336"/>
            <a:ext cx="45719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1D9E55-8DF1-3998-FD75-DF5C4CFB9AF0}"/>
              </a:ext>
            </a:extLst>
          </p:cNvPr>
          <p:cNvSpPr/>
          <p:nvPr/>
        </p:nvSpPr>
        <p:spPr>
          <a:xfrm>
            <a:off x="2898899" y="3795398"/>
            <a:ext cx="45719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067772B-B680-011F-5BAF-00FB01571AD9}"/>
              </a:ext>
            </a:extLst>
          </p:cNvPr>
          <p:cNvSpPr/>
          <p:nvPr/>
        </p:nvSpPr>
        <p:spPr>
          <a:xfrm>
            <a:off x="5432171" y="4158184"/>
            <a:ext cx="845344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DC9FFB0-7836-8AB7-CFAA-EAA0D98C8BFE}"/>
              </a:ext>
            </a:extLst>
          </p:cNvPr>
          <p:cNvSpPr/>
          <p:nvPr/>
        </p:nvSpPr>
        <p:spPr>
          <a:xfrm>
            <a:off x="2893218" y="1442716"/>
            <a:ext cx="2131815" cy="274320"/>
          </a:xfrm>
          <a:prstGeom prst="roundRect">
            <a:avLst>
              <a:gd name="adj" fmla="val 50000"/>
            </a:avLst>
          </a:prstGeom>
          <a:solidFill>
            <a:srgbClr val="F15F47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1971DC-5FEF-0B74-AFB1-B4E2C814C457}"/>
              </a:ext>
            </a:extLst>
          </p:cNvPr>
          <p:cNvSpPr/>
          <p:nvPr/>
        </p:nvSpPr>
        <p:spPr>
          <a:xfrm>
            <a:off x="2898901" y="2994412"/>
            <a:ext cx="3403600" cy="274320"/>
          </a:xfrm>
          <a:prstGeom prst="roundRect">
            <a:avLst>
              <a:gd name="adj" fmla="val 50000"/>
            </a:avLst>
          </a:prstGeom>
          <a:solidFill>
            <a:srgbClr val="6EA56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5ED219-2DF8-6E02-0008-E1D556EDFF97}"/>
              </a:ext>
            </a:extLst>
          </p:cNvPr>
          <p:cNvSpPr/>
          <p:nvPr/>
        </p:nvSpPr>
        <p:spPr>
          <a:xfrm>
            <a:off x="2898899" y="4168372"/>
            <a:ext cx="45719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85167B-39F4-1C0C-BC97-C6B1A9A07F8E}"/>
              </a:ext>
            </a:extLst>
          </p:cNvPr>
          <p:cNvSpPr/>
          <p:nvPr/>
        </p:nvSpPr>
        <p:spPr>
          <a:xfrm>
            <a:off x="2898899" y="4571908"/>
            <a:ext cx="45719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2841DF-6690-6E5F-61C3-EFEB7F8205C0}"/>
              </a:ext>
            </a:extLst>
          </p:cNvPr>
          <p:cNvSpPr/>
          <p:nvPr/>
        </p:nvSpPr>
        <p:spPr>
          <a:xfrm>
            <a:off x="2898899" y="4935967"/>
            <a:ext cx="45719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F5B7FF-7445-0EF6-44DE-ED855E9A71EC}"/>
              </a:ext>
            </a:extLst>
          </p:cNvPr>
          <p:cNvSpPr/>
          <p:nvPr/>
        </p:nvSpPr>
        <p:spPr>
          <a:xfrm>
            <a:off x="2898899" y="5333154"/>
            <a:ext cx="45719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1630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a04591e-2156-4e7e-b8dc-60ccb91b4f06}" enabled="1" method="Standard" siteId="{fb7e6711-b619-4fbe-afe6-f83b12673323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250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Proxima Nova</vt:lpstr>
      <vt:lpstr>1_Office Theme</vt:lpstr>
      <vt:lpstr>PowerPoint Presentation</vt:lpstr>
      <vt:lpstr>PowerPoint Presentation</vt:lpstr>
    </vt:vector>
  </TitlesOfParts>
  <Company>Meijer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Rangel, Rodrigo</dc:creator>
  <cp:lastModifiedBy>Rangel, Rodrigo</cp:lastModifiedBy>
  <cp:revision>3</cp:revision>
  <dcterms:created xsi:type="dcterms:W3CDTF">2024-11-18T15:12:34Z</dcterms:created>
  <dcterms:modified xsi:type="dcterms:W3CDTF">2024-12-08T01:44:43Z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1_Office Theme:8</vt:lpwstr>
  </property>
  <property fmtid="{D5CDD505-2E9C-101B-9397-08002B2CF9AE}" pid="3" name="ClassificationContentMarkingFooterText">
    <vt:lpwstr>INTERNAL USE</vt:lpwstr>
  </property>
</Properties>
</file>