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  <p:embeddedFont>
      <p:font typeface="Fira Sans Extra Condensed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962FA1-D5C7-4A6D-84AA-157A7A5CDC04}">
  <a:tblStyle styleId="{B2962FA1-D5C7-4A6D-84AA-157A7A5CDC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regular.fntdata"/><Relationship Id="rId41" Type="http://schemas.openxmlformats.org/officeDocument/2006/relationships/slide" Target="slides/slide34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FiraSansExtraCondensedSemiBold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4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3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6.xml"/><Relationship Id="rId57" Type="http://schemas.openxmlformats.org/officeDocument/2006/relationships/font" Target="fonts/FiraSansExtraCondensedSemiBold-regular.fntdata"/><Relationship Id="rId12" Type="http://schemas.openxmlformats.org/officeDocument/2006/relationships/slide" Target="slides/slide5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8.xml"/><Relationship Id="rId59" Type="http://schemas.openxmlformats.org/officeDocument/2006/relationships/font" Target="fonts/FiraSansExtraCondensedSemiBold-italic.fntdata"/><Relationship Id="rId14" Type="http://schemas.openxmlformats.org/officeDocument/2006/relationships/slide" Target="slides/slide7.xml"/><Relationship Id="rId58" Type="http://schemas.openxmlformats.org/officeDocument/2006/relationships/font" Target="fonts/FiraSansExtraCondensedSemiBold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9b0bd4642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9b0bd4642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f9b0bd464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f9b0bd464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9b0bd4642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9b0bd4642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f9b0bd4642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f9b0bd4642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f9b0bd4642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f9b0bd4642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f9b0bd4642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f9b0bd4642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f9b0bd4642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f9b0bd4642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f9b0bd4642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f9b0bd4642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9b0bd4642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9b0bd4642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f9b0bd4642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f9b0bd4642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c1d42393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c1d4239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f9b0bd4642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f9b0bd4642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f9b0bd4642_0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f9b0bd4642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f9b0bd4642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f9b0bd4642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f9b0bd4642_0_1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f9b0bd4642_0_1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f9b0bd4642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f9b0bd4642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f9b0bd4642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f9b0bd4642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f9b0bd4642_0_2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f9b0bd4642_0_2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f9b0bd4642_0_2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f9b0bd4642_0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f9b0bd4642_0_2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f9b0bd4642_0_2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f9b0bd4642_0_2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f9b0bd4642_0_2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3828ed18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3828ed18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f9b0bd4642_0_2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f9b0bd4642_0_2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f9b0bd4642_0_2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f9b0bd4642_0_2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9b0bd4642_0_2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9b0bd4642_0_2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e4f2e5e7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e4f2e5e7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e4f2e5e7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e4f2e5e7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3828ed18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3828ed18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3828ed18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3828ed18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9b0bd46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9b0bd46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9b0bd464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f9b0bd464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9b0bd464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f9b0bd464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f9b0bd464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f9b0bd464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006188" y="1567550"/>
            <a:ext cx="3988500" cy="16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006188" y="3224350"/>
            <a:ext cx="33378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spreadsheets/d/1T6dOYZwmEpgFKf1scAdwpAWu4lS5ocFds8Xd9wKRfvM/copy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spreadsheets/d/1T6dOYZwmEpgFKf1scAdwpAWu4lS5ocFds8Xd9wKRfvM/copy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5"/>
          <p:cNvCxnSpPr>
            <a:stCxn id="47" idx="4"/>
            <a:endCxn id="48" idx="0"/>
          </p:cNvCxnSpPr>
          <p:nvPr/>
        </p:nvCxnSpPr>
        <p:spPr>
          <a:xfrm>
            <a:off x="2494963" y="1039975"/>
            <a:ext cx="0" cy="30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" name="Google Shape;49;p15"/>
          <p:cNvSpPr txBox="1"/>
          <p:nvPr>
            <p:ph type="ctrTitle"/>
          </p:nvPr>
        </p:nvSpPr>
        <p:spPr>
          <a:xfrm>
            <a:off x="4006188" y="1567550"/>
            <a:ext cx="3988500" cy="16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</a:t>
            </a:r>
            <a:r>
              <a:rPr lang="en"/>
              <a:t>N</a:t>
            </a:r>
            <a:r>
              <a:rPr lang="en"/>
              <a:t>urturing Infographics</a:t>
            </a:r>
            <a:endParaRPr/>
          </a:p>
        </p:txBody>
      </p:sp>
      <p:sp>
        <p:nvSpPr>
          <p:cNvPr id="50" name="Google Shape;50;p15"/>
          <p:cNvSpPr txBox="1"/>
          <p:nvPr>
            <p:ph idx="1" type="subTitle"/>
          </p:nvPr>
        </p:nvSpPr>
        <p:spPr>
          <a:xfrm>
            <a:off x="4006188" y="3224350"/>
            <a:ext cx="33378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47" name="Google Shape;47;p15"/>
          <p:cNvSpPr/>
          <p:nvPr/>
        </p:nvSpPr>
        <p:spPr>
          <a:xfrm>
            <a:off x="2180713" y="411475"/>
            <a:ext cx="628500" cy="62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15"/>
          <p:cNvGrpSpPr/>
          <p:nvPr/>
        </p:nvGrpSpPr>
        <p:grpSpPr>
          <a:xfrm>
            <a:off x="2298042" y="523692"/>
            <a:ext cx="394073" cy="403908"/>
            <a:chOff x="1261000" y="238125"/>
            <a:chExt cx="5097975" cy="5238750"/>
          </a:xfrm>
        </p:grpSpPr>
        <p:sp>
          <p:nvSpPr>
            <p:cNvPr id="52" name="Google Shape;52;p15"/>
            <p:cNvSpPr/>
            <p:nvPr/>
          </p:nvSpPr>
          <p:spPr>
            <a:xfrm>
              <a:off x="1261000" y="238125"/>
              <a:ext cx="4853475" cy="3534650"/>
            </a:xfrm>
            <a:custGeom>
              <a:rect b="b" l="l" r="r" t="t"/>
              <a:pathLst>
                <a:path extrusionOk="0" h="141386" w="194139">
                  <a:moveTo>
                    <a:pt x="44595" y="13755"/>
                  </a:moveTo>
                  <a:lnTo>
                    <a:pt x="45588" y="13790"/>
                  </a:lnTo>
                  <a:lnTo>
                    <a:pt x="46582" y="13842"/>
                  </a:lnTo>
                  <a:lnTo>
                    <a:pt x="47558" y="13947"/>
                  </a:lnTo>
                  <a:lnTo>
                    <a:pt x="48517" y="14069"/>
                  </a:lnTo>
                  <a:lnTo>
                    <a:pt x="49476" y="14243"/>
                  </a:lnTo>
                  <a:lnTo>
                    <a:pt x="50435" y="14435"/>
                  </a:lnTo>
                  <a:lnTo>
                    <a:pt x="51359" y="14679"/>
                  </a:lnTo>
                  <a:lnTo>
                    <a:pt x="52283" y="14940"/>
                  </a:lnTo>
                  <a:lnTo>
                    <a:pt x="53207" y="15237"/>
                  </a:lnTo>
                  <a:lnTo>
                    <a:pt x="54113" y="15568"/>
                  </a:lnTo>
                  <a:lnTo>
                    <a:pt x="55003" y="15934"/>
                  </a:lnTo>
                  <a:lnTo>
                    <a:pt x="55892" y="16335"/>
                  </a:lnTo>
                  <a:lnTo>
                    <a:pt x="56781" y="16771"/>
                  </a:lnTo>
                  <a:lnTo>
                    <a:pt x="57635" y="17224"/>
                  </a:lnTo>
                  <a:lnTo>
                    <a:pt x="58489" y="17730"/>
                  </a:lnTo>
                  <a:lnTo>
                    <a:pt x="59343" y="18253"/>
                  </a:lnTo>
                  <a:lnTo>
                    <a:pt x="60180" y="18811"/>
                  </a:lnTo>
                  <a:lnTo>
                    <a:pt x="61000" y="19403"/>
                  </a:lnTo>
                  <a:lnTo>
                    <a:pt x="61819" y="20031"/>
                  </a:lnTo>
                  <a:lnTo>
                    <a:pt x="62621" y="20693"/>
                  </a:lnTo>
                  <a:lnTo>
                    <a:pt x="63405" y="21373"/>
                  </a:lnTo>
                  <a:lnTo>
                    <a:pt x="64190" y="22088"/>
                  </a:lnTo>
                  <a:lnTo>
                    <a:pt x="64957" y="22855"/>
                  </a:lnTo>
                  <a:lnTo>
                    <a:pt x="65724" y="23622"/>
                  </a:lnTo>
                  <a:lnTo>
                    <a:pt x="66474" y="24442"/>
                  </a:lnTo>
                  <a:lnTo>
                    <a:pt x="23291" y="65515"/>
                  </a:lnTo>
                  <a:lnTo>
                    <a:pt x="22541" y="64748"/>
                  </a:lnTo>
                  <a:lnTo>
                    <a:pt x="21844" y="63963"/>
                  </a:lnTo>
                  <a:lnTo>
                    <a:pt x="21147" y="63196"/>
                  </a:lnTo>
                  <a:lnTo>
                    <a:pt x="20502" y="62394"/>
                  </a:lnTo>
                  <a:lnTo>
                    <a:pt x="19874" y="61592"/>
                  </a:lnTo>
                  <a:lnTo>
                    <a:pt x="19281" y="60790"/>
                  </a:lnTo>
                  <a:lnTo>
                    <a:pt x="18706" y="59971"/>
                  </a:lnTo>
                  <a:lnTo>
                    <a:pt x="18166" y="59152"/>
                  </a:lnTo>
                  <a:lnTo>
                    <a:pt x="17660" y="58315"/>
                  </a:lnTo>
                  <a:lnTo>
                    <a:pt x="17189" y="57478"/>
                  </a:lnTo>
                  <a:lnTo>
                    <a:pt x="16736" y="56641"/>
                  </a:lnTo>
                  <a:lnTo>
                    <a:pt x="16335" y="55770"/>
                  </a:lnTo>
                  <a:lnTo>
                    <a:pt x="15934" y="54915"/>
                  </a:lnTo>
                  <a:lnTo>
                    <a:pt x="15586" y="54044"/>
                  </a:lnTo>
                  <a:lnTo>
                    <a:pt x="15272" y="53155"/>
                  </a:lnTo>
                  <a:lnTo>
                    <a:pt x="14975" y="52265"/>
                  </a:lnTo>
                  <a:lnTo>
                    <a:pt x="14714" y="51359"/>
                  </a:lnTo>
                  <a:lnTo>
                    <a:pt x="14487" y="50452"/>
                  </a:lnTo>
                  <a:lnTo>
                    <a:pt x="14278" y="49546"/>
                  </a:lnTo>
                  <a:lnTo>
                    <a:pt x="14121" y="48622"/>
                  </a:lnTo>
                  <a:lnTo>
                    <a:pt x="13982" y="47680"/>
                  </a:lnTo>
                  <a:lnTo>
                    <a:pt x="13877" y="46739"/>
                  </a:lnTo>
                  <a:lnTo>
                    <a:pt x="13807" y="45798"/>
                  </a:lnTo>
                  <a:lnTo>
                    <a:pt x="13772" y="44839"/>
                  </a:lnTo>
                  <a:lnTo>
                    <a:pt x="13772" y="43863"/>
                  </a:lnTo>
                  <a:lnTo>
                    <a:pt x="13790" y="42904"/>
                  </a:lnTo>
                  <a:lnTo>
                    <a:pt x="13860" y="41910"/>
                  </a:lnTo>
                  <a:lnTo>
                    <a:pt x="13947" y="40934"/>
                  </a:lnTo>
                  <a:lnTo>
                    <a:pt x="14069" y="39923"/>
                  </a:lnTo>
                  <a:lnTo>
                    <a:pt x="14226" y="38929"/>
                  </a:lnTo>
                  <a:lnTo>
                    <a:pt x="14417" y="37900"/>
                  </a:lnTo>
                  <a:lnTo>
                    <a:pt x="14644" y="36889"/>
                  </a:lnTo>
                  <a:lnTo>
                    <a:pt x="14923" y="35773"/>
                  </a:lnTo>
                  <a:lnTo>
                    <a:pt x="15237" y="34693"/>
                  </a:lnTo>
                  <a:lnTo>
                    <a:pt x="15568" y="33629"/>
                  </a:lnTo>
                  <a:lnTo>
                    <a:pt x="15934" y="32583"/>
                  </a:lnTo>
                  <a:lnTo>
                    <a:pt x="16335" y="31572"/>
                  </a:lnTo>
                  <a:lnTo>
                    <a:pt x="16771" y="30596"/>
                  </a:lnTo>
                  <a:lnTo>
                    <a:pt x="17207" y="29637"/>
                  </a:lnTo>
                  <a:lnTo>
                    <a:pt x="17695" y="28695"/>
                  </a:lnTo>
                  <a:lnTo>
                    <a:pt x="18201" y="27789"/>
                  </a:lnTo>
                  <a:lnTo>
                    <a:pt x="18741" y="26917"/>
                  </a:lnTo>
                  <a:lnTo>
                    <a:pt x="19316" y="26063"/>
                  </a:lnTo>
                  <a:lnTo>
                    <a:pt x="19909" y="25226"/>
                  </a:lnTo>
                  <a:lnTo>
                    <a:pt x="20519" y="24442"/>
                  </a:lnTo>
                  <a:lnTo>
                    <a:pt x="21164" y="23657"/>
                  </a:lnTo>
                  <a:lnTo>
                    <a:pt x="21844" y="22908"/>
                  </a:lnTo>
                  <a:lnTo>
                    <a:pt x="22541" y="22193"/>
                  </a:lnTo>
                  <a:lnTo>
                    <a:pt x="23274" y="21513"/>
                  </a:lnTo>
                  <a:lnTo>
                    <a:pt x="24041" y="20850"/>
                  </a:lnTo>
                  <a:lnTo>
                    <a:pt x="24825" y="20205"/>
                  </a:lnTo>
                  <a:lnTo>
                    <a:pt x="25627" y="19595"/>
                  </a:lnTo>
                  <a:lnTo>
                    <a:pt x="26464" y="19020"/>
                  </a:lnTo>
                  <a:lnTo>
                    <a:pt x="27318" y="18462"/>
                  </a:lnTo>
                  <a:lnTo>
                    <a:pt x="28207" y="17939"/>
                  </a:lnTo>
                  <a:lnTo>
                    <a:pt x="29131" y="17451"/>
                  </a:lnTo>
                  <a:lnTo>
                    <a:pt x="30073" y="16980"/>
                  </a:lnTo>
                  <a:lnTo>
                    <a:pt x="31032" y="16544"/>
                  </a:lnTo>
                  <a:lnTo>
                    <a:pt x="32025" y="16143"/>
                  </a:lnTo>
                  <a:lnTo>
                    <a:pt x="33036" y="15760"/>
                  </a:lnTo>
                  <a:lnTo>
                    <a:pt x="34082" y="15411"/>
                  </a:lnTo>
                  <a:lnTo>
                    <a:pt x="35146" y="15097"/>
                  </a:lnTo>
                  <a:lnTo>
                    <a:pt x="36227" y="14801"/>
                  </a:lnTo>
                  <a:lnTo>
                    <a:pt x="37342" y="14539"/>
                  </a:lnTo>
                  <a:lnTo>
                    <a:pt x="38406" y="14313"/>
                  </a:lnTo>
                  <a:lnTo>
                    <a:pt x="39469" y="14139"/>
                  </a:lnTo>
                  <a:lnTo>
                    <a:pt x="40515" y="13999"/>
                  </a:lnTo>
                  <a:lnTo>
                    <a:pt x="41544" y="13877"/>
                  </a:lnTo>
                  <a:lnTo>
                    <a:pt x="42572" y="13807"/>
                  </a:lnTo>
                  <a:lnTo>
                    <a:pt x="43584" y="13772"/>
                  </a:lnTo>
                  <a:lnTo>
                    <a:pt x="44595" y="13755"/>
                  </a:lnTo>
                  <a:close/>
                  <a:moveTo>
                    <a:pt x="39783" y="0"/>
                  </a:moveTo>
                  <a:lnTo>
                    <a:pt x="38249" y="384"/>
                  </a:lnTo>
                  <a:lnTo>
                    <a:pt x="36715" y="750"/>
                  </a:lnTo>
                  <a:lnTo>
                    <a:pt x="35163" y="1098"/>
                  </a:lnTo>
                  <a:lnTo>
                    <a:pt x="33629" y="1447"/>
                  </a:lnTo>
                  <a:lnTo>
                    <a:pt x="32095" y="1831"/>
                  </a:lnTo>
                  <a:lnTo>
                    <a:pt x="31328" y="2022"/>
                  </a:lnTo>
                  <a:lnTo>
                    <a:pt x="30578" y="2231"/>
                  </a:lnTo>
                  <a:lnTo>
                    <a:pt x="29811" y="2458"/>
                  </a:lnTo>
                  <a:lnTo>
                    <a:pt x="29062" y="2702"/>
                  </a:lnTo>
                  <a:lnTo>
                    <a:pt x="28329" y="2946"/>
                  </a:lnTo>
                  <a:lnTo>
                    <a:pt x="27597" y="3208"/>
                  </a:lnTo>
                  <a:lnTo>
                    <a:pt x="26499" y="3644"/>
                  </a:lnTo>
                  <a:lnTo>
                    <a:pt x="25435" y="4097"/>
                  </a:lnTo>
                  <a:lnTo>
                    <a:pt x="24389" y="4568"/>
                  </a:lnTo>
                  <a:lnTo>
                    <a:pt x="23361" y="5073"/>
                  </a:lnTo>
                  <a:lnTo>
                    <a:pt x="22367" y="5614"/>
                  </a:lnTo>
                  <a:lnTo>
                    <a:pt x="21373" y="6171"/>
                  </a:lnTo>
                  <a:lnTo>
                    <a:pt x="20397" y="6747"/>
                  </a:lnTo>
                  <a:lnTo>
                    <a:pt x="19456" y="7357"/>
                  </a:lnTo>
                  <a:lnTo>
                    <a:pt x="18514" y="7985"/>
                  </a:lnTo>
                  <a:lnTo>
                    <a:pt x="17608" y="8630"/>
                  </a:lnTo>
                  <a:lnTo>
                    <a:pt x="16719" y="9309"/>
                  </a:lnTo>
                  <a:lnTo>
                    <a:pt x="15847" y="10007"/>
                  </a:lnTo>
                  <a:lnTo>
                    <a:pt x="14993" y="10739"/>
                  </a:lnTo>
                  <a:lnTo>
                    <a:pt x="14156" y="11471"/>
                  </a:lnTo>
                  <a:lnTo>
                    <a:pt x="13354" y="12238"/>
                  </a:lnTo>
                  <a:lnTo>
                    <a:pt x="12570" y="13005"/>
                  </a:lnTo>
                  <a:lnTo>
                    <a:pt x="11802" y="13807"/>
                  </a:lnTo>
                  <a:lnTo>
                    <a:pt x="11053" y="14627"/>
                  </a:lnTo>
                  <a:lnTo>
                    <a:pt x="10338" y="15463"/>
                  </a:lnTo>
                  <a:lnTo>
                    <a:pt x="9641" y="16318"/>
                  </a:lnTo>
                  <a:lnTo>
                    <a:pt x="8961" y="17189"/>
                  </a:lnTo>
                  <a:lnTo>
                    <a:pt x="8316" y="18078"/>
                  </a:lnTo>
                  <a:lnTo>
                    <a:pt x="7671" y="18968"/>
                  </a:lnTo>
                  <a:lnTo>
                    <a:pt x="7061" y="19892"/>
                  </a:lnTo>
                  <a:lnTo>
                    <a:pt x="6485" y="20816"/>
                  </a:lnTo>
                  <a:lnTo>
                    <a:pt x="5927" y="21774"/>
                  </a:lnTo>
                  <a:lnTo>
                    <a:pt x="5387" y="22733"/>
                  </a:lnTo>
                  <a:lnTo>
                    <a:pt x="4881" y="23692"/>
                  </a:lnTo>
                  <a:lnTo>
                    <a:pt x="4376" y="24686"/>
                  </a:lnTo>
                  <a:lnTo>
                    <a:pt x="3923" y="25679"/>
                  </a:lnTo>
                  <a:lnTo>
                    <a:pt x="3487" y="26691"/>
                  </a:lnTo>
                  <a:lnTo>
                    <a:pt x="3068" y="27702"/>
                  </a:lnTo>
                  <a:lnTo>
                    <a:pt x="2685" y="28730"/>
                  </a:lnTo>
                  <a:lnTo>
                    <a:pt x="2319" y="29759"/>
                  </a:lnTo>
                  <a:lnTo>
                    <a:pt x="1970" y="30805"/>
                  </a:lnTo>
                  <a:lnTo>
                    <a:pt x="1656" y="31868"/>
                  </a:lnTo>
                  <a:lnTo>
                    <a:pt x="1377" y="32914"/>
                  </a:lnTo>
                  <a:lnTo>
                    <a:pt x="1116" y="33995"/>
                  </a:lnTo>
                  <a:lnTo>
                    <a:pt x="889" y="35059"/>
                  </a:lnTo>
                  <a:lnTo>
                    <a:pt x="680" y="36140"/>
                  </a:lnTo>
                  <a:lnTo>
                    <a:pt x="506" y="37220"/>
                  </a:lnTo>
                  <a:lnTo>
                    <a:pt x="349" y="38319"/>
                  </a:lnTo>
                  <a:lnTo>
                    <a:pt x="227" y="39417"/>
                  </a:lnTo>
                  <a:lnTo>
                    <a:pt x="122" y="40498"/>
                  </a:lnTo>
                  <a:lnTo>
                    <a:pt x="52" y="41614"/>
                  </a:lnTo>
                  <a:lnTo>
                    <a:pt x="17" y="42712"/>
                  </a:lnTo>
                  <a:lnTo>
                    <a:pt x="0" y="43810"/>
                  </a:lnTo>
                  <a:lnTo>
                    <a:pt x="17" y="44926"/>
                  </a:lnTo>
                  <a:lnTo>
                    <a:pt x="70" y="46024"/>
                  </a:lnTo>
                  <a:lnTo>
                    <a:pt x="139" y="47123"/>
                  </a:lnTo>
                  <a:lnTo>
                    <a:pt x="244" y="48238"/>
                  </a:lnTo>
                  <a:lnTo>
                    <a:pt x="384" y="49337"/>
                  </a:lnTo>
                  <a:lnTo>
                    <a:pt x="540" y="50452"/>
                  </a:lnTo>
                  <a:lnTo>
                    <a:pt x="732" y="51551"/>
                  </a:lnTo>
                  <a:lnTo>
                    <a:pt x="959" y="52649"/>
                  </a:lnTo>
                  <a:lnTo>
                    <a:pt x="1203" y="53730"/>
                  </a:lnTo>
                  <a:lnTo>
                    <a:pt x="1499" y="54828"/>
                  </a:lnTo>
                  <a:lnTo>
                    <a:pt x="1813" y="55909"/>
                  </a:lnTo>
                  <a:lnTo>
                    <a:pt x="2162" y="56990"/>
                  </a:lnTo>
                  <a:lnTo>
                    <a:pt x="2528" y="58071"/>
                  </a:lnTo>
                  <a:lnTo>
                    <a:pt x="2946" y="59134"/>
                  </a:lnTo>
                  <a:lnTo>
                    <a:pt x="3382" y="60198"/>
                  </a:lnTo>
                  <a:lnTo>
                    <a:pt x="3853" y="61261"/>
                  </a:lnTo>
                  <a:lnTo>
                    <a:pt x="4358" y="62307"/>
                  </a:lnTo>
                  <a:lnTo>
                    <a:pt x="4812" y="63161"/>
                  </a:lnTo>
                  <a:lnTo>
                    <a:pt x="5265" y="63998"/>
                  </a:lnTo>
                  <a:lnTo>
                    <a:pt x="5753" y="64835"/>
                  </a:lnTo>
                  <a:lnTo>
                    <a:pt x="6241" y="65654"/>
                  </a:lnTo>
                  <a:lnTo>
                    <a:pt x="6764" y="66474"/>
                  </a:lnTo>
                  <a:lnTo>
                    <a:pt x="7287" y="67293"/>
                  </a:lnTo>
                  <a:lnTo>
                    <a:pt x="8368" y="68914"/>
                  </a:lnTo>
                  <a:lnTo>
                    <a:pt x="9501" y="70536"/>
                  </a:lnTo>
                  <a:lnTo>
                    <a:pt x="10634" y="72174"/>
                  </a:lnTo>
                  <a:lnTo>
                    <a:pt x="11768" y="73848"/>
                  </a:lnTo>
                  <a:lnTo>
                    <a:pt x="12901" y="75539"/>
                  </a:lnTo>
                  <a:lnTo>
                    <a:pt x="12500" y="76097"/>
                  </a:lnTo>
                  <a:lnTo>
                    <a:pt x="12203" y="76550"/>
                  </a:lnTo>
                  <a:lnTo>
                    <a:pt x="11872" y="77056"/>
                  </a:lnTo>
                  <a:lnTo>
                    <a:pt x="11611" y="77509"/>
                  </a:lnTo>
                  <a:lnTo>
                    <a:pt x="11367" y="77980"/>
                  </a:lnTo>
                  <a:lnTo>
                    <a:pt x="11157" y="78451"/>
                  </a:lnTo>
                  <a:lnTo>
                    <a:pt x="10966" y="78921"/>
                  </a:lnTo>
                  <a:lnTo>
                    <a:pt x="10791" y="79392"/>
                  </a:lnTo>
                  <a:lnTo>
                    <a:pt x="10634" y="79880"/>
                  </a:lnTo>
                  <a:lnTo>
                    <a:pt x="10512" y="80351"/>
                  </a:lnTo>
                  <a:lnTo>
                    <a:pt x="10408" y="80821"/>
                  </a:lnTo>
                  <a:lnTo>
                    <a:pt x="10321" y="81310"/>
                  </a:lnTo>
                  <a:lnTo>
                    <a:pt x="10268" y="81780"/>
                  </a:lnTo>
                  <a:lnTo>
                    <a:pt x="10233" y="82251"/>
                  </a:lnTo>
                  <a:lnTo>
                    <a:pt x="10216" y="82739"/>
                  </a:lnTo>
                  <a:lnTo>
                    <a:pt x="10233" y="83210"/>
                  </a:lnTo>
                  <a:lnTo>
                    <a:pt x="10251" y="83698"/>
                  </a:lnTo>
                  <a:lnTo>
                    <a:pt x="10321" y="84169"/>
                  </a:lnTo>
                  <a:lnTo>
                    <a:pt x="10390" y="84639"/>
                  </a:lnTo>
                  <a:lnTo>
                    <a:pt x="10495" y="85110"/>
                  </a:lnTo>
                  <a:lnTo>
                    <a:pt x="10617" y="85581"/>
                  </a:lnTo>
                  <a:lnTo>
                    <a:pt x="10756" y="86051"/>
                  </a:lnTo>
                  <a:lnTo>
                    <a:pt x="10913" y="86522"/>
                  </a:lnTo>
                  <a:lnTo>
                    <a:pt x="11105" y="86975"/>
                  </a:lnTo>
                  <a:lnTo>
                    <a:pt x="11314" y="87429"/>
                  </a:lnTo>
                  <a:lnTo>
                    <a:pt x="11558" y="87882"/>
                  </a:lnTo>
                  <a:lnTo>
                    <a:pt x="11802" y="88335"/>
                  </a:lnTo>
                  <a:lnTo>
                    <a:pt x="12081" y="88789"/>
                  </a:lnTo>
                  <a:lnTo>
                    <a:pt x="12378" y="89224"/>
                  </a:lnTo>
                  <a:lnTo>
                    <a:pt x="12709" y="89660"/>
                  </a:lnTo>
                  <a:lnTo>
                    <a:pt x="13040" y="90096"/>
                  </a:lnTo>
                  <a:lnTo>
                    <a:pt x="13406" y="90514"/>
                  </a:lnTo>
                  <a:lnTo>
                    <a:pt x="13790" y="90933"/>
                  </a:lnTo>
                  <a:lnTo>
                    <a:pt x="14208" y="91351"/>
                  </a:lnTo>
                  <a:lnTo>
                    <a:pt x="14644" y="91770"/>
                  </a:lnTo>
                  <a:lnTo>
                    <a:pt x="27179" y="103223"/>
                  </a:lnTo>
                  <a:lnTo>
                    <a:pt x="39731" y="114660"/>
                  </a:lnTo>
                  <a:lnTo>
                    <a:pt x="64835" y="137532"/>
                  </a:lnTo>
                  <a:lnTo>
                    <a:pt x="65428" y="138055"/>
                  </a:lnTo>
                  <a:lnTo>
                    <a:pt x="66020" y="138526"/>
                  </a:lnTo>
                  <a:lnTo>
                    <a:pt x="66613" y="138962"/>
                  </a:lnTo>
                  <a:lnTo>
                    <a:pt x="67206" y="139363"/>
                  </a:lnTo>
                  <a:lnTo>
                    <a:pt x="67799" y="139729"/>
                  </a:lnTo>
                  <a:lnTo>
                    <a:pt x="68391" y="140060"/>
                  </a:lnTo>
                  <a:lnTo>
                    <a:pt x="69002" y="140357"/>
                  </a:lnTo>
                  <a:lnTo>
                    <a:pt x="69594" y="140618"/>
                  </a:lnTo>
                  <a:lnTo>
                    <a:pt x="70204" y="140827"/>
                  </a:lnTo>
                  <a:lnTo>
                    <a:pt x="70797" y="141019"/>
                  </a:lnTo>
                  <a:lnTo>
                    <a:pt x="71407" y="141159"/>
                  </a:lnTo>
                  <a:lnTo>
                    <a:pt x="72000" y="141281"/>
                  </a:lnTo>
                  <a:lnTo>
                    <a:pt x="72610" y="141350"/>
                  </a:lnTo>
                  <a:lnTo>
                    <a:pt x="73203" y="141385"/>
                  </a:lnTo>
                  <a:lnTo>
                    <a:pt x="73796" y="141385"/>
                  </a:lnTo>
                  <a:lnTo>
                    <a:pt x="74389" y="141350"/>
                  </a:lnTo>
                  <a:lnTo>
                    <a:pt x="74981" y="141281"/>
                  </a:lnTo>
                  <a:lnTo>
                    <a:pt x="75574" y="141176"/>
                  </a:lnTo>
                  <a:lnTo>
                    <a:pt x="76149" y="141037"/>
                  </a:lnTo>
                  <a:lnTo>
                    <a:pt x="76725" y="140862"/>
                  </a:lnTo>
                  <a:lnTo>
                    <a:pt x="77300" y="140636"/>
                  </a:lnTo>
                  <a:lnTo>
                    <a:pt x="77875" y="140392"/>
                  </a:lnTo>
                  <a:lnTo>
                    <a:pt x="78433" y="140113"/>
                  </a:lnTo>
                  <a:lnTo>
                    <a:pt x="78991" y="139781"/>
                  </a:lnTo>
                  <a:lnTo>
                    <a:pt x="79549" y="139433"/>
                  </a:lnTo>
                  <a:lnTo>
                    <a:pt x="80089" y="139032"/>
                  </a:lnTo>
                  <a:lnTo>
                    <a:pt x="80630" y="138596"/>
                  </a:lnTo>
                  <a:lnTo>
                    <a:pt x="81170" y="138143"/>
                  </a:lnTo>
                  <a:lnTo>
                    <a:pt x="81693" y="137637"/>
                  </a:lnTo>
                  <a:lnTo>
                    <a:pt x="82199" y="137097"/>
                  </a:lnTo>
                  <a:lnTo>
                    <a:pt x="82704" y="136539"/>
                  </a:lnTo>
                  <a:lnTo>
                    <a:pt x="83210" y="135929"/>
                  </a:lnTo>
                  <a:lnTo>
                    <a:pt x="88510" y="129164"/>
                  </a:lnTo>
                  <a:lnTo>
                    <a:pt x="91194" y="125800"/>
                  </a:lnTo>
                  <a:lnTo>
                    <a:pt x="92537" y="124126"/>
                  </a:lnTo>
                  <a:lnTo>
                    <a:pt x="93879" y="122470"/>
                  </a:lnTo>
                  <a:lnTo>
                    <a:pt x="94141" y="122191"/>
                  </a:lnTo>
                  <a:lnTo>
                    <a:pt x="94420" y="121912"/>
                  </a:lnTo>
                  <a:lnTo>
                    <a:pt x="94733" y="121668"/>
                  </a:lnTo>
                  <a:lnTo>
                    <a:pt x="95082" y="121441"/>
                  </a:lnTo>
                  <a:lnTo>
                    <a:pt x="95431" y="121250"/>
                  </a:lnTo>
                  <a:lnTo>
                    <a:pt x="95797" y="121093"/>
                  </a:lnTo>
                  <a:lnTo>
                    <a:pt x="96163" y="120953"/>
                  </a:lnTo>
                  <a:lnTo>
                    <a:pt x="96337" y="120918"/>
                  </a:lnTo>
                  <a:lnTo>
                    <a:pt x="96512" y="120884"/>
                  </a:lnTo>
                  <a:lnTo>
                    <a:pt x="113300" y="118391"/>
                  </a:lnTo>
                  <a:lnTo>
                    <a:pt x="130088" y="115915"/>
                  </a:lnTo>
                  <a:lnTo>
                    <a:pt x="163665" y="110981"/>
                  </a:lnTo>
                  <a:lnTo>
                    <a:pt x="164066" y="110946"/>
                  </a:lnTo>
                  <a:lnTo>
                    <a:pt x="164432" y="110946"/>
                  </a:lnTo>
                  <a:lnTo>
                    <a:pt x="164607" y="110964"/>
                  </a:lnTo>
                  <a:lnTo>
                    <a:pt x="164781" y="110981"/>
                  </a:lnTo>
                  <a:lnTo>
                    <a:pt x="164938" y="111034"/>
                  </a:lnTo>
                  <a:lnTo>
                    <a:pt x="165095" y="111086"/>
                  </a:lnTo>
                  <a:lnTo>
                    <a:pt x="165234" y="111156"/>
                  </a:lnTo>
                  <a:lnTo>
                    <a:pt x="165374" y="111225"/>
                  </a:lnTo>
                  <a:lnTo>
                    <a:pt x="165513" y="111330"/>
                  </a:lnTo>
                  <a:lnTo>
                    <a:pt x="165653" y="111452"/>
                  </a:lnTo>
                  <a:lnTo>
                    <a:pt x="165775" y="111591"/>
                  </a:lnTo>
                  <a:lnTo>
                    <a:pt x="165914" y="111748"/>
                  </a:lnTo>
                  <a:lnTo>
                    <a:pt x="166036" y="111923"/>
                  </a:lnTo>
                  <a:lnTo>
                    <a:pt x="166158" y="112114"/>
                  </a:lnTo>
                  <a:lnTo>
                    <a:pt x="166611" y="112847"/>
                  </a:lnTo>
                  <a:lnTo>
                    <a:pt x="167065" y="113579"/>
                  </a:lnTo>
                  <a:lnTo>
                    <a:pt x="167553" y="114276"/>
                  </a:lnTo>
                  <a:lnTo>
                    <a:pt x="168041" y="114956"/>
                  </a:lnTo>
                  <a:lnTo>
                    <a:pt x="168547" y="115619"/>
                  </a:lnTo>
                  <a:lnTo>
                    <a:pt x="169052" y="116264"/>
                  </a:lnTo>
                  <a:lnTo>
                    <a:pt x="169593" y="116891"/>
                  </a:lnTo>
                  <a:lnTo>
                    <a:pt x="170133" y="117484"/>
                  </a:lnTo>
                  <a:lnTo>
                    <a:pt x="170691" y="118077"/>
                  </a:lnTo>
                  <a:lnTo>
                    <a:pt x="171249" y="118635"/>
                  </a:lnTo>
                  <a:lnTo>
                    <a:pt x="171841" y="119192"/>
                  </a:lnTo>
                  <a:lnTo>
                    <a:pt x="172434" y="119715"/>
                  </a:lnTo>
                  <a:lnTo>
                    <a:pt x="173044" y="120221"/>
                  </a:lnTo>
                  <a:lnTo>
                    <a:pt x="173655" y="120709"/>
                  </a:lnTo>
                  <a:lnTo>
                    <a:pt x="174300" y="121180"/>
                  </a:lnTo>
                  <a:lnTo>
                    <a:pt x="174945" y="121633"/>
                  </a:lnTo>
                  <a:lnTo>
                    <a:pt x="175607" y="122069"/>
                  </a:lnTo>
                  <a:lnTo>
                    <a:pt x="176270" y="122470"/>
                  </a:lnTo>
                  <a:lnTo>
                    <a:pt x="176967" y="122871"/>
                  </a:lnTo>
                  <a:lnTo>
                    <a:pt x="177664" y="123237"/>
                  </a:lnTo>
                  <a:lnTo>
                    <a:pt x="178379" y="123603"/>
                  </a:lnTo>
                  <a:lnTo>
                    <a:pt x="179094" y="123934"/>
                  </a:lnTo>
                  <a:lnTo>
                    <a:pt x="179843" y="124248"/>
                  </a:lnTo>
                  <a:lnTo>
                    <a:pt x="180593" y="124545"/>
                  </a:lnTo>
                  <a:lnTo>
                    <a:pt x="181360" y="124823"/>
                  </a:lnTo>
                  <a:lnTo>
                    <a:pt x="182145" y="125068"/>
                  </a:lnTo>
                  <a:lnTo>
                    <a:pt x="182929" y="125312"/>
                  </a:lnTo>
                  <a:lnTo>
                    <a:pt x="183731" y="125538"/>
                  </a:lnTo>
                  <a:lnTo>
                    <a:pt x="184550" y="125730"/>
                  </a:lnTo>
                  <a:lnTo>
                    <a:pt x="185387" y="125904"/>
                  </a:lnTo>
                  <a:lnTo>
                    <a:pt x="186224" y="126079"/>
                  </a:lnTo>
                  <a:lnTo>
                    <a:pt x="187078" y="126218"/>
                  </a:lnTo>
                  <a:lnTo>
                    <a:pt x="187532" y="126270"/>
                  </a:lnTo>
                  <a:lnTo>
                    <a:pt x="187950" y="126305"/>
                  </a:lnTo>
                  <a:lnTo>
                    <a:pt x="188368" y="126323"/>
                  </a:lnTo>
                  <a:lnTo>
                    <a:pt x="188769" y="126323"/>
                  </a:lnTo>
                  <a:lnTo>
                    <a:pt x="189170" y="126305"/>
                  </a:lnTo>
                  <a:lnTo>
                    <a:pt x="189536" y="126270"/>
                  </a:lnTo>
                  <a:lnTo>
                    <a:pt x="189920" y="126218"/>
                  </a:lnTo>
                  <a:lnTo>
                    <a:pt x="190269" y="126148"/>
                  </a:lnTo>
                  <a:lnTo>
                    <a:pt x="190600" y="126061"/>
                  </a:lnTo>
                  <a:lnTo>
                    <a:pt x="190931" y="125939"/>
                  </a:lnTo>
                  <a:lnTo>
                    <a:pt x="191245" y="125817"/>
                  </a:lnTo>
                  <a:lnTo>
                    <a:pt x="191541" y="125678"/>
                  </a:lnTo>
                  <a:lnTo>
                    <a:pt x="191838" y="125521"/>
                  </a:lnTo>
                  <a:lnTo>
                    <a:pt x="192099" y="125346"/>
                  </a:lnTo>
                  <a:lnTo>
                    <a:pt x="192361" y="125155"/>
                  </a:lnTo>
                  <a:lnTo>
                    <a:pt x="192587" y="124946"/>
                  </a:lnTo>
                  <a:lnTo>
                    <a:pt x="192814" y="124719"/>
                  </a:lnTo>
                  <a:lnTo>
                    <a:pt x="193023" y="124475"/>
                  </a:lnTo>
                  <a:lnTo>
                    <a:pt x="193215" y="124213"/>
                  </a:lnTo>
                  <a:lnTo>
                    <a:pt x="193389" y="123952"/>
                  </a:lnTo>
                  <a:lnTo>
                    <a:pt x="193546" y="123655"/>
                  </a:lnTo>
                  <a:lnTo>
                    <a:pt x="193686" y="123359"/>
                  </a:lnTo>
                  <a:lnTo>
                    <a:pt x="193790" y="123045"/>
                  </a:lnTo>
                  <a:lnTo>
                    <a:pt x="193895" y="122714"/>
                  </a:lnTo>
                  <a:lnTo>
                    <a:pt x="193982" y="122365"/>
                  </a:lnTo>
                  <a:lnTo>
                    <a:pt x="194052" y="122017"/>
                  </a:lnTo>
                  <a:lnTo>
                    <a:pt x="194104" y="121633"/>
                  </a:lnTo>
                  <a:lnTo>
                    <a:pt x="194121" y="121250"/>
                  </a:lnTo>
                  <a:lnTo>
                    <a:pt x="194139" y="120849"/>
                  </a:lnTo>
                  <a:lnTo>
                    <a:pt x="194121" y="120430"/>
                  </a:lnTo>
                  <a:lnTo>
                    <a:pt x="194087" y="120012"/>
                  </a:lnTo>
                  <a:lnTo>
                    <a:pt x="194034" y="119576"/>
                  </a:lnTo>
                  <a:lnTo>
                    <a:pt x="192448" y="108541"/>
                  </a:lnTo>
                  <a:lnTo>
                    <a:pt x="190826" y="97523"/>
                  </a:lnTo>
                  <a:lnTo>
                    <a:pt x="189205" y="86505"/>
                  </a:lnTo>
                  <a:lnTo>
                    <a:pt x="187549" y="75487"/>
                  </a:lnTo>
                  <a:lnTo>
                    <a:pt x="187479" y="75121"/>
                  </a:lnTo>
                  <a:lnTo>
                    <a:pt x="187410" y="74772"/>
                  </a:lnTo>
                  <a:lnTo>
                    <a:pt x="187305" y="74423"/>
                  </a:lnTo>
                  <a:lnTo>
                    <a:pt x="187183" y="74110"/>
                  </a:lnTo>
                  <a:lnTo>
                    <a:pt x="187061" y="73796"/>
                  </a:lnTo>
                  <a:lnTo>
                    <a:pt x="186921" y="73499"/>
                  </a:lnTo>
                  <a:lnTo>
                    <a:pt x="186764" y="73203"/>
                  </a:lnTo>
                  <a:lnTo>
                    <a:pt x="186590" y="72942"/>
                  </a:lnTo>
                  <a:lnTo>
                    <a:pt x="186398" y="72680"/>
                  </a:lnTo>
                  <a:lnTo>
                    <a:pt x="186207" y="72436"/>
                  </a:lnTo>
                  <a:lnTo>
                    <a:pt x="185997" y="72209"/>
                  </a:lnTo>
                  <a:lnTo>
                    <a:pt x="185771" y="72000"/>
                  </a:lnTo>
                  <a:lnTo>
                    <a:pt x="185544" y="71808"/>
                  </a:lnTo>
                  <a:lnTo>
                    <a:pt x="185300" y="71617"/>
                  </a:lnTo>
                  <a:lnTo>
                    <a:pt x="185039" y="71460"/>
                  </a:lnTo>
                  <a:lnTo>
                    <a:pt x="184777" y="71303"/>
                  </a:lnTo>
                  <a:lnTo>
                    <a:pt x="184498" y="71181"/>
                  </a:lnTo>
                  <a:lnTo>
                    <a:pt x="184219" y="71059"/>
                  </a:lnTo>
                  <a:lnTo>
                    <a:pt x="183940" y="70954"/>
                  </a:lnTo>
                  <a:lnTo>
                    <a:pt x="183644" y="70867"/>
                  </a:lnTo>
                  <a:lnTo>
                    <a:pt x="183330" y="70815"/>
                  </a:lnTo>
                  <a:lnTo>
                    <a:pt x="183034" y="70762"/>
                  </a:lnTo>
                  <a:lnTo>
                    <a:pt x="182720" y="70727"/>
                  </a:lnTo>
                  <a:lnTo>
                    <a:pt x="182389" y="70710"/>
                  </a:lnTo>
                  <a:lnTo>
                    <a:pt x="182075" y="70727"/>
                  </a:lnTo>
                  <a:lnTo>
                    <a:pt x="181744" y="70745"/>
                  </a:lnTo>
                  <a:lnTo>
                    <a:pt x="181412" y="70797"/>
                  </a:lnTo>
                  <a:lnTo>
                    <a:pt x="181081" y="70850"/>
                  </a:lnTo>
                  <a:lnTo>
                    <a:pt x="180733" y="70937"/>
                  </a:lnTo>
                  <a:lnTo>
                    <a:pt x="180401" y="71041"/>
                  </a:lnTo>
                  <a:lnTo>
                    <a:pt x="180053" y="71163"/>
                  </a:lnTo>
                  <a:lnTo>
                    <a:pt x="179721" y="71303"/>
                  </a:lnTo>
                  <a:lnTo>
                    <a:pt x="178919" y="71686"/>
                  </a:lnTo>
                  <a:lnTo>
                    <a:pt x="178135" y="72070"/>
                  </a:lnTo>
                  <a:lnTo>
                    <a:pt x="177368" y="72471"/>
                  </a:lnTo>
                  <a:lnTo>
                    <a:pt x="176618" y="72889"/>
                  </a:lnTo>
                  <a:lnTo>
                    <a:pt x="175903" y="73308"/>
                  </a:lnTo>
                  <a:lnTo>
                    <a:pt x="175189" y="73761"/>
                  </a:lnTo>
                  <a:lnTo>
                    <a:pt x="174491" y="74232"/>
                  </a:lnTo>
                  <a:lnTo>
                    <a:pt x="173829" y="74702"/>
                  </a:lnTo>
                  <a:lnTo>
                    <a:pt x="173166" y="75190"/>
                  </a:lnTo>
                  <a:lnTo>
                    <a:pt x="172521" y="75713"/>
                  </a:lnTo>
                  <a:lnTo>
                    <a:pt x="171911" y="76236"/>
                  </a:lnTo>
                  <a:lnTo>
                    <a:pt x="171301" y="76777"/>
                  </a:lnTo>
                  <a:lnTo>
                    <a:pt x="170726" y="77335"/>
                  </a:lnTo>
                  <a:lnTo>
                    <a:pt x="170150" y="77910"/>
                  </a:lnTo>
                  <a:lnTo>
                    <a:pt x="169610" y="78485"/>
                  </a:lnTo>
                  <a:lnTo>
                    <a:pt x="169087" y="79096"/>
                  </a:lnTo>
                  <a:lnTo>
                    <a:pt x="168581" y="79706"/>
                  </a:lnTo>
                  <a:lnTo>
                    <a:pt x="168076" y="80351"/>
                  </a:lnTo>
                  <a:lnTo>
                    <a:pt x="167605" y="80996"/>
                  </a:lnTo>
                  <a:lnTo>
                    <a:pt x="167152" y="81658"/>
                  </a:lnTo>
                  <a:lnTo>
                    <a:pt x="166716" y="82338"/>
                  </a:lnTo>
                  <a:lnTo>
                    <a:pt x="166298" y="83035"/>
                  </a:lnTo>
                  <a:lnTo>
                    <a:pt x="165897" y="83750"/>
                  </a:lnTo>
                  <a:lnTo>
                    <a:pt x="165513" y="84465"/>
                  </a:lnTo>
                  <a:lnTo>
                    <a:pt x="165164" y="85215"/>
                  </a:lnTo>
                  <a:lnTo>
                    <a:pt x="164816" y="85964"/>
                  </a:lnTo>
                  <a:lnTo>
                    <a:pt x="164485" y="86749"/>
                  </a:lnTo>
                  <a:lnTo>
                    <a:pt x="164188" y="87533"/>
                  </a:lnTo>
                  <a:lnTo>
                    <a:pt x="163892" y="88335"/>
                  </a:lnTo>
                  <a:lnTo>
                    <a:pt x="163630" y="89155"/>
                  </a:lnTo>
                  <a:lnTo>
                    <a:pt x="163386" y="89991"/>
                  </a:lnTo>
                  <a:lnTo>
                    <a:pt x="163142" y="90846"/>
                  </a:lnTo>
                  <a:lnTo>
                    <a:pt x="163072" y="91107"/>
                  </a:lnTo>
                  <a:lnTo>
                    <a:pt x="162985" y="91351"/>
                  </a:lnTo>
                  <a:lnTo>
                    <a:pt x="162898" y="91578"/>
                  </a:lnTo>
                  <a:lnTo>
                    <a:pt x="162794" y="91770"/>
                  </a:lnTo>
                  <a:lnTo>
                    <a:pt x="162689" y="91944"/>
                  </a:lnTo>
                  <a:lnTo>
                    <a:pt x="162567" y="92118"/>
                  </a:lnTo>
                  <a:lnTo>
                    <a:pt x="162445" y="92258"/>
                  </a:lnTo>
                  <a:lnTo>
                    <a:pt x="162305" y="92380"/>
                  </a:lnTo>
                  <a:lnTo>
                    <a:pt x="162148" y="92484"/>
                  </a:lnTo>
                  <a:lnTo>
                    <a:pt x="161992" y="92589"/>
                  </a:lnTo>
                  <a:lnTo>
                    <a:pt x="161800" y="92676"/>
                  </a:lnTo>
                  <a:lnTo>
                    <a:pt x="161608" y="92746"/>
                  </a:lnTo>
                  <a:lnTo>
                    <a:pt x="161416" y="92798"/>
                  </a:lnTo>
                  <a:lnTo>
                    <a:pt x="161190" y="92868"/>
                  </a:lnTo>
                  <a:lnTo>
                    <a:pt x="160701" y="92938"/>
                  </a:lnTo>
                  <a:lnTo>
                    <a:pt x="151183" y="94315"/>
                  </a:lnTo>
                  <a:lnTo>
                    <a:pt x="141682" y="95710"/>
                  </a:lnTo>
                  <a:lnTo>
                    <a:pt x="122662" y="98499"/>
                  </a:lnTo>
                  <a:lnTo>
                    <a:pt x="117310" y="99266"/>
                  </a:lnTo>
                  <a:lnTo>
                    <a:pt x="111609" y="100068"/>
                  </a:lnTo>
                  <a:lnTo>
                    <a:pt x="112498" y="98830"/>
                  </a:lnTo>
                  <a:lnTo>
                    <a:pt x="112847" y="98342"/>
                  </a:lnTo>
                  <a:lnTo>
                    <a:pt x="113178" y="97906"/>
                  </a:lnTo>
                  <a:lnTo>
                    <a:pt x="124649" y="83367"/>
                  </a:lnTo>
                  <a:lnTo>
                    <a:pt x="136120" y="68827"/>
                  </a:lnTo>
                  <a:lnTo>
                    <a:pt x="136521" y="68304"/>
                  </a:lnTo>
                  <a:lnTo>
                    <a:pt x="136887" y="67764"/>
                  </a:lnTo>
                  <a:lnTo>
                    <a:pt x="137236" y="67241"/>
                  </a:lnTo>
                  <a:lnTo>
                    <a:pt x="137550" y="66700"/>
                  </a:lnTo>
                  <a:lnTo>
                    <a:pt x="137846" y="66160"/>
                  </a:lnTo>
                  <a:lnTo>
                    <a:pt x="138090" y="65619"/>
                  </a:lnTo>
                  <a:lnTo>
                    <a:pt x="138317" y="65079"/>
                  </a:lnTo>
                  <a:lnTo>
                    <a:pt x="138526" y="64556"/>
                  </a:lnTo>
                  <a:lnTo>
                    <a:pt x="138700" y="64016"/>
                  </a:lnTo>
                  <a:lnTo>
                    <a:pt x="138840" y="63475"/>
                  </a:lnTo>
                  <a:lnTo>
                    <a:pt x="138962" y="62935"/>
                  </a:lnTo>
                  <a:lnTo>
                    <a:pt x="139049" y="62394"/>
                  </a:lnTo>
                  <a:lnTo>
                    <a:pt x="139101" y="61854"/>
                  </a:lnTo>
                  <a:lnTo>
                    <a:pt x="139136" y="61313"/>
                  </a:lnTo>
                  <a:lnTo>
                    <a:pt x="139136" y="60790"/>
                  </a:lnTo>
                  <a:lnTo>
                    <a:pt x="139119" y="60250"/>
                  </a:lnTo>
                  <a:lnTo>
                    <a:pt x="139067" y="59727"/>
                  </a:lnTo>
                  <a:lnTo>
                    <a:pt x="138979" y="59187"/>
                  </a:lnTo>
                  <a:lnTo>
                    <a:pt x="138857" y="58664"/>
                  </a:lnTo>
                  <a:lnTo>
                    <a:pt x="138735" y="58141"/>
                  </a:lnTo>
                  <a:lnTo>
                    <a:pt x="138561" y="57635"/>
                  </a:lnTo>
                  <a:lnTo>
                    <a:pt x="138369" y="57112"/>
                  </a:lnTo>
                  <a:lnTo>
                    <a:pt x="138143" y="56606"/>
                  </a:lnTo>
                  <a:lnTo>
                    <a:pt x="137899" y="56101"/>
                  </a:lnTo>
                  <a:lnTo>
                    <a:pt x="137620" y="55595"/>
                  </a:lnTo>
                  <a:lnTo>
                    <a:pt x="137306" y="55090"/>
                  </a:lnTo>
                  <a:lnTo>
                    <a:pt x="136975" y="54602"/>
                  </a:lnTo>
                  <a:lnTo>
                    <a:pt x="136608" y="54113"/>
                  </a:lnTo>
                  <a:lnTo>
                    <a:pt x="136208" y="53643"/>
                  </a:lnTo>
                  <a:lnTo>
                    <a:pt x="135789" y="53172"/>
                  </a:lnTo>
                  <a:lnTo>
                    <a:pt x="135353" y="52701"/>
                  </a:lnTo>
                  <a:lnTo>
                    <a:pt x="134883" y="52231"/>
                  </a:lnTo>
                  <a:lnTo>
                    <a:pt x="133418" y="50888"/>
                  </a:lnTo>
                  <a:lnTo>
                    <a:pt x="131936" y="49528"/>
                  </a:lnTo>
                  <a:lnTo>
                    <a:pt x="128990" y="46861"/>
                  </a:lnTo>
                  <a:lnTo>
                    <a:pt x="111225" y="30648"/>
                  </a:lnTo>
                  <a:lnTo>
                    <a:pt x="102334" y="22559"/>
                  </a:lnTo>
                  <a:lnTo>
                    <a:pt x="93426" y="14470"/>
                  </a:lnTo>
                  <a:lnTo>
                    <a:pt x="92955" y="14051"/>
                  </a:lnTo>
                  <a:lnTo>
                    <a:pt x="92467" y="13650"/>
                  </a:lnTo>
                  <a:lnTo>
                    <a:pt x="91996" y="13284"/>
                  </a:lnTo>
                  <a:lnTo>
                    <a:pt x="91508" y="12953"/>
                  </a:lnTo>
                  <a:lnTo>
                    <a:pt x="91003" y="12639"/>
                  </a:lnTo>
                  <a:lnTo>
                    <a:pt x="90514" y="12343"/>
                  </a:lnTo>
                  <a:lnTo>
                    <a:pt x="90026" y="12081"/>
                  </a:lnTo>
                  <a:lnTo>
                    <a:pt x="89521" y="11855"/>
                  </a:lnTo>
                  <a:lnTo>
                    <a:pt x="89015" y="11646"/>
                  </a:lnTo>
                  <a:lnTo>
                    <a:pt x="88510" y="11471"/>
                  </a:lnTo>
                  <a:lnTo>
                    <a:pt x="88021" y="11314"/>
                  </a:lnTo>
                  <a:lnTo>
                    <a:pt x="87516" y="11175"/>
                  </a:lnTo>
                  <a:lnTo>
                    <a:pt x="86993" y="11070"/>
                  </a:lnTo>
                  <a:lnTo>
                    <a:pt x="86487" y="11001"/>
                  </a:lnTo>
                  <a:lnTo>
                    <a:pt x="85982" y="10948"/>
                  </a:lnTo>
                  <a:lnTo>
                    <a:pt x="85476" y="10931"/>
                  </a:lnTo>
                  <a:lnTo>
                    <a:pt x="84971" y="10931"/>
                  </a:lnTo>
                  <a:lnTo>
                    <a:pt x="84448" y="10948"/>
                  </a:lnTo>
                  <a:lnTo>
                    <a:pt x="83942" y="11001"/>
                  </a:lnTo>
                  <a:lnTo>
                    <a:pt x="83436" y="11088"/>
                  </a:lnTo>
                  <a:lnTo>
                    <a:pt x="82931" y="11192"/>
                  </a:lnTo>
                  <a:lnTo>
                    <a:pt x="82408" y="11332"/>
                  </a:lnTo>
                  <a:lnTo>
                    <a:pt x="81902" y="11489"/>
                  </a:lnTo>
                  <a:lnTo>
                    <a:pt x="81397" y="11663"/>
                  </a:lnTo>
                  <a:lnTo>
                    <a:pt x="80891" y="11872"/>
                  </a:lnTo>
                  <a:lnTo>
                    <a:pt x="80386" y="12116"/>
                  </a:lnTo>
                  <a:lnTo>
                    <a:pt x="79880" y="12378"/>
                  </a:lnTo>
                  <a:lnTo>
                    <a:pt x="79374" y="12674"/>
                  </a:lnTo>
                  <a:lnTo>
                    <a:pt x="78886" y="12988"/>
                  </a:lnTo>
                  <a:lnTo>
                    <a:pt x="78381" y="13319"/>
                  </a:lnTo>
                  <a:lnTo>
                    <a:pt x="77893" y="13685"/>
                  </a:lnTo>
                  <a:lnTo>
                    <a:pt x="77387" y="14086"/>
                  </a:lnTo>
                  <a:lnTo>
                    <a:pt x="77160" y="14261"/>
                  </a:lnTo>
                  <a:lnTo>
                    <a:pt x="76899" y="14452"/>
                  </a:lnTo>
                  <a:lnTo>
                    <a:pt x="76219" y="14940"/>
                  </a:lnTo>
                  <a:lnTo>
                    <a:pt x="75696" y="14243"/>
                  </a:lnTo>
                  <a:lnTo>
                    <a:pt x="75435" y="13912"/>
                  </a:lnTo>
                  <a:lnTo>
                    <a:pt x="75173" y="13598"/>
                  </a:lnTo>
                  <a:lnTo>
                    <a:pt x="74598" y="12988"/>
                  </a:lnTo>
                  <a:lnTo>
                    <a:pt x="74005" y="12395"/>
                  </a:lnTo>
                  <a:lnTo>
                    <a:pt x="73395" y="11820"/>
                  </a:lnTo>
                  <a:lnTo>
                    <a:pt x="72802" y="11262"/>
                  </a:lnTo>
                  <a:lnTo>
                    <a:pt x="72174" y="10704"/>
                  </a:lnTo>
                  <a:lnTo>
                    <a:pt x="71564" y="10164"/>
                  </a:lnTo>
                  <a:lnTo>
                    <a:pt x="70937" y="9641"/>
                  </a:lnTo>
                  <a:lnTo>
                    <a:pt x="70292" y="9135"/>
                  </a:lnTo>
                  <a:lnTo>
                    <a:pt x="69647" y="8647"/>
                  </a:lnTo>
                  <a:lnTo>
                    <a:pt x="69002" y="8159"/>
                  </a:lnTo>
                  <a:lnTo>
                    <a:pt x="68339" y="7688"/>
                  </a:lnTo>
                  <a:lnTo>
                    <a:pt x="67659" y="7235"/>
                  </a:lnTo>
                  <a:lnTo>
                    <a:pt x="66979" y="6799"/>
                  </a:lnTo>
                  <a:lnTo>
                    <a:pt x="66299" y="6381"/>
                  </a:lnTo>
                  <a:lnTo>
                    <a:pt x="65619" y="5962"/>
                  </a:lnTo>
                  <a:lnTo>
                    <a:pt x="64905" y="5561"/>
                  </a:lnTo>
                  <a:lnTo>
                    <a:pt x="64207" y="5178"/>
                  </a:lnTo>
                  <a:lnTo>
                    <a:pt x="63493" y="4812"/>
                  </a:lnTo>
                  <a:lnTo>
                    <a:pt x="62778" y="4446"/>
                  </a:lnTo>
                  <a:lnTo>
                    <a:pt x="62046" y="4097"/>
                  </a:lnTo>
                  <a:lnTo>
                    <a:pt x="61296" y="3766"/>
                  </a:lnTo>
                  <a:lnTo>
                    <a:pt x="60564" y="3452"/>
                  </a:lnTo>
                  <a:lnTo>
                    <a:pt x="59814" y="3138"/>
                  </a:lnTo>
                  <a:lnTo>
                    <a:pt x="59047" y="2859"/>
                  </a:lnTo>
                  <a:lnTo>
                    <a:pt x="58280" y="2580"/>
                  </a:lnTo>
                  <a:lnTo>
                    <a:pt x="57513" y="2301"/>
                  </a:lnTo>
                  <a:lnTo>
                    <a:pt x="56728" y="2057"/>
                  </a:lnTo>
                  <a:lnTo>
                    <a:pt x="55944" y="1813"/>
                  </a:lnTo>
                  <a:lnTo>
                    <a:pt x="55142" y="1586"/>
                  </a:lnTo>
                  <a:lnTo>
                    <a:pt x="54340" y="1377"/>
                  </a:lnTo>
                  <a:lnTo>
                    <a:pt x="53538" y="1168"/>
                  </a:lnTo>
                  <a:lnTo>
                    <a:pt x="52719" y="976"/>
                  </a:lnTo>
                  <a:lnTo>
                    <a:pt x="51533" y="732"/>
                  </a:lnTo>
                  <a:lnTo>
                    <a:pt x="50348" y="488"/>
                  </a:lnTo>
                  <a:lnTo>
                    <a:pt x="47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484250" y="4782575"/>
              <a:ext cx="464175" cy="694300"/>
            </a:xfrm>
            <a:custGeom>
              <a:rect b="b" l="l" r="r" t="t"/>
              <a:pathLst>
                <a:path extrusionOk="0" h="27772" w="18567">
                  <a:moveTo>
                    <a:pt x="9222" y="1"/>
                  </a:moveTo>
                  <a:lnTo>
                    <a:pt x="8961" y="18"/>
                  </a:lnTo>
                  <a:lnTo>
                    <a:pt x="8699" y="53"/>
                  </a:lnTo>
                  <a:lnTo>
                    <a:pt x="8438" y="105"/>
                  </a:lnTo>
                  <a:lnTo>
                    <a:pt x="8176" y="192"/>
                  </a:lnTo>
                  <a:lnTo>
                    <a:pt x="7915" y="297"/>
                  </a:lnTo>
                  <a:lnTo>
                    <a:pt x="7653" y="419"/>
                  </a:lnTo>
                  <a:lnTo>
                    <a:pt x="7409" y="576"/>
                  </a:lnTo>
                  <a:lnTo>
                    <a:pt x="7148" y="750"/>
                  </a:lnTo>
                  <a:lnTo>
                    <a:pt x="6886" y="942"/>
                  </a:lnTo>
                  <a:lnTo>
                    <a:pt x="6625" y="1169"/>
                  </a:lnTo>
                  <a:lnTo>
                    <a:pt x="6381" y="1413"/>
                  </a:lnTo>
                  <a:lnTo>
                    <a:pt x="6119" y="1674"/>
                  </a:lnTo>
                  <a:lnTo>
                    <a:pt x="5858" y="1953"/>
                  </a:lnTo>
                  <a:lnTo>
                    <a:pt x="5614" y="2267"/>
                  </a:lnTo>
                  <a:lnTo>
                    <a:pt x="5352" y="2598"/>
                  </a:lnTo>
                  <a:lnTo>
                    <a:pt x="5108" y="2947"/>
                  </a:lnTo>
                  <a:lnTo>
                    <a:pt x="4550" y="3784"/>
                  </a:lnTo>
                  <a:lnTo>
                    <a:pt x="4045" y="4620"/>
                  </a:lnTo>
                  <a:lnTo>
                    <a:pt x="3557" y="5492"/>
                  </a:lnTo>
                  <a:lnTo>
                    <a:pt x="3103" y="6364"/>
                  </a:lnTo>
                  <a:lnTo>
                    <a:pt x="2685" y="7235"/>
                  </a:lnTo>
                  <a:lnTo>
                    <a:pt x="2301" y="8142"/>
                  </a:lnTo>
                  <a:lnTo>
                    <a:pt x="1953" y="9048"/>
                  </a:lnTo>
                  <a:lnTo>
                    <a:pt x="1621" y="9955"/>
                  </a:lnTo>
                  <a:lnTo>
                    <a:pt x="1325" y="10879"/>
                  </a:lnTo>
                  <a:lnTo>
                    <a:pt x="1064" y="11820"/>
                  </a:lnTo>
                  <a:lnTo>
                    <a:pt x="819" y="12762"/>
                  </a:lnTo>
                  <a:lnTo>
                    <a:pt x="610" y="13721"/>
                  </a:lnTo>
                  <a:lnTo>
                    <a:pt x="436" y="14679"/>
                  </a:lnTo>
                  <a:lnTo>
                    <a:pt x="279" y="15656"/>
                  </a:lnTo>
                  <a:lnTo>
                    <a:pt x="140" y="16632"/>
                  </a:lnTo>
                  <a:lnTo>
                    <a:pt x="35" y="17626"/>
                  </a:lnTo>
                  <a:lnTo>
                    <a:pt x="0" y="18131"/>
                  </a:lnTo>
                  <a:lnTo>
                    <a:pt x="0" y="18619"/>
                  </a:lnTo>
                  <a:lnTo>
                    <a:pt x="0" y="19108"/>
                  </a:lnTo>
                  <a:lnTo>
                    <a:pt x="52" y="19578"/>
                  </a:lnTo>
                  <a:lnTo>
                    <a:pt x="122" y="20066"/>
                  </a:lnTo>
                  <a:lnTo>
                    <a:pt x="209" y="20520"/>
                  </a:lnTo>
                  <a:lnTo>
                    <a:pt x="314" y="20990"/>
                  </a:lnTo>
                  <a:lnTo>
                    <a:pt x="453" y="21426"/>
                  </a:lnTo>
                  <a:lnTo>
                    <a:pt x="610" y="21862"/>
                  </a:lnTo>
                  <a:lnTo>
                    <a:pt x="802" y="22298"/>
                  </a:lnTo>
                  <a:lnTo>
                    <a:pt x="994" y="22716"/>
                  </a:lnTo>
                  <a:lnTo>
                    <a:pt x="1220" y="23117"/>
                  </a:lnTo>
                  <a:lnTo>
                    <a:pt x="1464" y="23518"/>
                  </a:lnTo>
                  <a:lnTo>
                    <a:pt x="1726" y="23902"/>
                  </a:lnTo>
                  <a:lnTo>
                    <a:pt x="2005" y="24268"/>
                  </a:lnTo>
                  <a:lnTo>
                    <a:pt x="2284" y="24617"/>
                  </a:lnTo>
                  <a:lnTo>
                    <a:pt x="2598" y="24965"/>
                  </a:lnTo>
                  <a:lnTo>
                    <a:pt x="2929" y="25279"/>
                  </a:lnTo>
                  <a:lnTo>
                    <a:pt x="3278" y="25593"/>
                  </a:lnTo>
                  <a:lnTo>
                    <a:pt x="3644" y="25872"/>
                  </a:lnTo>
                  <a:lnTo>
                    <a:pt x="4010" y="26151"/>
                  </a:lnTo>
                  <a:lnTo>
                    <a:pt x="4411" y="26395"/>
                  </a:lnTo>
                  <a:lnTo>
                    <a:pt x="4812" y="26639"/>
                  </a:lnTo>
                  <a:lnTo>
                    <a:pt x="5213" y="26848"/>
                  </a:lnTo>
                  <a:lnTo>
                    <a:pt x="5649" y="27040"/>
                  </a:lnTo>
                  <a:lnTo>
                    <a:pt x="6084" y="27214"/>
                  </a:lnTo>
                  <a:lnTo>
                    <a:pt x="6538" y="27371"/>
                  </a:lnTo>
                  <a:lnTo>
                    <a:pt x="6991" y="27493"/>
                  </a:lnTo>
                  <a:lnTo>
                    <a:pt x="7462" y="27598"/>
                  </a:lnTo>
                  <a:lnTo>
                    <a:pt x="7950" y="27685"/>
                  </a:lnTo>
                  <a:lnTo>
                    <a:pt x="8420" y="27737"/>
                  </a:lnTo>
                  <a:lnTo>
                    <a:pt x="8926" y="27772"/>
                  </a:lnTo>
                  <a:lnTo>
                    <a:pt x="9414" y="27772"/>
                  </a:lnTo>
                  <a:lnTo>
                    <a:pt x="9902" y="27755"/>
                  </a:lnTo>
                  <a:lnTo>
                    <a:pt x="10373" y="27702"/>
                  </a:lnTo>
                  <a:lnTo>
                    <a:pt x="10861" y="27633"/>
                  </a:lnTo>
                  <a:lnTo>
                    <a:pt x="11314" y="27545"/>
                  </a:lnTo>
                  <a:lnTo>
                    <a:pt x="11768" y="27423"/>
                  </a:lnTo>
                  <a:lnTo>
                    <a:pt x="12221" y="27284"/>
                  </a:lnTo>
                  <a:lnTo>
                    <a:pt x="12657" y="27110"/>
                  </a:lnTo>
                  <a:lnTo>
                    <a:pt x="13093" y="26935"/>
                  </a:lnTo>
                  <a:lnTo>
                    <a:pt x="13511" y="26726"/>
                  </a:lnTo>
                  <a:lnTo>
                    <a:pt x="13912" y="26482"/>
                  </a:lnTo>
                  <a:lnTo>
                    <a:pt x="14313" y="26238"/>
                  </a:lnTo>
                  <a:lnTo>
                    <a:pt x="14679" y="25976"/>
                  </a:lnTo>
                  <a:lnTo>
                    <a:pt x="15045" y="25680"/>
                  </a:lnTo>
                  <a:lnTo>
                    <a:pt x="15411" y="25366"/>
                  </a:lnTo>
                  <a:lnTo>
                    <a:pt x="15742" y="25035"/>
                  </a:lnTo>
                  <a:lnTo>
                    <a:pt x="16056" y="24704"/>
                  </a:lnTo>
                  <a:lnTo>
                    <a:pt x="16370" y="24338"/>
                  </a:lnTo>
                  <a:lnTo>
                    <a:pt x="16666" y="23954"/>
                  </a:lnTo>
                  <a:lnTo>
                    <a:pt x="16928" y="23571"/>
                  </a:lnTo>
                  <a:lnTo>
                    <a:pt x="17189" y="23152"/>
                  </a:lnTo>
                  <a:lnTo>
                    <a:pt x="17416" y="22734"/>
                  </a:lnTo>
                  <a:lnTo>
                    <a:pt x="17625" y="22298"/>
                  </a:lnTo>
                  <a:lnTo>
                    <a:pt x="17817" y="21845"/>
                  </a:lnTo>
                  <a:lnTo>
                    <a:pt x="17991" y="21374"/>
                  </a:lnTo>
                  <a:lnTo>
                    <a:pt x="18148" y="20886"/>
                  </a:lnTo>
                  <a:lnTo>
                    <a:pt x="18270" y="20398"/>
                  </a:lnTo>
                  <a:lnTo>
                    <a:pt x="18392" y="19910"/>
                  </a:lnTo>
                  <a:lnTo>
                    <a:pt x="18462" y="19387"/>
                  </a:lnTo>
                  <a:lnTo>
                    <a:pt x="18532" y="18864"/>
                  </a:lnTo>
                  <a:lnTo>
                    <a:pt x="18567" y="18341"/>
                  </a:lnTo>
                  <a:lnTo>
                    <a:pt x="18567" y="17783"/>
                  </a:lnTo>
                  <a:lnTo>
                    <a:pt x="18445" y="16841"/>
                  </a:lnTo>
                  <a:lnTo>
                    <a:pt x="18305" y="15882"/>
                  </a:lnTo>
                  <a:lnTo>
                    <a:pt x="18148" y="14924"/>
                  </a:lnTo>
                  <a:lnTo>
                    <a:pt x="17957" y="13965"/>
                  </a:lnTo>
                  <a:lnTo>
                    <a:pt x="17747" y="13006"/>
                  </a:lnTo>
                  <a:lnTo>
                    <a:pt x="17503" y="12064"/>
                  </a:lnTo>
                  <a:lnTo>
                    <a:pt x="17242" y="11106"/>
                  </a:lnTo>
                  <a:lnTo>
                    <a:pt x="16945" y="10147"/>
                  </a:lnTo>
                  <a:lnTo>
                    <a:pt x="16614" y="9205"/>
                  </a:lnTo>
                  <a:lnTo>
                    <a:pt x="16265" y="8264"/>
                  </a:lnTo>
                  <a:lnTo>
                    <a:pt x="15865" y="7323"/>
                  </a:lnTo>
                  <a:lnTo>
                    <a:pt x="15429" y="6399"/>
                  </a:lnTo>
                  <a:lnTo>
                    <a:pt x="14958" y="5492"/>
                  </a:lnTo>
                  <a:lnTo>
                    <a:pt x="14452" y="4586"/>
                  </a:lnTo>
                  <a:lnTo>
                    <a:pt x="14191" y="4150"/>
                  </a:lnTo>
                  <a:lnTo>
                    <a:pt x="13912" y="3696"/>
                  </a:lnTo>
                  <a:lnTo>
                    <a:pt x="13616" y="3261"/>
                  </a:lnTo>
                  <a:lnTo>
                    <a:pt x="13319" y="2825"/>
                  </a:lnTo>
                  <a:lnTo>
                    <a:pt x="13075" y="2476"/>
                  </a:lnTo>
                  <a:lnTo>
                    <a:pt x="12814" y="2145"/>
                  </a:lnTo>
                  <a:lnTo>
                    <a:pt x="12570" y="1848"/>
                  </a:lnTo>
                  <a:lnTo>
                    <a:pt x="12308" y="1570"/>
                  </a:lnTo>
                  <a:lnTo>
                    <a:pt x="12064" y="1325"/>
                  </a:lnTo>
                  <a:lnTo>
                    <a:pt x="11803" y="1081"/>
                  </a:lnTo>
                  <a:lnTo>
                    <a:pt x="11541" y="872"/>
                  </a:lnTo>
                  <a:lnTo>
                    <a:pt x="11280" y="680"/>
                  </a:lnTo>
                  <a:lnTo>
                    <a:pt x="11035" y="524"/>
                  </a:lnTo>
                  <a:lnTo>
                    <a:pt x="10774" y="384"/>
                  </a:lnTo>
                  <a:lnTo>
                    <a:pt x="10512" y="262"/>
                  </a:lnTo>
                  <a:lnTo>
                    <a:pt x="10251" y="157"/>
                  </a:lnTo>
                  <a:lnTo>
                    <a:pt x="9989" y="88"/>
                  </a:lnTo>
                  <a:lnTo>
                    <a:pt x="9728" y="35"/>
                  </a:lnTo>
                  <a:lnTo>
                    <a:pt x="9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896100" y="3683400"/>
              <a:ext cx="462875" cy="693000"/>
            </a:xfrm>
            <a:custGeom>
              <a:rect b="b" l="l" r="r" t="t"/>
              <a:pathLst>
                <a:path extrusionOk="0" h="27720" w="18515">
                  <a:moveTo>
                    <a:pt x="9223" y="0"/>
                  </a:moveTo>
                  <a:lnTo>
                    <a:pt x="8961" y="18"/>
                  </a:lnTo>
                  <a:lnTo>
                    <a:pt x="8700" y="53"/>
                  </a:lnTo>
                  <a:lnTo>
                    <a:pt x="8456" y="105"/>
                  </a:lnTo>
                  <a:lnTo>
                    <a:pt x="8194" y="175"/>
                  </a:lnTo>
                  <a:lnTo>
                    <a:pt x="7933" y="279"/>
                  </a:lnTo>
                  <a:lnTo>
                    <a:pt x="7671" y="384"/>
                  </a:lnTo>
                  <a:lnTo>
                    <a:pt x="7427" y="523"/>
                  </a:lnTo>
                  <a:lnTo>
                    <a:pt x="7166" y="698"/>
                  </a:lnTo>
                  <a:lnTo>
                    <a:pt x="6904" y="872"/>
                  </a:lnTo>
                  <a:lnTo>
                    <a:pt x="6660" y="1081"/>
                  </a:lnTo>
                  <a:lnTo>
                    <a:pt x="6416" y="1308"/>
                  </a:lnTo>
                  <a:lnTo>
                    <a:pt x="6155" y="1569"/>
                  </a:lnTo>
                  <a:lnTo>
                    <a:pt x="5911" y="1831"/>
                  </a:lnTo>
                  <a:lnTo>
                    <a:pt x="5667" y="2127"/>
                  </a:lnTo>
                  <a:lnTo>
                    <a:pt x="5422" y="2441"/>
                  </a:lnTo>
                  <a:lnTo>
                    <a:pt x="5178" y="2790"/>
                  </a:lnTo>
                  <a:lnTo>
                    <a:pt x="4603" y="3644"/>
                  </a:lnTo>
                  <a:lnTo>
                    <a:pt x="4063" y="4533"/>
                  </a:lnTo>
                  <a:lnTo>
                    <a:pt x="3557" y="5422"/>
                  </a:lnTo>
                  <a:lnTo>
                    <a:pt x="3086" y="6329"/>
                  </a:lnTo>
                  <a:lnTo>
                    <a:pt x="2651" y="7235"/>
                  </a:lnTo>
                  <a:lnTo>
                    <a:pt x="2250" y="8159"/>
                  </a:lnTo>
                  <a:lnTo>
                    <a:pt x="1866" y="9101"/>
                  </a:lnTo>
                  <a:lnTo>
                    <a:pt x="1535" y="10059"/>
                  </a:lnTo>
                  <a:lnTo>
                    <a:pt x="1221" y="11018"/>
                  </a:lnTo>
                  <a:lnTo>
                    <a:pt x="960" y="11995"/>
                  </a:lnTo>
                  <a:lnTo>
                    <a:pt x="715" y="12971"/>
                  </a:lnTo>
                  <a:lnTo>
                    <a:pt x="506" y="13965"/>
                  </a:lnTo>
                  <a:lnTo>
                    <a:pt x="332" y="14976"/>
                  </a:lnTo>
                  <a:lnTo>
                    <a:pt x="192" y="15987"/>
                  </a:lnTo>
                  <a:lnTo>
                    <a:pt x="88" y="17015"/>
                  </a:lnTo>
                  <a:lnTo>
                    <a:pt x="18" y="18044"/>
                  </a:lnTo>
                  <a:lnTo>
                    <a:pt x="1" y="18550"/>
                  </a:lnTo>
                  <a:lnTo>
                    <a:pt x="18" y="19038"/>
                  </a:lnTo>
                  <a:lnTo>
                    <a:pt x="53" y="19526"/>
                  </a:lnTo>
                  <a:lnTo>
                    <a:pt x="105" y="19997"/>
                  </a:lnTo>
                  <a:lnTo>
                    <a:pt x="192" y="20467"/>
                  </a:lnTo>
                  <a:lnTo>
                    <a:pt x="297" y="20921"/>
                  </a:lnTo>
                  <a:lnTo>
                    <a:pt x="419" y="21374"/>
                  </a:lnTo>
                  <a:lnTo>
                    <a:pt x="576" y="21810"/>
                  </a:lnTo>
                  <a:lnTo>
                    <a:pt x="733" y="22228"/>
                  </a:lnTo>
                  <a:lnTo>
                    <a:pt x="925" y="22646"/>
                  </a:lnTo>
                  <a:lnTo>
                    <a:pt x="1134" y="23047"/>
                  </a:lnTo>
                  <a:lnTo>
                    <a:pt x="1378" y="23448"/>
                  </a:lnTo>
                  <a:lnTo>
                    <a:pt x="1622" y="23814"/>
                  </a:lnTo>
                  <a:lnTo>
                    <a:pt x="1884" y="24181"/>
                  </a:lnTo>
                  <a:lnTo>
                    <a:pt x="2180" y="24529"/>
                  </a:lnTo>
                  <a:lnTo>
                    <a:pt x="2476" y="24860"/>
                  </a:lnTo>
                  <a:lnTo>
                    <a:pt x="2790" y="25192"/>
                  </a:lnTo>
                  <a:lnTo>
                    <a:pt x="3121" y="25488"/>
                  </a:lnTo>
                  <a:lnTo>
                    <a:pt x="3470" y="25767"/>
                  </a:lnTo>
                  <a:lnTo>
                    <a:pt x="3836" y="26046"/>
                  </a:lnTo>
                  <a:lnTo>
                    <a:pt x="4220" y="26290"/>
                  </a:lnTo>
                  <a:lnTo>
                    <a:pt x="4603" y="26517"/>
                  </a:lnTo>
                  <a:lnTo>
                    <a:pt x="5004" y="26743"/>
                  </a:lnTo>
                  <a:lnTo>
                    <a:pt x="5422" y="26935"/>
                  </a:lnTo>
                  <a:lnTo>
                    <a:pt x="5858" y="27109"/>
                  </a:lnTo>
                  <a:lnTo>
                    <a:pt x="6294" y="27266"/>
                  </a:lnTo>
                  <a:lnTo>
                    <a:pt x="6747" y="27388"/>
                  </a:lnTo>
                  <a:lnTo>
                    <a:pt x="7201" y="27510"/>
                  </a:lnTo>
                  <a:lnTo>
                    <a:pt x="7671" y="27598"/>
                  </a:lnTo>
                  <a:lnTo>
                    <a:pt x="8142" y="27667"/>
                  </a:lnTo>
                  <a:lnTo>
                    <a:pt x="8630" y="27702"/>
                  </a:lnTo>
                  <a:lnTo>
                    <a:pt x="9136" y="27720"/>
                  </a:lnTo>
                  <a:lnTo>
                    <a:pt x="9624" y="27720"/>
                  </a:lnTo>
                  <a:lnTo>
                    <a:pt x="10095" y="27702"/>
                  </a:lnTo>
                  <a:lnTo>
                    <a:pt x="10565" y="27632"/>
                  </a:lnTo>
                  <a:lnTo>
                    <a:pt x="11036" y="27563"/>
                  </a:lnTo>
                  <a:lnTo>
                    <a:pt x="11489" y="27458"/>
                  </a:lnTo>
                  <a:lnTo>
                    <a:pt x="11943" y="27336"/>
                  </a:lnTo>
                  <a:lnTo>
                    <a:pt x="12378" y="27197"/>
                  </a:lnTo>
                  <a:lnTo>
                    <a:pt x="12814" y="27022"/>
                  </a:lnTo>
                  <a:lnTo>
                    <a:pt x="13233" y="26830"/>
                  </a:lnTo>
                  <a:lnTo>
                    <a:pt x="13634" y="26621"/>
                  </a:lnTo>
                  <a:lnTo>
                    <a:pt x="14035" y="26395"/>
                  </a:lnTo>
                  <a:lnTo>
                    <a:pt x="14418" y="26133"/>
                  </a:lnTo>
                  <a:lnTo>
                    <a:pt x="14784" y="25872"/>
                  </a:lnTo>
                  <a:lnTo>
                    <a:pt x="15133" y="25575"/>
                  </a:lnTo>
                  <a:lnTo>
                    <a:pt x="15482" y="25261"/>
                  </a:lnTo>
                  <a:lnTo>
                    <a:pt x="15795" y="24930"/>
                  </a:lnTo>
                  <a:lnTo>
                    <a:pt x="16109" y="24582"/>
                  </a:lnTo>
                  <a:lnTo>
                    <a:pt x="16406" y="24215"/>
                  </a:lnTo>
                  <a:lnTo>
                    <a:pt x="16684" y="23832"/>
                  </a:lnTo>
                  <a:lnTo>
                    <a:pt x="16946" y="23431"/>
                  </a:lnTo>
                  <a:lnTo>
                    <a:pt x="17190" y="23030"/>
                  </a:lnTo>
                  <a:lnTo>
                    <a:pt x="17417" y="22594"/>
                  </a:lnTo>
                  <a:lnTo>
                    <a:pt x="17608" y="22141"/>
                  </a:lnTo>
                  <a:lnTo>
                    <a:pt x="17800" y="21688"/>
                  </a:lnTo>
                  <a:lnTo>
                    <a:pt x="17975" y="21199"/>
                  </a:lnTo>
                  <a:lnTo>
                    <a:pt x="18114" y="20711"/>
                  </a:lnTo>
                  <a:lnTo>
                    <a:pt x="18236" y="20206"/>
                  </a:lnTo>
                  <a:lnTo>
                    <a:pt x="18341" y="19700"/>
                  </a:lnTo>
                  <a:lnTo>
                    <a:pt x="18410" y="19160"/>
                  </a:lnTo>
                  <a:lnTo>
                    <a:pt x="18480" y="18619"/>
                  </a:lnTo>
                  <a:lnTo>
                    <a:pt x="18498" y="18061"/>
                  </a:lnTo>
                  <a:lnTo>
                    <a:pt x="18515" y="17504"/>
                  </a:lnTo>
                  <a:lnTo>
                    <a:pt x="18393" y="16597"/>
                  </a:lnTo>
                  <a:lnTo>
                    <a:pt x="18271" y="15690"/>
                  </a:lnTo>
                  <a:lnTo>
                    <a:pt x="18097" y="14767"/>
                  </a:lnTo>
                  <a:lnTo>
                    <a:pt x="17922" y="13843"/>
                  </a:lnTo>
                  <a:lnTo>
                    <a:pt x="17713" y="12901"/>
                  </a:lnTo>
                  <a:lnTo>
                    <a:pt x="17469" y="11960"/>
                  </a:lnTo>
                  <a:lnTo>
                    <a:pt x="17207" y="11036"/>
                  </a:lnTo>
                  <a:lnTo>
                    <a:pt x="16911" y="10094"/>
                  </a:lnTo>
                  <a:lnTo>
                    <a:pt x="16580" y="9153"/>
                  </a:lnTo>
                  <a:lnTo>
                    <a:pt x="16231" y="8229"/>
                  </a:lnTo>
                  <a:lnTo>
                    <a:pt x="15830" y="7305"/>
                  </a:lnTo>
                  <a:lnTo>
                    <a:pt x="15394" y="6381"/>
                  </a:lnTo>
                  <a:lnTo>
                    <a:pt x="14924" y="5474"/>
                  </a:lnTo>
                  <a:lnTo>
                    <a:pt x="14418" y="4568"/>
                  </a:lnTo>
                  <a:lnTo>
                    <a:pt x="13878" y="3679"/>
                  </a:lnTo>
                  <a:lnTo>
                    <a:pt x="13599" y="3243"/>
                  </a:lnTo>
                  <a:lnTo>
                    <a:pt x="13285" y="2807"/>
                  </a:lnTo>
                  <a:lnTo>
                    <a:pt x="13041" y="2459"/>
                  </a:lnTo>
                  <a:lnTo>
                    <a:pt x="12797" y="2145"/>
                  </a:lnTo>
                  <a:lnTo>
                    <a:pt x="12553" y="1848"/>
                  </a:lnTo>
                  <a:lnTo>
                    <a:pt x="12309" y="1587"/>
                  </a:lnTo>
                  <a:lnTo>
                    <a:pt x="12047" y="1325"/>
                  </a:lnTo>
                  <a:lnTo>
                    <a:pt x="11803" y="1099"/>
                  </a:lnTo>
                  <a:lnTo>
                    <a:pt x="11542" y="889"/>
                  </a:lnTo>
                  <a:lnTo>
                    <a:pt x="11298" y="715"/>
                  </a:lnTo>
                  <a:lnTo>
                    <a:pt x="11036" y="541"/>
                  </a:lnTo>
                  <a:lnTo>
                    <a:pt x="10775" y="401"/>
                  </a:lnTo>
                  <a:lnTo>
                    <a:pt x="10513" y="279"/>
                  </a:lnTo>
                  <a:lnTo>
                    <a:pt x="10252" y="192"/>
                  </a:lnTo>
                  <a:lnTo>
                    <a:pt x="10007" y="105"/>
                  </a:lnTo>
                  <a:lnTo>
                    <a:pt x="9746" y="53"/>
                  </a:lnTo>
                  <a:lnTo>
                    <a:pt x="9484" y="18"/>
                  </a:lnTo>
                  <a:lnTo>
                    <a:pt x="9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15"/>
          <p:cNvSpPr/>
          <p:nvPr/>
        </p:nvSpPr>
        <p:spPr>
          <a:xfrm>
            <a:off x="2180738" y="4103576"/>
            <a:ext cx="628500" cy="628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5"/>
          <p:cNvGrpSpPr/>
          <p:nvPr/>
        </p:nvGrpSpPr>
        <p:grpSpPr>
          <a:xfrm>
            <a:off x="2314523" y="4215481"/>
            <a:ext cx="360961" cy="404385"/>
            <a:chOff x="850813" y="2867647"/>
            <a:chExt cx="326573" cy="365860"/>
          </a:xfrm>
        </p:grpSpPr>
        <p:sp>
          <p:nvSpPr>
            <p:cNvPr id="56" name="Google Shape;56;p15"/>
            <p:cNvSpPr/>
            <p:nvPr/>
          </p:nvSpPr>
          <p:spPr>
            <a:xfrm>
              <a:off x="977051" y="2867647"/>
              <a:ext cx="152293" cy="249434"/>
            </a:xfrm>
            <a:custGeom>
              <a:rect b="b" l="l" r="r" t="t"/>
              <a:pathLst>
                <a:path extrusionOk="0" h="7295" w="4454">
                  <a:moveTo>
                    <a:pt x="379" y="1"/>
                  </a:moveTo>
                  <a:cubicBezTo>
                    <a:pt x="307" y="1"/>
                    <a:pt x="249" y="40"/>
                    <a:pt x="191" y="79"/>
                  </a:cubicBezTo>
                  <a:cubicBezTo>
                    <a:pt x="119" y="150"/>
                    <a:pt x="95" y="245"/>
                    <a:pt x="95" y="317"/>
                  </a:cubicBezTo>
                  <a:cubicBezTo>
                    <a:pt x="95" y="793"/>
                    <a:pt x="286" y="1246"/>
                    <a:pt x="596" y="1603"/>
                  </a:cubicBezTo>
                  <a:cubicBezTo>
                    <a:pt x="905" y="1889"/>
                    <a:pt x="1334" y="2055"/>
                    <a:pt x="1786" y="2079"/>
                  </a:cubicBezTo>
                  <a:lnTo>
                    <a:pt x="1786" y="3079"/>
                  </a:lnTo>
                  <a:lnTo>
                    <a:pt x="1715" y="3008"/>
                  </a:lnTo>
                  <a:cubicBezTo>
                    <a:pt x="1358" y="2698"/>
                    <a:pt x="905" y="2508"/>
                    <a:pt x="429" y="2508"/>
                  </a:cubicBezTo>
                  <a:cubicBezTo>
                    <a:pt x="357" y="2508"/>
                    <a:pt x="262" y="2532"/>
                    <a:pt x="191" y="2603"/>
                  </a:cubicBezTo>
                  <a:cubicBezTo>
                    <a:pt x="143" y="2651"/>
                    <a:pt x="95" y="2746"/>
                    <a:pt x="95" y="2841"/>
                  </a:cubicBezTo>
                  <a:cubicBezTo>
                    <a:pt x="119" y="3317"/>
                    <a:pt x="286" y="3746"/>
                    <a:pt x="596" y="4103"/>
                  </a:cubicBezTo>
                  <a:cubicBezTo>
                    <a:pt x="929" y="4389"/>
                    <a:pt x="1334" y="4580"/>
                    <a:pt x="1786" y="4580"/>
                  </a:cubicBezTo>
                  <a:lnTo>
                    <a:pt x="1786" y="5389"/>
                  </a:lnTo>
                  <a:cubicBezTo>
                    <a:pt x="1119" y="5461"/>
                    <a:pt x="500" y="5699"/>
                    <a:pt x="0" y="6128"/>
                  </a:cubicBezTo>
                  <a:lnTo>
                    <a:pt x="1500" y="6128"/>
                  </a:lnTo>
                  <a:cubicBezTo>
                    <a:pt x="2167" y="6128"/>
                    <a:pt x="2763" y="6628"/>
                    <a:pt x="2882" y="7294"/>
                  </a:cubicBezTo>
                  <a:lnTo>
                    <a:pt x="4215" y="6532"/>
                  </a:lnTo>
                  <a:cubicBezTo>
                    <a:pt x="4287" y="6485"/>
                    <a:pt x="4382" y="6437"/>
                    <a:pt x="4453" y="6413"/>
                  </a:cubicBezTo>
                  <a:cubicBezTo>
                    <a:pt x="3906" y="5842"/>
                    <a:pt x="3167" y="5461"/>
                    <a:pt x="2382" y="5389"/>
                  </a:cubicBezTo>
                  <a:lnTo>
                    <a:pt x="2382" y="4580"/>
                  </a:lnTo>
                  <a:cubicBezTo>
                    <a:pt x="2810" y="4580"/>
                    <a:pt x="3239" y="4389"/>
                    <a:pt x="3572" y="4103"/>
                  </a:cubicBezTo>
                  <a:cubicBezTo>
                    <a:pt x="3882" y="3746"/>
                    <a:pt x="4049" y="3317"/>
                    <a:pt x="4049" y="2841"/>
                  </a:cubicBezTo>
                  <a:cubicBezTo>
                    <a:pt x="4072" y="2746"/>
                    <a:pt x="4025" y="2651"/>
                    <a:pt x="3977" y="2603"/>
                  </a:cubicBezTo>
                  <a:cubicBezTo>
                    <a:pt x="3906" y="2532"/>
                    <a:pt x="3810" y="2508"/>
                    <a:pt x="3739" y="2508"/>
                  </a:cubicBezTo>
                  <a:cubicBezTo>
                    <a:pt x="3263" y="2508"/>
                    <a:pt x="2810" y="2698"/>
                    <a:pt x="2453" y="3008"/>
                  </a:cubicBezTo>
                  <a:lnTo>
                    <a:pt x="2382" y="3079"/>
                  </a:lnTo>
                  <a:lnTo>
                    <a:pt x="2382" y="2079"/>
                  </a:lnTo>
                  <a:cubicBezTo>
                    <a:pt x="2834" y="2055"/>
                    <a:pt x="3239" y="1889"/>
                    <a:pt x="3572" y="1603"/>
                  </a:cubicBezTo>
                  <a:cubicBezTo>
                    <a:pt x="3882" y="1246"/>
                    <a:pt x="4049" y="793"/>
                    <a:pt x="4072" y="341"/>
                  </a:cubicBezTo>
                  <a:cubicBezTo>
                    <a:pt x="4072" y="245"/>
                    <a:pt x="4049" y="150"/>
                    <a:pt x="3977" y="103"/>
                  </a:cubicBezTo>
                  <a:cubicBezTo>
                    <a:pt x="3918" y="44"/>
                    <a:pt x="3860" y="1"/>
                    <a:pt x="3788" y="1"/>
                  </a:cubicBezTo>
                  <a:cubicBezTo>
                    <a:pt x="3772" y="1"/>
                    <a:pt x="3756" y="3"/>
                    <a:pt x="3739" y="7"/>
                  </a:cubicBezTo>
                  <a:cubicBezTo>
                    <a:pt x="3263" y="7"/>
                    <a:pt x="2810" y="174"/>
                    <a:pt x="2477" y="484"/>
                  </a:cubicBezTo>
                  <a:cubicBezTo>
                    <a:pt x="2286" y="674"/>
                    <a:pt x="2143" y="912"/>
                    <a:pt x="2072" y="1150"/>
                  </a:cubicBezTo>
                  <a:cubicBezTo>
                    <a:pt x="2001" y="912"/>
                    <a:pt x="1881" y="674"/>
                    <a:pt x="1691" y="484"/>
                  </a:cubicBezTo>
                  <a:cubicBezTo>
                    <a:pt x="1358" y="174"/>
                    <a:pt x="905" y="7"/>
                    <a:pt x="429" y="7"/>
                  </a:cubicBezTo>
                  <a:cubicBezTo>
                    <a:pt x="411" y="3"/>
                    <a:pt x="395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850813" y="3099062"/>
              <a:ext cx="326573" cy="134445"/>
            </a:xfrm>
            <a:custGeom>
              <a:rect b="b" l="l" r="r" t="t"/>
              <a:pathLst>
                <a:path extrusionOk="0" h="3932" w="9551">
                  <a:moveTo>
                    <a:pt x="5261" y="0"/>
                  </a:moveTo>
                  <a:cubicBezTo>
                    <a:pt x="5238" y="0"/>
                    <a:pt x="5216" y="1"/>
                    <a:pt x="5192" y="3"/>
                  </a:cubicBezTo>
                  <a:lnTo>
                    <a:pt x="3097" y="3"/>
                  </a:lnTo>
                  <a:cubicBezTo>
                    <a:pt x="2573" y="3"/>
                    <a:pt x="2073" y="217"/>
                    <a:pt x="1692" y="598"/>
                  </a:cubicBezTo>
                  <a:lnTo>
                    <a:pt x="96" y="2170"/>
                  </a:lnTo>
                  <a:cubicBezTo>
                    <a:pt x="25" y="2217"/>
                    <a:pt x="1" y="2336"/>
                    <a:pt x="1" y="2432"/>
                  </a:cubicBezTo>
                  <a:cubicBezTo>
                    <a:pt x="25" y="2527"/>
                    <a:pt x="72" y="2622"/>
                    <a:pt x="168" y="2646"/>
                  </a:cubicBezTo>
                  <a:lnTo>
                    <a:pt x="2478" y="3884"/>
                  </a:lnTo>
                  <a:cubicBezTo>
                    <a:pt x="2525" y="3908"/>
                    <a:pt x="2573" y="3932"/>
                    <a:pt x="2644" y="3932"/>
                  </a:cubicBezTo>
                  <a:cubicBezTo>
                    <a:pt x="2716" y="3932"/>
                    <a:pt x="2787" y="3908"/>
                    <a:pt x="2859" y="3837"/>
                  </a:cubicBezTo>
                  <a:lnTo>
                    <a:pt x="3430" y="3265"/>
                  </a:lnTo>
                  <a:cubicBezTo>
                    <a:pt x="3525" y="3170"/>
                    <a:pt x="3668" y="3122"/>
                    <a:pt x="3787" y="3122"/>
                  </a:cubicBezTo>
                  <a:lnTo>
                    <a:pt x="6121" y="3122"/>
                  </a:lnTo>
                  <a:cubicBezTo>
                    <a:pt x="6407" y="3122"/>
                    <a:pt x="6669" y="3051"/>
                    <a:pt x="6907" y="2908"/>
                  </a:cubicBezTo>
                  <a:lnTo>
                    <a:pt x="9027" y="1693"/>
                  </a:lnTo>
                  <a:cubicBezTo>
                    <a:pt x="9431" y="1431"/>
                    <a:pt x="9551" y="884"/>
                    <a:pt x="9241" y="503"/>
                  </a:cubicBezTo>
                  <a:cubicBezTo>
                    <a:pt x="9090" y="307"/>
                    <a:pt x="8853" y="197"/>
                    <a:pt x="8615" y="197"/>
                  </a:cubicBezTo>
                  <a:cubicBezTo>
                    <a:pt x="8478" y="197"/>
                    <a:pt x="8339" y="233"/>
                    <a:pt x="8217" y="312"/>
                  </a:cubicBezTo>
                  <a:lnTo>
                    <a:pt x="6502" y="1289"/>
                  </a:lnTo>
                  <a:cubicBezTo>
                    <a:pt x="6288" y="1836"/>
                    <a:pt x="5764" y="2193"/>
                    <a:pt x="5192" y="2193"/>
                  </a:cubicBezTo>
                  <a:lnTo>
                    <a:pt x="3978" y="2193"/>
                  </a:lnTo>
                  <a:cubicBezTo>
                    <a:pt x="3963" y="2195"/>
                    <a:pt x="3949" y="2196"/>
                    <a:pt x="3935" y="2196"/>
                  </a:cubicBezTo>
                  <a:cubicBezTo>
                    <a:pt x="3516" y="2196"/>
                    <a:pt x="3516" y="1548"/>
                    <a:pt x="3935" y="1548"/>
                  </a:cubicBezTo>
                  <a:cubicBezTo>
                    <a:pt x="3949" y="1548"/>
                    <a:pt x="3963" y="1549"/>
                    <a:pt x="3978" y="1550"/>
                  </a:cubicBezTo>
                  <a:lnTo>
                    <a:pt x="5192" y="1550"/>
                  </a:lnTo>
                  <a:cubicBezTo>
                    <a:pt x="5216" y="1552"/>
                    <a:pt x="5238" y="1553"/>
                    <a:pt x="5261" y="1553"/>
                  </a:cubicBezTo>
                  <a:cubicBezTo>
                    <a:pt x="6289" y="1553"/>
                    <a:pt x="6289" y="0"/>
                    <a:pt x="5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15"/>
          <p:cNvGrpSpPr/>
          <p:nvPr/>
        </p:nvGrpSpPr>
        <p:grpSpPr>
          <a:xfrm>
            <a:off x="1149293" y="1409700"/>
            <a:ext cx="2691567" cy="2324132"/>
            <a:chOff x="1149293" y="1409700"/>
            <a:chExt cx="2691567" cy="2324132"/>
          </a:xfrm>
        </p:grpSpPr>
        <p:sp>
          <p:nvSpPr>
            <p:cNvPr id="59" name="Google Shape;59;p15"/>
            <p:cNvSpPr/>
            <p:nvPr/>
          </p:nvSpPr>
          <p:spPr>
            <a:xfrm>
              <a:off x="1149293" y="1409700"/>
              <a:ext cx="2691567" cy="388998"/>
            </a:xfrm>
            <a:custGeom>
              <a:rect b="b" l="l" r="r" t="t"/>
              <a:pathLst>
                <a:path extrusionOk="0" h="17487" w="94949">
                  <a:moveTo>
                    <a:pt x="1" y="1"/>
                  </a:moveTo>
                  <a:lnTo>
                    <a:pt x="6307" y="17487"/>
                  </a:lnTo>
                  <a:lnTo>
                    <a:pt x="88643" y="17487"/>
                  </a:lnTo>
                  <a:lnTo>
                    <a:pt x="949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504548" y="2183233"/>
              <a:ext cx="1981037" cy="387219"/>
            </a:xfrm>
            <a:custGeom>
              <a:rect b="b" l="l" r="r" t="t"/>
              <a:pathLst>
                <a:path extrusionOk="0" h="17407" w="69884">
                  <a:moveTo>
                    <a:pt x="0" y="0"/>
                  </a:moveTo>
                  <a:lnTo>
                    <a:pt x="6286" y="17406"/>
                  </a:lnTo>
                  <a:lnTo>
                    <a:pt x="63597" y="17406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754328" y="2959858"/>
              <a:ext cx="1481412" cy="384994"/>
            </a:xfrm>
            <a:custGeom>
              <a:rect b="b" l="l" r="r" t="t"/>
              <a:pathLst>
                <a:path extrusionOk="0" h="17307" w="52259">
                  <a:moveTo>
                    <a:pt x="21" y="0"/>
                  </a:moveTo>
                  <a:lnTo>
                    <a:pt x="1" y="17307"/>
                  </a:lnTo>
                  <a:lnTo>
                    <a:pt x="52259" y="17307"/>
                  </a:lnTo>
                  <a:lnTo>
                    <a:pt x="522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328040" y="1798680"/>
              <a:ext cx="2334048" cy="384572"/>
            </a:xfrm>
            <a:custGeom>
              <a:rect b="b" l="l" r="r" t="t"/>
              <a:pathLst>
                <a:path extrusionOk="0" h="17288" w="82337">
                  <a:moveTo>
                    <a:pt x="1" y="1"/>
                  </a:moveTo>
                  <a:lnTo>
                    <a:pt x="6227" y="17287"/>
                  </a:lnTo>
                  <a:lnTo>
                    <a:pt x="76110" y="17287"/>
                  </a:lnTo>
                  <a:lnTo>
                    <a:pt x="82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682727" y="2570433"/>
              <a:ext cx="1624652" cy="389443"/>
            </a:xfrm>
            <a:custGeom>
              <a:rect b="b" l="l" r="r" t="t"/>
              <a:pathLst>
                <a:path extrusionOk="0" h="17507" w="57312">
                  <a:moveTo>
                    <a:pt x="0" y="0"/>
                  </a:moveTo>
                  <a:lnTo>
                    <a:pt x="2547" y="7082"/>
                  </a:lnTo>
                  <a:lnTo>
                    <a:pt x="2547" y="17506"/>
                  </a:lnTo>
                  <a:lnTo>
                    <a:pt x="54765" y="17506"/>
                  </a:lnTo>
                  <a:lnTo>
                    <a:pt x="54765" y="7082"/>
                  </a:lnTo>
                  <a:lnTo>
                    <a:pt x="573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754328" y="3344833"/>
              <a:ext cx="1481412" cy="388998"/>
            </a:xfrm>
            <a:custGeom>
              <a:rect b="b" l="l" r="r" t="t"/>
              <a:pathLst>
                <a:path extrusionOk="0" h="17487" w="52259">
                  <a:moveTo>
                    <a:pt x="1" y="1"/>
                  </a:moveTo>
                  <a:lnTo>
                    <a:pt x="1" y="17486"/>
                  </a:lnTo>
                  <a:lnTo>
                    <a:pt x="52259" y="17486"/>
                  </a:lnTo>
                  <a:lnTo>
                    <a:pt x="5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981320" y="1460152"/>
              <a:ext cx="709991" cy="2230729"/>
            </a:xfrm>
            <a:custGeom>
              <a:rect b="b" l="l" r="r" t="t"/>
              <a:pathLst>
                <a:path extrusionOk="0" h="100280" w="25046">
                  <a:moveTo>
                    <a:pt x="8355" y="1"/>
                  </a:moveTo>
                  <a:lnTo>
                    <a:pt x="0" y="53353"/>
                  </a:lnTo>
                  <a:lnTo>
                    <a:pt x="0" y="100280"/>
                  </a:lnTo>
                  <a:lnTo>
                    <a:pt x="4337" y="100280"/>
                  </a:lnTo>
                  <a:lnTo>
                    <a:pt x="4337" y="53353"/>
                  </a:lnTo>
                  <a:lnTo>
                    <a:pt x="25045" y="1"/>
                  </a:lnTo>
                  <a:close/>
                </a:path>
              </a:pathLst>
            </a:custGeom>
            <a:solidFill>
              <a:srgbClr val="FFFFFF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488" name="Google Shape;488;p24"/>
          <p:cNvGrpSpPr/>
          <p:nvPr/>
        </p:nvGrpSpPr>
        <p:grpSpPr>
          <a:xfrm>
            <a:off x="476300" y="1462300"/>
            <a:ext cx="8210500" cy="876600"/>
            <a:chOff x="476300" y="1462300"/>
            <a:chExt cx="8210500" cy="876600"/>
          </a:xfrm>
        </p:grpSpPr>
        <p:sp>
          <p:nvSpPr>
            <p:cNvPr id="489" name="Google Shape;489;p24"/>
            <p:cNvSpPr txBox="1"/>
            <p:nvPr/>
          </p:nvSpPr>
          <p:spPr>
            <a:xfrm>
              <a:off x="2717075" y="1462300"/>
              <a:ext cx="2762400" cy="87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TOF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0" name="Google Shape;490;p24"/>
            <p:cNvSpPr txBox="1"/>
            <p:nvPr/>
          </p:nvSpPr>
          <p:spPr>
            <a:xfrm>
              <a:off x="6625800" y="15337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Top of funnel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24"/>
            <p:cNvSpPr txBox="1"/>
            <p:nvPr/>
          </p:nvSpPr>
          <p:spPr>
            <a:xfrm>
              <a:off x="6625800" y="181565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6015288" y="1595320"/>
              <a:ext cx="610500" cy="61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3" name="Google Shape;493;p24"/>
            <p:cNvSpPr txBox="1"/>
            <p:nvPr/>
          </p:nvSpPr>
          <p:spPr>
            <a:xfrm>
              <a:off x="476300" y="1692825"/>
              <a:ext cx="1704900" cy="41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Cold audience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4" name="Google Shape;494;p24"/>
          <p:cNvGrpSpPr/>
          <p:nvPr/>
        </p:nvGrpSpPr>
        <p:grpSpPr>
          <a:xfrm>
            <a:off x="476300" y="2404513"/>
            <a:ext cx="8210500" cy="876600"/>
            <a:chOff x="476300" y="2404525"/>
            <a:chExt cx="8210500" cy="876600"/>
          </a:xfrm>
        </p:grpSpPr>
        <p:sp>
          <p:nvSpPr>
            <p:cNvPr id="495" name="Google Shape;495;p24"/>
            <p:cNvSpPr txBox="1"/>
            <p:nvPr/>
          </p:nvSpPr>
          <p:spPr>
            <a:xfrm>
              <a:off x="6625800" y="248920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Middle of funnel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6" name="Google Shape;496;p24"/>
            <p:cNvSpPr txBox="1"/>
            <p:nvPr/>
          </p:nvSpPr>
          <p:spPr>
            <a:xfrm>
              <a:off x="6625800" y="2766367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6015288" y="2537551"/>
              <a:ext cx="610500" cy="6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8" name="Google Shape;498;p24"/>
            <p:cNvSpPr txBox="1"/>
            <p:nvPr/>
          </p:nvSpPr>
          <p:spPr>
            <a:xfrm>
              <a:off x="3143250" y="2404525"/>
              <a:ext cx="1910100" cy="876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</a:t>
              </a: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OF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9" name="Google Shape;499;p24"/>
            <p:cNvSpPr txBox="1"/>
            <p:nvPr/>
          </p:nvSpPr>
          <p:spPr>
            <a:xfrm>
              <a:off x="476300" y="2635050"/>
              <a:ext cx="1704900" cy="415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Warm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audience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0" name="Google Shape;500;p24"/>
          <p:cNvGrpSpPr/>
          <p:nvPr/>
        </p:nvGrpSpPr>
        <p:grpSpPr>
          <a:xfrm>
            <a:off x="476300" y="3346725"/>
            <a:ext cx="8210500" cy="876600"/>
            <a:chOff x="476300" y="3346725"/>
            <a:chExt cx="8210500" cy="876600"/>
          </a:xfrm>
        </p:grpSpPr>
        <p:sp>
          <p:nvSpPr>
            <p:cNvPr id="501" name="Google Shape;501;p24"/>
            <p:cNvSpPr txBox="1"/>
            <p:nvPr/>
          </p:nvSpPr>
          <p:spPr>
            <a:xfrm>
              <a:off x="6625800" y="34447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Bottom of funnel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2" name="Google Shape;502;p24"/>
            <p:cNvSpPr txBox="1"/>
            <p:nvPr/>
          </p:nvSpPr>
          <p:spPr>
            <a:xfrm>
              <a:off x="6625800" y="3726665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6015288" y="3479783"/>
              <a:ext cx="610500" cy="61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4" name="Google Shape;504;p24"/>
            <p:cNvSpPr txBox="1"/>
            <p:nvPr/>
          </p:nvSpPr>
          <p:spPr>
            <a:xfrm>
              <a:off x="3552825" y="3346725"/>
              <a:ext cx="1090800" cy="876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OF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5" name="Google Shape;505;p24"/>
            <p:cNvSpPr txBox="1"/>
            <p:nvPr/>
          </p:nvSpPr>
          <p:spPr>
            <a:xfrm>
              <a:off x="476300" y="3577275"/>
              <a:ext cx="1704900" cy="41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Hot 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audience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06" name="Google Shape;506;p24"/>
          <p:cNvCxnSpPr>
            <a:stCxn id="493" idx="3"/>
            <a:endCxn id="489" idx="1"/>
          </p:cNvCxnSpPr>
          <p:nvPr/>
        </p:nvCxnSpPr>
        <p:spPr>
          <a:xfrm>
            <a:off x="2181200" y="1900575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4"/>
          <p:cNvCxnSpPr>
            <a:stCxn id="489" idx="3"/>
            <a:endCxn id="492" idx="2"/>
          </p:cNvCxnSpPr>
          <p:nvPr/>
        </p:nvCxnSpPr>
        <p:spPr>
          <a:xfrm>
            <a:off x="5479475" y="1900600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24"/>
          <p:cNvCxnSpPr>
            <a:stCxn id="499" idx="3"/>
            <a:endCxn id="498" idx="1"/>
          </p:cNvCxnSpPr>
          <p:nvPr/>
        </p:nvCxnSpPr>
        <p:spPr>
          <a:xfrm>
            <a:off x="2181200" y="2842788"/>
            <a:ext cx="96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4"/>
          <p:cNvCxnSpPr>
            <a:stCxn id="498" idx="3"/>
            <a:endCxn id="497" idx="2"/>
          </p:cNvCxnSpPr>
          <p:nvPr/>
        </p:nvCxnSpPr>
        <p:spPr>
          <a:xfrm>
            <a:off x="5053350" y="2842813"/>
            <a:ext cx="9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4"/>
          <p:cNvCxnSpPr>
            <a:stCxn id="505" idx="3"/>
            <a:endCxn id="504" idx="1"/>
          </p:cNvCxnSpPr>
          <p:nvPr/>
        </p:nvCxnSpPr>
        <p:spPr>
          <a:xfrm>
            <a:off x="2181200" y="3785025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4"/>
          <p:cNvCxnSpPr>
            <a:stCxn id="504" idx="3"/>
            <a:endCxn id="503" idx="2"/>
          </p:cNvCxnSpPr>
          <p:nvPr/>
        </p:nvCxnSpPr>
        <p:spPr>
          <a:xfrm>
            <a:off x="4643625" y="3785025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2" name="Google Shape;512;p24"/>
          <p:cNvGrpSpPr/>
          <p:nvPr/>
        </p:nvGrpSpPr>
        <p:grpSpPr>
          <a:xfrm>
            <a:off x="3931957" y="4365133"/>
            <a:ext cx="332550" cy="366941"/>
            <a:chOff x="2434882" y="2871209"/>
            <a:chExt cx="332550" cy="366941"/>
          </a:xfrm>
        </p:grpSpPr>
        <p:sp>
          <p:nvSpPr>
            <p:cNvPr id="513" name="Google Shape;513;p24"/>
            <p:cNvSpPr/>
            <p:nvPr/>
          </p:nvSpPr>
          <p:spPr>
            <a:xfrm>
              <a:off x="2456098" y="2871209"/>
              <a:ext cx="290938" cy="316432"/>
            </a:xfrm>
            <a:custGeom>
              <a:rect b="b" l="l" r="r" t="t"/>
              <a:pathLst>
                <a:path extrusionOk="0" h="9247" w="8502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2434882" y="3124848"/>
              <a:ext cx="332550" cy="113302"/>
            </a:xfrm>
            <a:custGeom>
              <a:rect b="b" l="l" r="r" t="t"/>
              <a:pathLst>
                <a:path extrusionOk="0" h="3311" w="9718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24"/>
          <p:cNvSpPr/>
          <p:nvPr/>
        </p:nvSpPr>
        <p:spPr>
          <a:xfrm rot="-5400000">
            <a:off x="3914565" y="983043"/>
            <a:ext cx="367315" cy="279086"/>
          </a:xfrm>
          <a:custGeom>
            <a:rect b="b" l="l" r="r" t="t"/>
            <a:pathLst>
              <a:path extrusionOk="0" h="8161" w="10741">
                <a:moveTo>
                  <a:pt x="4738" y="0"/>
                </a:moveTo>
                <a:cubicBezTo>
                  <a:pt x="4672" y="0"/>
                  <a:pt x="4605" y="23"/>
                  <a:pt x="4549" y="72"/>
                </a:cubicBezTo>
                <a:lnTo>
                  <a:pt x="143" y="3835"/>
                </a:lnTo>
                <a:cubicBezTo>
                  <a:pt x="0" y="3954"/>
                  <a:pt x="0" y="4192"/>
                  <a:pt x="143" y="4311"/>
                </a:cubicBezTo>
                <a:lnTo>
                  <a:pt x="4549" y="8074"/>
                </a:lnTo>
                <a:cubicBezTo>
                  <a:pt x="4609" y="8133"/>
                  <a:pt x="4680" y="8160"/>
                  <a:pt x="4750" y="8160"/>
                </a:cubicBezTo>
                <a:cubicBezTo>
                  <a:pt x="4903" y="8160"/>
                  <a:pt x="5049" y="8032"/>
                  <a:pt x="5049" y="7836"/>
                </a:cubicBezTo>
                <a:lnTo>
                  <a:pt x="5049" y="6264"/>
                </a:lnTo>
                <a:lnTo>
                  <a:pt x="10407" y="6264"/>
                </a:lnTo>
                <a:cubicBezTo>
                  <a:pt x="10421" y="6266"/>
                  <a:pt x="10435" y="6266"/>
                  <a:pt x="10448" y="6266"/>
                </a:cubicBezTo>
                <a:cubicBezTo>
                  <a:pt x="10618" y="6266"/>
                  <a:pt x="10741" y="6132"/>
                  <a:pt x="10741" y="5978"/>
                </a:cubicBezTo>
                <a:lnTo>
                  <a:pt x="10741" y="2192"/>
                </a:lnTo>
                <a:cubicBezTo>
                  <a:pt x="10741" y="2025"/>
                  <a:pt x="10598" y="1882"/>
                  <a:pt x="10407" y="1882"/>
                </a:cubicBezTo>
                <a:lnTo>
                  <a:pt x="5049" y="1882"/>
                </a:lnTo>
                <a:lnTo>
                  <a:pt x="5049" y="310"/>
                </a:lnTo>
                <a:cubicBezTo>
                  <a:pt x="5049" y="126"/>
                  <a:pt x="4896" y="0"/>
                  <a:pt x="47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sp>
        <p:nvSpPr>
          <p:cNvPr id="521" name="Google Shape;521;p25"/>
          <p:cNvSpPr txBox="1"/>
          <p:nvPr/>
        </p:nvSpPr>
        <p:spPr>
          <a:xfrm>
            <a:off x="1791000" y="965500"/>
            <a:ext cx="5543100" cy="513900"/>
          </a:xfrm>
          <a:prstGeom prst="rect">
            <a:avLst/>
          </a:prstGeom>
          <a:solidFill>
            <a:srgbClr val="89BB63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 best practices for effective lead nurturing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22" name="Google Shape;522;p25"/>
          <p:cNvGrpSpPr/>
          <p:nvPr/>
        </p:nvGrpSpPr>
        <p:grpSpPr>
          <a:xfrm>
            <a:off x="457202" y="1568030"/>
            <a:ext cx="8214298" cy="609900"/>
            <a:chOff x="457202" y="1568030"/>
            <a:chExt cx="8214298" cy="609900"/>
          </a:xfrm>
        </p:grpSpPr>
        <p:sp>
          <p:nvSpPr>
            <p:cNvPr id="523" name="Google Shape;523;p25"/>
            <p:cNvSpPr/>
            <p:nvPr/>
          </p:nvSpPr>
          <p:spPr>
            <a:xfrm>
              <a:off x="1791150" y="1616023"/>
              <a:ext cx="4095900" cy="5139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Personalize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p25"/>
            <p:cNvSpPr txBox="1"/>
            <p:nvPr/>
          </p:nvSpPr>
          <p:spPr>
            <a:xfrm>
              <a:off x="6610500" y="1673626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457202" y="1568030"/>
              <a:ext cx="610500" cy="609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6" name="Google Shape;526;p25"/>
          <p:cNvGrpSpPr/>
          <p:nvPr/>
        </p:nvGrpSpPr>
        <p:grpSpPr>
          <a:xfrm>
            <a:off x="457202" y="4167780"/>
            <a:ext cx="8214298" cy="609900"/>
            <a:chOff x="457202" y="4167780"/>
            <a:chExt cx="8214298" cy="609900"/>
          </a:xfrm>
        </p:grpSpPr>
        <p:sp>
          <p:nvSpPr>
            <p:cNvPr id="527" name="Google Shape;527;p25"/>
            <p:cNvSpPr/>
            <p:nvPr/>
          </p:nvSpPr>
          <p:spPr>
            <a:xfrm>
              <a:off x="1791150" y="4218167"/>
              <a:ext cx="4095900" cy="5139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Start now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5"/>
            <p:cNvSpPr txBox="1"/>
            <p:nvPr/>
          </p:nvSpPr>
          <p:spPr>
            <a:xfrm>
              <a:off x="6610500" y="427337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457202" y="4167780"/>
              <a:ext cx="610500" cy="609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0" name="Google Shape;530;p25"/>
          <p:cNvGrpSpPr/>
          <p:nvPr/>
        </p:nvGrpSpPr>
        <p:grpSpPr>
          <a:xfrm>
            <a:off x="457202" y="3517842"/>
            <a:ext cx="8214298" cy="609900"/>
            <a:chOff x="457202" y="3517842"/>
            <a:chExt cx="8214298" cy="609900"/>
          </a:xfrm>
        </p:grpSpPr>
        <p:sp>
          <p:nvSpPr>
            <p:cNvPr id="531" name="Google Shape;531;p25"/>
            <p:cNvSpPr/>
            <p:nvPr/>
          </p:nvSpPr>
          <p:spPr>
            <a:xfrm>
              <a:off x="1791150" y="3567631"/>
              <a:ext cx="4095900" cy="5139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Don’t send every lead every mail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5"/>
            <p:cNvSpPr txBox="1"/>
            <p:nvPr/>
          </p:nvSpPr>
          <p:spPr>
            <a:xfrm>
              <a:off x="6610500" y="3625240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457202" y="3517842"/>
              <a:ext cx="610500" cy="609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4" name="Google Shape;534;p25"/>
          <p:cNvGrpSpPr/>
          <p:nvPr/>
        </p:nvGrpSpPr>
        <p:grpSpPr>
          <a:xfrm>
            <a:off x="457202" y="2867905"/>
            <a:ext cx="8214298" cy="609900"/>
            <a:chOff x="457202" y="2867905"/>
            <a:chExt cx="8214298" cy="609900"/>
          </a:xfrm>
        </p:grpSpPr>
        <p:sp>
          <p:nvSpPr>
            <p:cNvPr id="535" name="Google Shape;535;p25"/>
            <p:cNvSpPr/>
            <p:nvPr/>
          </p:nvSpPr>
          <p:spPr>
            <a:xfrm>
              <a:off x="1791150" y="2917095"/>
              <a:ext cx="4095900" cy="51390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Don’t email leads every day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6" name="Google Shape;536;p25"/>
            <p:cNvSpPr txBox="1"/>
            <p:nvPr/>
          </p:nvSpPr>
          <p:spPr>
            <a:xfrm>
              <a:off x="6610500" y="297228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457202" y="2867905"/>
              <a:ext cx="610500" cy="60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8" name="Google Shape;538;p25"/>
          <p:cNvGrpSpPr/>
          <p:nvPr/>
        </p:nvGrpSpPr>
        <p:grpSpPr>
          <a:xfrm>
            <a:off x="457202" y="2217967"/>
            <a:ext cx="8214298" cy="609900"/>
            <a:chOff x="457202" y="2217967"/>
            <a:chExt cx="8214298" cy="609900"/>
          </a:xfrm>
        </p:grpSpPr>
        <p:sp>
          <p:nvSpPr>
            <p:cNvPr id="539" name="Google Shape;539;p25"/>
            <p:cNvSpPr/>
            <p:nvPr/>
          </p:nvSpPr>
          <p:spPr>
            <a:xfrm>
              <a:off x="1791150" y="2266559"/>
              <a:ext cx="4095900" cy="51390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Educate according to journey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0" name="Google Shape;540;p25"/>
            <p:cNvSpPr txBox="1"/>
            <p:nvPr/>
          </p:nvSpPr>
          <p:spPr>
            <a:xfrm>
              <a:off x="6610500" y="23241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457202" y="2217967"/>
              <a:ext cx="610500" cy="60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42" name="Google Shape;542;p25"/>
          <p:cNvCxnSpPr>
            <a:stCxn id="523" idx="3"/>
            <a:endCxn id="524" idx="1"/>
          </p:cNvCxnSpPr>
          <p:nvPr/>
        </p:nvCxnSpPr>
        <p:spPr>
          <a:xfrm>
            <a:off x="5887050" y="1872973"/>
            <a:ext cx="72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3" name="Google Shape;543;p25"/>
          <p:cNvCxnSpPr>
            <a:stCxn id="539" idx="3"/>
            <a:endCxn id="540" idx="1"/>
          </p:cNvCxnSpPr>
          <p:nvPr/>
        </p:nvCxnSpPr>
        <p:spPr>
          <a:xfrm>
            <a:off x="5887050" y="2523509"/>
            <a:ext cx="72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4" name="Google Shape;544;p25"/>
          <p:cNvCxnSpPr>
            <a:stCxn id="535" idx="3"/>
            <a:endCxn id="536" idx="1"/>
          </p:cNvCxnSpPr>
          <p:nvPr/>
        </p:nvCxnSpPr>
        <p:spPr>
          <a:xfrm>
            <a:off x="5887050" y="3174045"/>
            <a:ext cx="72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5" name="Google Shape;545;p25"/>
          <p:cNvCxnSpPr>
            <a:stCxn id="531" idx="3"/>
            <a:endCxn id="532" idx="1"/>
          </p:cNvCxnSpPr>
          <p:nvPr/>
        </p:nvCxnSpPr>
        <p:spPr>
          <a:xfrm>
            <a:off x="5887050" y="3824581"/>
            <a:ext cx="72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6" name="Google Shape;546;p25"/>
          <p:cNvCxnSpPr>
            <a:stCxn id="527" idx="3"/>
            <a:endCxn id="528" idx="1"/>
          </p:cNvCxnSpPr>
          <p:nvPr/>
        </p:nvCxnSpPr>
        <p:spPr>
          <a:xfrm flipH="1" rot="10800000">
            <a:off x="5887050" y="4472717"/>
            <a:ext cx="723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5"/>
          <p:cNvCxnSpPr>
            <a:stCxn id="525" idx="6"/>
            <a:endCxn id="523" idx="1"/>
          </p:cNvCxnSpPr>
          <p:nvPr/>
        </p:nvCxnSpPr>
        <p:spPr>
          <a:xfrm>
            <a:off x="1067702" y="1872980"/>
            <a:ext cx="7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5"/>
          <p:cNvCxnSpPr>
            <a:stCxn id="541" idx="6"/>
            <a:endCxn id="539" idx="1"/>
          </p:cNvCxnSpPr>
          <p:nvPr/>
        </p:nvCxnSpPr>
        <p:spPr>
          <a:xfrm>
            <a:off x="1067702" y="2522917"/>
            <a:ext cx="723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5"/>
          <p:cNvCxnSpPr>
            <a:stCxn id="537" idx="6"/>
            <a:endCxn id="535" idx="1"/>
          </p:cNvCxnSpPr>
          <p:nvPr/>
        </p:nvCxnSpPr>
        <p:spPr>
          <a:xfrm>
            <a:off x="1067702" y="3172855"/>
            <a:ext cx="723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5"/>
          <p:cNvCxnSpPr>
            <a:stCxn id="533" idx="6"/>
            <a:endCxn id="531" idx="1"/>
          </p:cNvCxnSpPr>
          <p:nvPr/>
        </p:nvCxnSpPr>
        <p:spPr>
          <a:xfrm>
            <a:off x="1067702" y="3822792"/>
            <a:ext cx="723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5"/>
          <p:cNvCxnSpPr>
            <a:stCxn id="529" idx="6"/>
            <a:endCxn id="527" idx="1"/>
          </p:cNvCxnSpPr>
          <p:nvPr/>
        </p:nvCxnSpPr>
        <p:spPr>
          <a:xfrm>
            <a:off x="1067702" y="4472730"/>
            <a:ext cx="72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6"/>
          <p:cNvSpPr/>
          <p:nvPr/>
        </p:nvSpPr>
        <p:spPr>
          <a:xfrm>
            <a:off x="3433275" y="1543725"/>
            <a:ext cx="2277600" cy="2277600"/>
          </a:xfrm>
          <a:prstGeom prst="arc">
            <a:avLst>
              <a:gd fmla="val 16618283" name="adj1"/>
              <a:gd fmla="val 15724141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6"/>
          <p:cNvSpPr/>
          <p:nvPr/>
        </p:nvSpPr>
        <p:spPr>
          <a:xfrm>
            <a:off x="3551075" y="1661524"/>
            <a:ext cx="2041800" cy="204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sp>
        <p:nvSpPr>
          <p:cNvPr id="559" name="Google Shape;559;p26"/>
          <p:cNvSpPr txBox="1"/>
          <p:nvPr/>
        </p:nvSpPr>
        <p:spPr>
          <a:xfrm>
            <a:off x="3881811" y="2161532"/>
            <a:ext cx="13806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Lead nurturing process</a:t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60" name="Google Shape;560;p26"/>
          <p:cNvGrpSpPr/>
          <p:nvPr/>
        </p:nvGrpSpPr>
        <p:grpSpPr>
          <a:xfrm>
            <a:off x="605213" y="2402996"/>
            <a:ext cx="2061000" cy="985471"/>
            <a:chOff x="1343213" y="2590900"/>
            <a:chExt cx="2061000" cy="985471"/>
          </a:xfrm>
        </p:grpSpPr>
        <p:sp>
          <p:nvSpPr>
            <p:cNvPr id="561" name="Google Shape;561;p26"/>
            <p:cNvSpPr txBox="1"/>
            <p:nvPr/>
          </p:nvSpPr>
          <p:spPr>
            <a:xfrm>
              <a:off x="1343213" y="2895692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Educate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1343213" y="3172871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3" name="Google Shape;563;p26"/>
            <p:cNvSpPr txBox="1"/>
            <p:nvPr/>
          </p:nvSpPr>
          <p:spPr>
            <a:xfrm>
              <a:off x="1343213" y="2590900"/>
              <a:ext cx="4728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64" name="Google Shape;564;p26"/>
          <p:cNvGrpSpPr/>
          <p:nvPr/>
        </p:nvGrpSpPr>
        <p:grpSpPr>
          <a:xfrm>
            <a:off x="6625788" y="2402996"/>
            <a:ext cx="2061000" cy="985471"/>
            <a:chOff x="5970363" y="2590900"/>
            <a:chExt cx="2061000" cy="985471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5970363" y="2895692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Convert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5970363" y="3172871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 txBox="1"/>
            <p:nvPr/>
          </p:nvSpPr>
          <p:spPr>
            <a:xfrm>
              <a:off x="7558563" y="2590900"/>
              <a:ext cx="4728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68" name="Google Shape;568;p26"/>
          <p:cNvGrpSpPr/>
          <p:nvPr/>
        </p:nvGrpSpPr>
        <p:grpSpPr>
          <a:xfrm>
            <a:off x="605213" y="3746600"/>
            <a:ext cx="2061000" cy="985477"/>
            <a:chOff x="2229238" y="3746600"/>
            <a:chExt cx="2061000" cy="985477"/>
          </a:xfrm>
        </p:grpSpPr>
        <p:sp>
          <p:nvSpPr>
            <p:cNvPr id="569" name="Google Shape;569;p26"/>
            <p:cNvSpPr txBox="1"/>
            <p:nvPr/>
          </p:nvSpPr>
          <p:spPr>
            <a:xfrm>
              <a:off x="2229238" y="40514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Involve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0" name="Google Shape;570;p26"/>
            <p:cNvSpPr txBox="1"/>
            <p:nvPr/>
          </p:nvSpPr>
          <p:spPr>
            <a:xfrm>
              <a:off x="2229238" y="433337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2229238" y="3746600"/>
              <a:ext cx="472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2" name="Google Shape;572;p26"/>
          <p:cNvGrpSpPr/>
          <p:nvPr/>
        </p:nvGrpSpPr>
        <p:grpSpPr>
          <a:xfrm>
            <a:off x="6625788" y="1059400"/>
            <a:ext cx="2061000" cy="985464"/>
            <a:chOff x="6625788" y="1435200"/>
            <a:chExt cx="2061000" cy="985464"/>
          </a:xfrm>
        </p:grpSpPr>
        <p:sp>
          <p:nvSpPr>
            <p:cNvPr id="573" name="Google Shape;573;p26"/>
            <p:cNvSpPr txBox="1"/>
            <p:nvPr/>
          </p:nvSpPr>
          <p:spPr>
            <a:xfrm>
              <a:off x="6625788" y="17400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Maintain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4" name="Google Shape;574;p26"/>
            <p:cNvSpPr txBox="1"/>
            <p:nvPr/>
          </p:nvSpPr>
          <p:spPr>
            <a:xfrm>
              <a:off x="6625788" y="20219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5" name="Google Shape;575;p26"/>
            <p:cNvSpPr txBox="1"/>
            <p:nvPr/>
          </p:nvSpPr>
          <p:spPr>
            <a:xfrm>
              <a:off x="8213988" y="1435200"/>
              <a:ext cx="472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6" name="Google Shape;576;p26"/>
          <p:cNvGrpSpPr/>
          <p:nvPr/>
        </p:nvGrpSpPr>
        <p:grpSpPr>
          <a:xfrm>
            <a:off x="605213" y="1059400"/>
            <a:ext cx="2061000" cy="985464"/>
            <a:chOff x="457188" y="1435200"/>
            <a:chExt cx="2061000" cy="985464"/>
          </a:xfrm>
        </p:grpSpPr>
        <p:sp>
          <p:nvSpPr>
            <p:cNvPr id="577" name="Google Shape;577;p26"/>
            <p:cNvSpPr txBox="1"/>
            <p:nvPr/>
          </p:nvSpPr>
          <p:spPr>
            <a:xfrm>
              <a:off x="457188" y="17400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Inform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p26"/>
            <p:cNvSpPr txBox="1"/>
            <p:nvPr/>
          </p:nvSpPr>
          <p:spPr>
            <a:xfrm>
              <a:off x="457188" y="20219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9" name="Google Shape;579;p26"/>
            <p:cNvSpPr txBox="1"/>
            <p:nvPr/>
          </p:nvSpPr>
          <p:spPr>
            <a:xfrm>
              <a:off x="457188" y="1435200"/>
              <a:ext cx="472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0" name="Google Shape;580;p26"/>
          <p:cNvGrpSpPr/>
          <p:nvPr/>
        </p:nvGrpSpPr>
        <p:grpSpPr>
          <a:xfrm>
            <a:off x="6625788" y="3746600"/>
            <a:ext cx="2061000" cy="985477"/>
            <a:chOff x="4834688" y="3746600"/>
            <a:chExt cx="2061000" cy="985477"/>
          </a:xfrm>
        </p:grpSpPr>
        <p:sp>
          <p:nvSpPr>
            <p:cNvPr id="581" name="Google Shape;581;p26"/>
            <p:cNvSpPr txBox="1"/>
            <p:nvPr/>
          </p:nvSpPr>
          <p:spPr>
            <a:xfrm>
              <a:off x="4834688" y="40514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Validate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p26"/>
            <p:cNvSpPr txBox="1"/>
            <p:nvPr/>
          </p:nvSpPr>
          <p:spPr>
            <a:xfrm>
              <a:off x="4834688" y="433337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26"/>
            <p:cNvSpPr txBox="1"/>
            <p:nvPr/>
          </p:nvSpPr>
          <p:spPr>
            <a:xfrm>
              <a:off x="6422888" y="3746600"/>
              <a:ext cx="472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4" name="Google Shape;584;p26"/>
          <p:cNvGrpSpPr/>
          <p:nvPr/>
        </p:nvGrpSpPr>
        <p:grpSpPr>
          <a:xfrm>
            <a:off x="2573488" y="1017688"/>
            <a:ext cx="570600" cy="570600"/>
            <a:chOff x="2573488" y="1017688"/>
            <a:chExt cx="570600" cy="570600"/>
          </a:xfrm>
        </p:grpSpPr>
        <p:sp>
          <p:nvSpPr>
            <p:cNvPr id="585" name="Google Shape;585;p26"/>
            <p:cNvSpPr/>
            <p:nvPr/>
          </p:nvSpPr>
          <p:spPr>
            <a:xfrm>
              <a:off x="2573488" y="1017688"/>
              <a:ext cx="570600" cy="570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2666230" y="1131467"/>
              <a:ext cx="385122" cy="328679"/>
            </a:xfrm>
            <a:custGeom>
              <a:rect b="b" l="l" r="r" t="t"/>
              <a:pathLst>
                <a:path extrusionOk="0" h="9614" w="11265">
                  <a:moveTo>
                    <a:pt x="7454" y="3082"/>
                  </a:moveTo>
                  <a:cubicBezTo>
                    <a:pt x="7859" y="3082"/>
                    <a:pt x="7859" y="3701"/>
                    <a:pt x="7454" y="3701"/>
                  </a:cubicBezTo>
                  <a:lnTo>
                    <a:pt x="3167" y="3701"/>
                  </a:lnTo>
                  <a:cubicBezTo>
                    <a:pt x="2739" y="3701"/>
                    <a:pt x="2739" y="3082"/>
                    <a:pt x="3167" y="3082"/>
                  </a:cubicBezTo>
                  <a:close/>
                  <a:moveTo>
                    <a:pt x="7496" y="4485"/>
                  </a:moveTo>
                  <a:cubicBezTo>
                    <a:pt x="7892" y="4485"/>
                    <a:pt x="7892" y="5109"/>
                    <a:pt x="7496" y="5109"/>
                  </a:cubicBezTo>
                  <a:cubicBezTo>
                    <a:pt x="7483" y="5109"/>
                    <a:pt x="7469" y="5108"/>
                    <a:pt x="7454" y="5106"/>
                  </a:cubicBezTo>
                  <a:lnTo>
                    <a:pt x="3167" y="5106"/>
                  </a:lnTo>
                  <a:cubicBezTo>
                    <a:pt x="2763" y="5083"/>
                    <a:pt x="2763" y="4511"/>
                    <a:pt x="3167" y="4487"/>
                  </a:cubicBezTo>
                  <a:lnTo>
                    <a:pt x="7454" y="4487"/>
                  </a:lnTo>
                  <a:cubicBezTo>
                    <a:pt x="7469" y="4486"/>
                    <a:pt x="7483" y="4485"/>
                    <a:pt x="7496" y="4485"/>
                  </a:cubicBezTo>
                  <a:close/>
                  <a:moveTo>
                    <a:pt x="7454" y="5892"/>
                  </a:moveTo>
                  <a:cubicBezTo>
                    <a:pt x="7859" y="5892"/>
                    <a:pt x="7859" y="6511"/>
                    <a:pt x="7454" y="6511"/>
                  </a:cubicBezTo>
                  <a:lnTo>
                    <a:pt x="3167" y="6511"/>
                  </a:lnTo>
                  <a:cubicBezTo>
                    <a:pt x="2739" y="6511"/>
                    <a:pt x="2739" y="5892"/>
                    <a:pt x="3167" y="5892"/>
                  </a:cubicBezTo>
                  <a:close/>
                  <a:moveTo>
                    <a:pt x="5309" y="1"/>
                  </a:moveTo>
                  <a:cubicBezTo>
                    <a:pt x="4119" y="1"/>
                    <a:pt x="2928" y="443"/>
                    <a:pt x="2001" y="1320"/>
                  </a:cubicBezTo>
                  <a:cubicBezTo>
                    <a:pt x="238" y="2987"/>
                    <a:pt x="0" y="5702"/>
                    <a:pt x="1429" y="7654"/>
                  </a:cubicBezTo>
                  <a:cubicBezTo>
                    <a:pt x="2361" y="8928"/>
                    <a:pt x="3818" y="9614"/>
                    <a:pt x="5308" y="9614"/>
                  </a:cubicBezTo>
                  <a:cubicBezTo>
                    <a:pt x="6103" y="9614"/>
                    <a:pt x="6907" y="9418"/>
                    <a:pt x="7645" y="9012"/>
                  </a:cubicBezTo>
                  <a:cubicBezTo>
                    <a:pt x="8241" y="9345"/>
                    <a:pt x="8915" y="9443"/>
                    <a:pt x="9498" y="9443"/>
                  </a:cubicBezTo>
                  <a:cubicBezTo>
                    <a:pt x="10289" y="9443"/>
                    <a:pt x="10914" y="9264"/>
                    <a:pt x="10955" y="9250"/>
                  </a:cubicBezTo>
                  <a:cubicBezTo>
                    <a:pt x="11241" y="9179"/>
                    <a:pt x="11264" y="8798"/>
                    <a:pt x="11026" y="8678"/>
                  </a:cubicBezTo>
                  <a:cubicBezTo>
                    <a:pt x="10431" y="8321"/>
                    <a:pt x="9859" y="7869"/>
                    <a:pt x="9383" y="7369"/>
                  </a:cubicBezTo>
                  <a:cubicBezTo>
                    <a:pt x="10669" y="5297"/>
                    <a:pt x="10217" y="2630"/>
                    <a:pt x="8335" y="1082"/>
                  </a:cubicBezTo>
                  <a:cubicBezTo>
                    <a:pt x="7455" y="359"/>
                    <a:pt x="6382" y="1"/>
                    <a:pt x="5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26"/>
          <p:cNvGrpSpPr/>
          <p:nvPr/>
        </p:nvGrpSpPr>
        <p:grpSpPr>
          <a:xfrm>
            <a:off x="6158113" y="3668250"/>
            <a:ext cx="570600" cy="570600"/>
            <a:chOff x="6158113" y="3668250"/>
            <a:chExt cx="570600" cy="570600"/>
          </a:xfrm>
        </p:grpSpPr>
        <p:sp>
          <p:nvSpPr>
            <p:cNvPr id="588" name="Google Shape;588;p26"/>
            <p:cNvSpPr/>
            <p:nvPr/>
          </p:nvSpPr>
          <p:spPr>
            <a:xfrm>
              <a:off x="6158113" y="3668250"/>
              <a:ext cx="570600" cy="570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26"/>
            <p:cNvGrpSpPr/>
            <p:nvPr/>
          </p:nvGrpSpPr>
          <p:grpSpPr>
            <a:xfrm>
              <a:off x="6261028" y="3767079"/>
              <a:ext cx="364781" cy="331995"/>
              <a:chOff x="7169578" y="4054945"/>
              <a:chExt cx="364781" cy="331995"/>
            </a:xfrm>
          </p:grpSpPr>
          <p:sp>
            <p:nvSpPr>
              <p:cNvPr id="590" name="Google Shape;590;p26"/>
              <p:cNvSpPr/>
              <p:nvPr/>
            </p:nvSpPr>
            <p:spPr>
              <a:xfrm>
                <a:off x="7169578" y="4155696"/>
                <a:ext cx="76580" cy="231244"/>
              </a:xfrm>
              <a:custGeom>
                <a:rect b="b" l="l" r="r" t="t"/>
                <a:pathLst>
                  <a:path extrusionOk="0" h="6764" w="2240">
                    <a:moveTo>
                      <a:pt x="1120" y="4573"/>
                    </a:moveTo>
                    <a:cubicBezTo>
                      <a:pt x="1269" y="4573"/>
                      <a:pt x="1418" y="4668"/>
                      <a:pt x="1429" y="4859"/>
                    </a:cubicBezTo>
                    <a:lnTo>
                      <a:pt x="1429" y="5740"/>
                    </a:lnTo>
                    <a:cubicBezTo>
                      <a:pt x="1418" y="5930"/>
                      <a:pt x="1269" y="6026"/>
                      <a:pt x="1120" y="6026"/>
                    </a:cubicBezTo>
                    <a:cubicBezTo>
                      <a:pt x="971" y="6026"/>
                      <a:pt x="822" y="5930"/>
                      <a:pt x="810" y="5740"/>
                    </a:cubicBezTo>
                    <a:lnTo>
                      <a:pt x="810" y="4859"/>
                    </a:lnTo>
                    <a:cubicBezTo>
                      <a:pt x="822" y="4668"/>
                      <a:pt x="971" y="4573"/>
                      <a:pt x="1120" y="4573"/>
                    </a:cubicBezTo>
                    <a:close/>
                    <a:moveTo>
                      <a:pt x="334" y="1"/>
                    </a:moveTo>
                    <a:cubicBezTo>
                      <a:pt x="143" y="1"/>
                      <a:pt x="1" y="143"/>
                      <a:pt x="1" y="310"/>
                    </a:cubicBezTo>
                    <a:lnTo>
                      <a:pt x="1" y="6430"/>
                    </a:lnTo>
                    <a:cubicBezTo>
                      <a:pt x="1" y="6621"/>
                      <a:pt x="143" y="6764"/>
                      <a:pt x="334" y="6764"/>
                    </a:cubicBezTo>
                    <a:lnTo>
                      <a:pt x="2239" y="6764"/>
                    </a:lnTo>
                    <a:lnTo>
                      <a:pt x="22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6"/>
              <p:cNvSpPr/>
              <p:nvPr/>
            </p:nvSpPr>
            <p:spPr>
              <a:xfrm>
                <a:off x="7268106" y="4054945"/>
                <a:ext cx="266252" cy="331995"/>
              </a:xfrm>
              <a:custGeom>
                <a:rect b="b" l="l" r="r" t="t"/>
                <a:pathLst>
                  <a:path extrusionOk="0" h="9711" w="7788">
                    <a:moveTo>
                      <a:pt x="3174" y="0"/>
                    </a:moveTo>
                    <a:cubicBezTo>
                      <a:pt x="2842" y="0"/>
                      <a:pt x="2527" y="139"/>
                      <a:pt x="2310" y="376"/>
                    </a:cubicBezTo>
                    <a:cubicBezTo>
                      <a:pt x="2072" y="661"/>
                      <a:pt x="1858" y="995"/>
                      <a:pt x="1715" y="1328"/>
                    </a:cubicBezTo>
                    <a:cubicBezTo>
                      <a:pt x="1358" y="2043"/>
                      <a:pt x="976" y="2757"/>
                      <a:pt x="72" y="2948"/>
                    </a:cubicBezTo>
                    <a:lnTo>
                      <a:pt x="0" y="2948"/>
                    </a:lnTo>
                    <a:lnTo>
                      <a:pt x="0" y="9711"/>
                    </a:lnTo>
                    <a:lnTo>
                      <a:pt x="5787" y="9711"/>
                    </a:lnTo>
                    <a:cubicBezTo>
                      <a:pt x="6882" y="9711"/>
                      <a:pt x="7764" y="8806"/>
                      <a:pt x="7787" y="7734"/>
                    </a:cubicBezTo>
                    <a:lnTo>
                      <a:pt x="7787" y="4924"/>
                    </a:lnTo>
                    <a:cubicBezTo>
                      <a:pt x="7764" y="3829"/>
                      <a:pt x="6882" y="2948"/>
                      <a:pt x="5787" y="2948"/>
                    </a:cubicBezTo>
                    <a:lnTo>
                      <a:pt x="4072" y="2948"/>
                    </a:lnTo>
                    <a:cubicBezTo>
                      <a:pt x="4120" y="2781"/>
                      <a:pt x="4191" y="2590"/>
                      <a:pt x="4239" y="2400"/>
                    </a:cubicBezTo>
                    <a:cubicBezTo>
                      <a:pt x="4430" y="1614"/>
                      <a:pt x="4406" y="1019"/>
                      <a:pt x="4191" y="614"/>
                    </a:cubicBezTo>
                    <a:cubicBezTo>
                      <a:pt x="4025" y="304"/>
                      <a:pt x="3739" y="90"/>
                      <a:pt x="3382" y="18"/>
                    </a:cubicBezTo>
                    <a:cubicBezTo>
                      <a:pt x="3312" y="6"/>
                      <a:pt x="3243" y="0"/>
                      <a:pt x="31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2" name="Google Shape;592;p26"/>
          <p:cNvGrpSpPr/>
          <p:nvPr/>
        </p:nvGrpSpPr>
        <p:grpSpPr>
          <a:xfrm>
            <a:off x="6158113" y="2397219"/>
            <a:ext cx="570600" cy="570600"/>
            <a:chOff x="6158113" y="2397219"/>
            <a:chExt cx="570600" cy="570600"/>
          </a:xfrm>
        </p:grpSpPr>
        <p:sp>
          <p:nvSpPr>
            <p:cNvPr id="593" name="Google Shape;593;p26"/>
            <p:cNvSpPr/>
            <p:nvPr/>
          </p:nvSpPr>
          <p:spPr>
            <a:xfrm>
              <a:off x="6158113" y="2397219"/>
              <a:ext cx="570600" cy="570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4" name="Google Shape;594;p26"/>
            <p:cNvGrpSpPr/>
            <p:nvPr/>
          </p:nvGrpSpPr>
          <p:grpSpPr>
            <a:xfrm>
              <a:off x="6263020" y="2494284"/>
              <a:ext cx="360785" cy="359181"/>
              <a:chOff x="3195864" y="4047119"/>
              <a:chExt cx="360785" cy="359181"/>
            </a:xfrm>
          </p:grpSpPr>
          <p:sp>
            <p:nvSpPr>
              <p:cNvPr id="595" name="Google Shape;595;p26"/>
              <p:cNvSpPr/>
              <p:nvPr/>
            </p:nvSpPr>
            <p:spPr>
              <a:xfrm>
                <a:off x="3315284" y="4047119"/>
                <a:ext cx="122730" cy="147091"/>
              </a:xfrm>
              <a:custGeom>
                <a:rect b="b" l="l" r="r" t="t"/>
                <a:pathLst>
                  <a:path extrusionOk="0" h="4311" w="3597">
                    <a:moveTo>
                      <a:pt x="1810" y="0"/>
                    </a:moveTo>
                    <a:cubicBezTo>
                      <a:pt x="524" y="0"/>
                      <a:pt x="334" y="1834"/>
                      <a:pt x="1596" y="2096"/>
                    </a:cubicBezTo>
                    <a:cubicBezTo>
                      <a:pt x="715" y="2096"/>
                      <a:pt x="0" y="2810"/>
                      <a:pt x="0" y="3692"/>
                    </a:cubicBezTo>
                    <a:lnTo>
                      <a:pt x="0" y="4001"/>
                    </a:lnTo>
                    <a:cubicBezTo>
                      <a:pt x="0" y="4168"/>
                      <a:pt x="120" y="4311"/>
                      <a:pt x="286" y="4311"/>
                    </a:cubicBezTo>
                    <a:lnTo>
                      <a:pt x="3311" y="4311"/>
                    </a:lnTo>
                    <a:cubicBezTo>
                      <a:pt x="3477" y="4311"/>
                      <a:pt x="3596" y="4168"/>
                      <a:pt x="3596" y="4001"/>
                    </a:cubicBezTo>
                    <a:lnTo>
                      <a:pt x="3596" y="3692"/>
                    </a:lnTo>
                    <a:cubicBezTo>
                      <a:pt x="3596" y="2810"/>
                      <a:pt x="2882" y="2096"/>
                      <a:pt x="2001" y="2096"/>
                    </a:cubicBezTo>
                    <a:cubicBezTo>
                      <a:pt x="3263" y="1834"/>
                      <a:pt x="3072" y="0"/>
                      <a:pt x="18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6"/>
              <p:cNvSpPr/>
              <p:nvPr/>
            </p:nvSpPr>
            <p:spPr>
              <a:xfrm>
                <a:off x="3231588" y="4119931"/>
                <a:ext cx="70048" cy="102735"/>
              </a:xfrm>
              <a:custGeom>
                <a:rect b="b" l="l" r="r" t="t"/>
                <a:pathLst>
                  <a:path extrusionOk="0" h="3011" w="2053">
                    <a:moveTo>
                      <a:pt x="1622" y="1"/>
                    </a:moveTo>
                    <a:cubicBezTo>
                      <a:pt x="1549" y="1"/>
                      <a:pt x="1473" y="31"/>
                      <a:pt x="1406" y="105"/>
                    </a:cubicBezTo>
                    <a:cubicBezTo>
                      <a:pt x="691" y="772"/>
                      <a:pt x="215" y="1677"/>
                      <a:pt x="48" y="2629"/>
                    </a:cubicBezTo>
                    <a:cubicBezTo>
                      <a:pt x="1" y="2796"/>
                      <a:pt x="120" y="2963"/>
                      <a:pt x="286" y="2986"/>
                    </a:cubicBezTo>
                    <a:lnTo>
                      <a:pt x="286" y="3010"/>
                    </a:lnTo>
                    <a:lnTo>
                      <a:pt x="358" y="3010"/>
                    </a:lnTo>
                    <a:cubicBezTo>
                      <a:pt x="501" y="3010"/>
                      <a:pt x="620" y="2891"/>
                      <a:pt x="644" y="2748"/>
                    </a:cubicBezTo>
                    <a:cubicBezTo>
                      <a:pt x="739" y="2320"/>
                      <a:pt x="882" y="1915"/>
                      <a:pt x="1072" y="1534"/>
                    </a:cubicBezTo>
                    <a:cubicBezTo>
                      <a:pt x="1287" y="1153"/>
                      <a:pt x="1525" y="819"/>
                      <a:pt x="1834" y="534"/>
                    </a:cubicBezTo>
                    <a:cubicBezTo>
                      <a:pt x="2052" y="316"/>
                      <a:pt x="1855" y="1"/>
                      <a:pt x="16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3451594" y="4120272"/>
                <a:ext cx="70117" cy="102394"/>
              </a:xfrm>
              <a:custGeom>
                <a:rect b="b" l="l" r="r" t="t"/>
                <a:pathLst>
                  <a:path extrusionOk="0" h="3001" w="2055">
                    <a:moveTo>
                      <a:pt x="439" y="1"/>
                    </a:moveTo>
                    <a:cubicBezTo>
                      <a:pt x="203" y="1"/>
                      <a:pt x="1" y="309"/>
                      <a:pt x="221" y="547"/>
                    </a:cubicBezTo>
                    <a:cubicBezTo>
                      <a:pt x="530" y="833"/>
                      <a:pt x="768" y="1167"/>
                      <a:pt x="983" y="1524"/>
                    </a:cubicBezTo>
                    <a:cubicBezTo>
                      <a:pt x="1173" y="1905"/>
                      <a:pt x="1316" y="2310"/>
                      <a:pt x="1411" y="2738"/>
                    </a:cubicBezTo>
                    <a:cubicBezTo>
                      <a:pt x="1435" y="2881"/>
                      <a:pt x="1554" y="3000"/>
                      <a:pt x="1697" y="3000"/>
                    </a:cubicBezTo>
                    <a:lnTo>
                      <a:pt x="1769" y="3000"/>
                    </a:lnTo>
                    <a:cubicBezTo>
                      <a:pt x="1935" y="2976"/>
                      <a:pt x="2054" y="2810"/>
                      <a:pt x="2007" y="2619"/>
                    </a:cubicBezTo>
                    <a:cubicBezTo>
                      <a:pt x="1840" y="1667"/>
                      <a:pt x="1364" y="785"/>
                      <a:pt x="649" y="95"/>
                    </a:cubicBezTo>
                    <a:cubicBezTo>
                      <a:pt x="583" y="29"/>
                      <a:pt x="509" y="1"/>
                      <a:pt x="4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3315933" y="4302644"/>
                <a:ext cx="119625" cy="28900"/>
              </a:xfrm>
              <a:custGeom>
                <a:rect b="b" l="l" r="r" t="t"/>
                <a:pathLst>
                  <a:path extrusionOk="0" h="847" w="3506">
                    <a:moveTo>
                      <a:pt x="3132" y="1"/>
                    </a:moveTo>
                    <a:cubicBezTo>
                      <a:pt x="3105" y="1"/>
                      <a:pt x="3078" y="5"/>
                      <a:pt x="3053" y="13"/>
                    </a:cubicBezTo>
                    <a:cubicBezTo>
                      <a:pt x="2649" y="156"/>
                      <a:pt x="2220" y="203"/>
                      <a:pt x="1791" y="227"/>
                    </a:cubicBezTo>
                    <a:lnTo>
                      <a:pt x="1768" y="227"/>
                    </a:lnTo>
                    <a:cubicBezTo>
                      <a:pt x="1363" y="227"/>
                      <a:pt x="934" y="156"/>
                      <a:pt x="553" y="37"/>
                    </a:cubicBezTo>
                    <a:cubicBezTo>
                      <a:pt x="510" y="22"/>
                      <a:pt x="470" y="15"/>
                      <a:pt x="432" y="15"/>
                    </a:cubicBezTo>
                    <a:cubicBezTo>
                      <a:pt x="114" y="15"/>
                      <a:pt x="0" y="504"/>
                      <a:pt x="362" y="632"/>
                    </a:cubicBezTo>
                    <a:cubicBezTo>
                      <a:pt x="815" y="775"/>
                      <a:pt x="1291" y="846"/>
                      <a:pt x="1768" y="846"/>
                    </a:cubicBezTo>
                    <a:lnTo>
                      <a:pt x="1791" y="846"/>
                    </a:lnTo>
                    <a:cubicBezTo>
                      <a:pt x="2291" y="846"/>
                      <a:pt x="2768" y="751"/>
                      <a:pt x="3244" y="608"/>
                    </a:cubicBezTo>
                    <a:cubicBezTo>
                      <a:pt x="3411" y="561"/>
                      <a:pt x="3506" y="370"/>
                      <a:pt x="3435" y="227"/>
                    </a:cubicBezTo>
                    <a:cubicBezTo>
                      <a:pt x="3395" y="90"/>
                      <a:pt x="3258" y="1"/>
                      <a:pt x="31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6"/>
              <p:cNvSpPr/>
              <p:nvPr/>
            </p:nvSpPr>
            <p:spPr>
              <a:xfrm>
                <a:off x="3195864" y="4259994"/>
                <a:ext cx="123514" cy="146307"/>
              </a:xfrm>
              <a:custGeom>
                <a:rect b="b" l="l" r="r" t="t"/>
                <a:pathLst>
                  <a:path extrusionOk="0" h="4288" w="3620">
                    <a:moveTo>
                      <a:pt x="1810" y="1"/>
                    </a:moveTo>
                    <a:cubicBezTo>
                      <a:pt x="547" y="1"/>
                      <a:pt x="357" y="1834"/>
                      <a:pt x="1619" y="2096"/>
                    </a:cubicBezTo>
                    <a:cubicBezTo>
                      <a:pt x="1605" y="2096"/>
                      <a:pt x="1591" y="2096"/>
                      <a:pt x="1576" y="2096"/>
                    </a:cubicBezTo>
                    <a:cubicBezTo>
                      <a:pt x="714" y="2096"/>
                      <a:pt x="0" y="2801"/>
                      <a:pt x="24" y="3668"/>
                    </a:cubicBezTo>
                    <a:lnTo>
                      <a:pt x="24" y="4001"/>
                    </a:lnTo>
                    <a:cubicBezTo>
                      <a:pt x="24" y="4168"/>
                      <a:pt x="143" y="4287"/>
                      <a:pt x="309" y="4287"/>
                    </a:cubicBezTo>
                    <a:lnTo>
                      <a:pt x="3334" y="4287"/>
                    </a:lnTo>
                    <a:cubicBezTo>
                      <a:pt x="3477" y="4287"/>
                      <a:pt x="3620" y="4168"/>
                      <a:pt x="3620" y="4001"/>
                    </a:cubicBezTo>
                    <a:lnTo>
                      <a:pt x="3620" y="3668"/>
                    </a:lnTo>
                    <a:cubicBezTo>
                      <a:pt x="3620" y="2801"/>
                      <a:pt x="2928" y="2096"/>
                      <a:pt x="2067" y="2096"/>
                    </a:cubicBezTo>
                    <a:cubicBezTo>
                      <a:pt x="2052" y="2096"/>
                      <a:pt x="2038" y="2096"/>
                      <a:pt x="2024" y="2096"/>
                    </a:cubicBezTo>
                    <a:cubicBezTo>
                      <a:pt x="3286" y="1834"/>
                      <a:pt x="3096" y="1"/>
                      <a:pt x="1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6"/>
              <p:cNvSpPr/>
              <p:nvPr/>
            </p:nvSpPr>
            <p:spPr>
              <a:xfrm>
                <a:off x="3433920" y="4259994"/>
                <a:ext cx="122730" cy="146307"/>
              </a:xfrm>
              <a:custGeom>
                <a:rect b="b" l="l" r="r" t="t"/>
                <a:pathLst>
                  <a:path extrusionOk="0" h="4288" w="3597">
                    <a:moveTo>
                      <a:pt x="1810" y="1"/>
                    </a:moveTo>
                    <a:cubicBezTo>
                      <a:pt x="524" y="1"/>
                      <a:pt x="334" y="1834"/>
                      <a:pt x="1596" y="2096"/>
                    </a:cubicBezTo>
                    <a:cubicBezTo>
                      <a:pt x="1582" y="2096"/>
                      <a:pt x="1567" y="2096"/>
                      <a:pt x="1553" y="2096"/>
                    </a:cubicBezTo>
                    <a:cubicBezTo>
                      <a:pt x="692" y="2096"/>
                      <a:pt x="0" y="2801"/>
                      <a:pt x="0" y="3668"/>
                    </a:cubicBezTo>
                    <a:lnTo>
                      <a:pt x="0" y="4001"/>
                    </a:lnTo>
                    <a:cubicBezTo>
                      <a:pt x="0" y="4168"/>
                      <a:pt x="119" y="4287"/>
                      <a:pt x="286" y="4287"/>
                    </a:cubicBezTo>
                    <a:lnTo>
                      <a:pt x="3311" y="4287"/>
                    </a:lnTo>
                    <a:cubicBezTo>
                      <a:pt x="3477" y="4287"/>
                      <a:pt x="3596" y="4168"/>
                      <a:pt x="3596" y="4001"/>
                    </a:cubicBezTo>
                    <a:lnTo>
                      <a:pt x="3596" y="3668"/>
                    </a:lnTo>
                    <a:cubicBezTo>
                      <a:pt x="3596" y="2801"/>
                      <a:pt x="2905" y="2096"/>
                      <a:pt x="2044" y="2096"/>
                    </a:cubicBezTo>
                    <a:cubicBezTo>
                      <a:pt x="2029" y="2096"/>
                      <a:pt x="2015" y="2096"/>
                      <a:pt x="2001" y="2096"/>
                    </a:cubicBezTo>
                    <a:cubicBezTo>
                      <a:pt x="3263" y="1834"/>
                      <a:pt x="3072" y="1"/>
                      <a:pt x="1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1" name="Google Shape;601;p26"/>
          <p:cNvGrpSpPr/>
          <p:nvPr/>
        </p:nvGrpSpPr>
        <p:grpSpPr>
          <a:xfrm>
            <a:off x="6158113" y="1017688"/>
            <a:ext cx="570600" cy="570600"/>
            <a:chOff x="6158113" y="1017688"/>
            <a:chExt cx="570600" cy="570600"/>
          </a:xfrm>
        </p:grpSpPr>
        <p:sp>
          <p:nvSpPr>
            <p:cNvPr id="602" name="Google Shape;602;p26"/>
            <p:cNvSpPr/>
            <p:nvPr/>
          </p:nvSpPr>
          <p:spPr>
            <a:xfrm>
              <a:off x="6158113" y="1017688"/>
              <a:ext cx="570600" cy="570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3" name="Google Shape;603;p26"/>
            <p:cNvGrpSpPr/>
            <p:nvPr/>
          </p:nvGrpSpPr>
          <p:grpSpPr>
            <a:xfrm>
              <a:off x="6260174" y="1112957"/>
              <a:ext cx="366483" cy="365698"/>
              <a:chOff x="5572561" y="2299322"/>
              <a:chExt cx="366483" cy="365698"/>
            </a:xfrm>
          </p:grpSpPr>
          <p:sp>
            <p:nvSpPr>
              <p:cNvPr id="604" name="Google Shape;604;p26"/>
              <p:cNvSpPr/>
              <p:nvPr/>
            </p:nvSpPr>
            <p:spPr>
              <a:xfrm>
                <a:off x="5687921" y="2431776"/>
                <a:ext cx="118669" cy="101439"/>
              </a:xfrm>
              <a:custGeom>
                <a:rect b="b" l="l" r="r" t="t"/>
                <a:pathLst>
                  <a:path extrusionOk="0" h="2973" w="3478">
                    <a:moveTo>
                      <a:pt x="1976" y="1170"/>
                    </a:moveTo>
                    <a:cubicBezTo>
                      <a:pt x="2139" y="1170"/>
                      <a:pt x="2287" y="1286"/>
                      <a:pt x="2287" y="1477"/>
                    </a:cubicBezTo>
                    <a:cubicBezTo>
                      <a:pt x="2287" y="1644"/>
                      <a:pt x="2168" y="1786"/>
                      <a:pt x="2001" y="1786"/>
                    </a:cubicBezTo>
                    <a:cubicBezTo>
                      <a:pt x="1991" y="1787"/>
                      <a:pt x="1982" y="1788"/>
                      <a:pt x="1972" y="1788"/>
                    </a:cubicBezTo>
                    <a:cubicBezTo>
                      <a:pt x="1704" y="1788"/>
                      <a:pt x="1555" y="1470"/>
                      <a:pt x="1739" y="1263"/>
                    </a:cubicBezTo>
                    <a:cubicBezTo>
                      <a:pt x="1811" y="1199"/>
                      <a:pt x="1895" y="1170"/>
                      <a:pt x="1976" y="1170"/>
                    </a:cubicBezTo>
                    <a:close/>
                    <a:moveTo>
                      <a:pt x="2001" y="0"/>
                    </a:moveTo>
                    <a:cubicBezTo>
                      <a:pt x="668" y="0"/>
                      <a:pt x="1" y="1596"/>
                      <a:pt x="929" y="2525"/>
                    </a:cubicBezTo>
                    <a:cubicBezTo>
                      <a:pt x="1239" y="2834"/>
                      <a:pt x="1617" y="2973"/>
                      <a:pt x="1986" y="2973"/>
                    </a:cubicBezTo>
                    <a:cubicBezTo>
                      <a:pt x="2751" y="2973"/>
                      <a:pt x="3478" y="2377"/>
                      <a:pt x="3478" y="1477"/>
                    </a:cubicBezTo>
                    <a:cubicBezTo>
                      <a:pt x="3478" y="643"/>
                      <a:pt x="2811" y="0"/>
                      <a:pt x="20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5572561" y="2299322"/>
                <a:ext cx="366483" cy="365698"/>
              </a:xfrm>
              <a:custGeom>
                <a:rect b="b" l="l" r="r" t="t"/>
                <a:pathLst>
                  <a:path extrusionOk="0" h="10718" w="10741">
                    <a:moveTo>
                      <a:pt x="5382" y="3239"/>
                    </a:moveTo>
                    <a:cubicBezTo>
                      <a:pt x="6549" y="3239"/>
                      <a:pt x="7478" y="4192"/>
                      <a:pt x="7478" y="5359"/>
                    </a:cubicBezTo>
                    <a:cubicBezTo>
                      <a:pt x="7478" y="6633"/>
                      <a:pt x="6440" y="7482"/>
                      <a:pt x="5355" y="7482"/>
                    </a:cubicBezTo>
                    <a:cubicBezTo>
                      <a:pt x="4839" y="7482"/>
                      <a:pt x="4312" y="7289"/>
                      <a:pt x="3882" y="6859"/>
                    </a:cubicBezTo>
                    <a:cubicBezTo>
                      <a:pt x="2548" y="5526"/>
                      <a:pt x="3477" y="3239"/>
                      <a:pt x="5382" y="3239"/>
                    </a:cubicBezTo>
                    <a:close/>
                    <a:moveTo>
                      <a:pt x="4430" y="1"/>
                    </a:moveTo>
                    <a:cubicBezTo>
                      <a:pt x="4263" y="1"/>
                      <a:pt x="4120" y="120"/>
                      <a:pt x="4120" y="286"/>
                    </a:cubicBezTo>
                    <a:lnTo>
                      <a:pt x="3953" y="1763"/>
                    </a:lnTo>
                    <a:lnTo>
                      <a:pt x="3834" y="1811"/>
                    </a:lnTo>
                    <a:lnTo>
                      <a:pt x="2667" y="906"/>
                    </a:lnTo>
                    <a:cubicBezTo>
                      <a:pt x="2603" y="852"/>
                      <a:pt x="2534" y="827"/>
                      <a:pt x="2466" y="827"/>
                    </a:cubicBezTo>
                    <a:cubicBezTo>
                      <a:pt x="2384" y="827"/>
                      <a:pt x="2304" y="864"/>
                      <a:pt x="2239" y="929"/>
                    </a:cubicBezTo>
                    <a:lnTo>
                      <a:pt x="905" y="2263"/>
                    </a:lnTo>
                    <a:cubicBezTo>
                      <a:pt x="786" y="2358"/>
                      <a:pt x="786" y="2549"/>
                      <a:pt x="881" y="2668"/>
                    </a:cubicBezTo>
                    <a:lnTo>
                      <a:pt x="1834" y="3835"/>
                    </a:lnTo>
                    <a:lnTo>
                      <a:pt x="1786" y="3954"/>
                    </a:lnTo>
                    <a:lnTo>
                      <a:pt x="286" y="4121"/>
                    </a:lnTo>
                    <a:cubicBezTo>
                      <a:pt x="143" y="4121"/>
                      <a:pt x="0" y="4263"/>
                      <a:pt x="0" y="4430"/>
                    </a:cubicBezTo>
                    <a:lnTo>
                      <a:pt x="0" y="6311"/>
                    </a:lnTo>
                    <a:cubicBezTo>
                      <a:pt x="0" y="6478"/>
                      <a:pt x="143" y="6597"/>
                      <a:pt x="286" y="6621"/>
                    </a:cubicBezTo>
                    <a:lnTo>
                      <a:pt x="1786" y="6788"/>
                    </a:lnTo>
                    <a:lnTo>
                      <a:pt x="1834" y="6907"/>
                    </a:lnTo>
                    <a:lnTo>
                      <a:pt x="905" y="8074"/>
                    </a:lnTo>
                    <a:cubicBezTo>
                      <a:pt x="810" y="8193"/>
                      <a:pt x="810" y="8383"/>
                      <a:pt x="929" y="8502"/>
                    </a:cubicBezTo>
                    <a:lnTo>
                      <a:pt x="2262" y="9812"/>
                    </a:lnTo>
                    <a:cubicBezTo>
                      <a:pt x="2325" y="9875"/>
                      <a:pt x="2401" y="9905"/>
                      <a:pt x="2480" y="9905"/>
                    </a:cubicBezTo>
                    <a:cubicBezTo>
                      <a:pt x="2551" y="9905"/>
                      <a:pt x="2624" y="9881"/>
                      <a:pt x="2691" y="9836"/>
                    </a:cubicBezTo>
                    <a:lnTo>
                      <a:pt x="3858" y="8907"/>
                    </a:lnTo>
                    <a:lnTo>
                      <a:pt x="3953" y="8955"/>
                    </a:lnTo>
                    <a:lnTo>
                      <a:pt x="4120" y="10431"/>
                    </a:lnTo>
                    <a:cubicBezTo>
                      <a:pt x="4144" y="10598"/>
                      <a:pt x="4287" y="10717"/>
                      <a:pt x="4430" y="10717"/>
                    </a:cubicBezTo>
                    <a:lnTo>
                      <a:pt x="6311" y="10717"/>
                    </a:lnTo>
                    <a:cubicBezTo>
                      <a:pt x="6478" y="10717"/>
                      <a:pt x="6620" y="10598"/>
                      <a:pt x="6644" y="10431"/>
                    </a:cubicBezTo>
                    <a:lnTo>
                      <a:pt x="6787" y="8955"/>
                    </a:lnTo>
                    <a:lnTo>
                      <a:pt x="6930" y="8907"/>
                    </a:lnTo>
                    <a:lnTo>
                      <a:pt x="8097" y="9836"/>
                    </a:lnTo>
                    <a:cubicBezTo>
                      <a:pt x="8153" y="9881"/>
                      <a:pt x="8225" y="9905"/>
                      <a:pt x="8296" y="9905"/>
                    </a:cubicBezTo>
                    <a:cubicBezTo>
                      <a:pt x="8375" y="9905"/>
                      <a:pt x="8452" y="9875"/>
                      <a:pt x="8502" y="9812"/>
                    </a:cubicBezTo>
                    <a:lnTo>
                      <a:pt x="9835" y="8479"/>
                    </a:lnTo>
                    <a:cubicBezTo>
                      <a:pt x="9955" y="8359"/>
                      <a:pt x="9955" y="8169"/>
                      <a:pt x="9859" y="8050"/>
                    </a:cubicBezTo>
                    <a:lnTo>
                      <a:pt x="8931" y="6883"/>
                    </a:lnTo>
                    <a:lnTo>
                      <a:pt x="8978" y="6788"/>
                    </a:lnTo>
                    <a:lnTo>
                      <a:pt x="10455" y="6621"/>
                    </a:lnTo>
                    <a:cubicBezTo>
                      <a:pt x="10621" y="6597"/>
                      <a:pt x="10740" y="6454"/>
                      <a:pt x="10740" y="6311"/>
                    </a:cubicBezTo>
                    <a:lnTo>
                      <a:pt x="10740" y="4406"/>
                    </a:lnTo>
                    <a:cubicBezTo>
                      <a:pt x="10740" y="4263"/>
                      <a:pt x="10621" y="4121"/>
                      <a:pt x="10455" y="4097"/>
                    </a:cubicBezTo>
                    <a:lnTo>
                      <a:pt x="8954" y="3930"/>
                    </a:lnTo>
                    <a:lnTo>
                      <a:pt x="8907" y="3811"/>
                    </a:lnTo>
                    <a:lnTo>
                      <a:pt x="9835" y="2644"/>
                    </a:lnTo>
                    <a:cubicBezTo>
                      <a:pt x="9931" y="2525"/>
                      <a:pt x="9931" y="2334"/>
                      <a:pt x="9812" y="2239"/>
                    </a:cubicBezTo>
                    <a:lnTo>
                      <a:pt x="8478" y="906"/>
                    </a:lnTo>
                    <a:cubicBezTo>
                      <a:pt x="8415" y="843"/>
                      <a:pt x="8339" y="813"/>
                      <a:pt x="8264" y="813"/>
                    </a:cubicBezTo>
                    <a:cubicBezTo>
                      <a:pt x="8196" y="813"/>
                      <a:pt x="8129" y="837"/>
                      <a:pt x="8073" y="882"/>
                    </a:cubicBezTo>
                    <a:lnTo>
                      <a:pt x="6906" y="1811"/>
                    </a:lnTo>
                    <a:lnTo>
                      <a:pt x="6787" y="1763"/>
                    </a:lnTo>
                    <a:lnTo>
                      <a:pt x="6620" y="286"/>
                    </a:lnTo>
                    <a:cubicBezTo>
                      <a:pt x="6620" y="120"/>
                      <a:pt x="6478" y="1"/>
                      <a:pt x="63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6" name="Google Shape;606;p26"/>
          <p:cNvGrpSpPr/>
          <p:nvPr/>
        </p:nvGrpSpPr>
        <p:grpSpPr>
          <a:xfrm>
            <a:off x="2573488" y="2397219"/>
            <a:ext cx="570600" cy="570600"/>
            <a:chOff x="2573488" y="2397219"/>
            <a:chExt cx="570600" cy="570600"/>
          </a:xfrm>
        </p:grpSpPr>
        <p:sp>
          <p:nvSpPr>
            <p:cNvPr id="607" name="Google Shape;607;p26"/>
            <p:cNvSpPr/>
            <p:nvPr/>
          </p:nvSpPr>
          <p:spPr>
            <a:xfrm>
              <a:off x="2573488" y="2397219"/>
              <a:ext cx="570600" cy="570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8" name="Google Shape;608;p26"/>
            <p:cNvGrpSpPr/>
            <p:nvPr/>
          </p:nvGrpSpPr>
          <p:grpSpPr>
            <a:xfrm>
              <a:off x="2676068" y="2491473"/>
              <a:ext cx="365453" cy="364803"/>
              <a:chOff x="4000155" y="2287448"/>
              <a:chExt cx="365453" cy="364803"/>
            </a:xfrm>
          </p:grpSpPr>
          <p:sp>
            <p:nvSpPr>
              <p:cNvPr id="609" name="Google Shape;609;p26"/>
              <p:cNvSpPr/>
              <p:nvPr/>
            </p:nvSpPr>
            <p:spPr>
              <a:xfrm>
                <a:off x="4074975" y="2460023"/>
                <a:ext cx="75743" cy="64839"/>
              </a:xfrm>
              <a:custGeom>
                <a:rect b="b" l="l" r="r" t="t"/>
                <a:pathLst>
                  <a:path extrusionOk="0" h="1897" w="2216">
                    <a:moveTo>
                      <a:pt x="1263" y="0"/>
                    </a:moveTo>
                    <a:cubicBezTo>
                      <a:pt x="429" y="0"/>
                      <a:pt x="1" y="1024"/>
                      <a:pt x="596" y="1620"/>
                    </a:cubicBezTo>
                    <a:cubicBezTo>
                      <a:pt x="788" y="1811"/>
                      <a:pt x="1024" y="1897"/>
                      <a:pt x="1256" y="1897"/>
                    </a:cubicBezTo>
                    <a:cubicBezTo>
                      <a:pt x="1745" y="1897"/>
                      <a:pt x="2216" y="1518"/>
                      <a:pt x="2216" y="953"/>
                    </a:cubicBezTo>
                    <a:cubicBezTo>
                      <a:pt x="2216" y="429"/>
                      <a:pt x="1787" y="0"/>
                      <a:pt x="12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6"/>
              <p:cNvSpPr/>
              <p:nvPr/>
            </p:nvSpPr>
            <p:spPr>
              <a:xfrm>
                <a:off x="4204415" y="2460023"/>
                <a:ext cx="74923" cy="64839"/>
              </a:xfrm>
              <a:custGeom>
                <a:rect b="b" l="l" r="r" t="t"/>
                <a:pathLst>
                  <a:path extrusionOk="0" h="1897" w="2192">
                    <a:moveTo>
                      <a:pt x="1262" y="0"/>
                    </a:moveTo>
                    <a:cubicBezTo>
                      <a:pt x="405" y="0"/>
                      <a:pt x="0" y="1024"/>
                      <a:pt x="596" y="1620"/>
                    </a:cubicBezTo>
                    <a:cubicBezTo>
                      <a:pt x="780" y="1811"/>
                      <a:pt x="1011" y="1897"/>
                      <a:pt x="1239" y="1897"/>
                    </a:cubicBezTo>
                    <a:cubicBezTo>
                      <a:pt x="1721" y="1897"/>
                      <a:pt x="2191" y="1518"/>
                      <a:pt x="2191" y="953"/>
                    </a:cubicBezTo>
                    <a:cubicBezTo>
                      <a:pt x="2191" y="429"/>
                      <a:pt x="1763" y="0"/>
                      <a:pt x="12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4010683" y="2524316"/>
                <a:ext cx="75743" cy="64874"/>
              </a:xfrm>
              <a:custGeom>
                <a:rect b="b" l="l" r="r" t="t"/>
                <a:pathLst>
                  <a:path extrusionOk="0" h="1898" w="2216">
                    <a:moveTo>
                      <a:pt x="1263" y="1"/>
                    </a:moveTo>
                    <a:cubicBezTo>
                      <a:pt x="429" y="1"/>
                      <a:pt x="0" y="1025"/>
                      <a:pt x="596" y="1620"/>
                    </a:cubicBezTo>
                    <a:cubicBezTo>
                      <a:pt x="788" y="1812"/>
                      <a:pt x="1024" y="1897"/>
                      <a:pt x="1256" y="1897"/>
                    </a:cubicBezTo>
                    <a:cubicBezTo>
                      <a:pt x="1745" y="1897"/>
                      <a:pt x="2215" y="1518"/>
                      <a:pt x="2215" y="953"/>
                    </a:cubicBezTo>
                    <a:cubicBezTo>
                      <a:pt x="2215" y="429"/>
                      <a:pt x="1787" y="1"/>
                      <a:pt x="12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6"/>
              <p:cNvSpPr/>
              <p:nvPr/>
            </p:nvSpPr>
            <p:spPr>
              <a:xfrm>
                <a:off x="4032660" y="2287448"/>
                <a:ext cx="64327" cy="63130"/>
              </a:xfrm>
              <a:custGeom>
                <a:rect b="b" l="l" r="r" t="t"/>
                <a:pathLst>
                  <a:path extrusionOk="0" h="1847" w="1882">
                    <a:moveTo>
                      <a:pt x="929" y="1"/>
                    </a:moveTo>
                    <a:cubicBezTo>
                      <a:pt x="405" y="1"/>
                      <a:pt x="0" y="429"/>
                      <a:pt x="0" y="953"/>
                    </a:cubicBezTo>
                    <a:cubicBezTo>
                      <a:pt x="36" y="1549"/>
                      <a:pt x="489" y="1846"/>
                      <a:pt x="941" y="1846"/>
                    </a:cubicBezTo>
                    <a:cubicBezTo>
                      <a:pt x="1394" y="1846"/>
                      <a:pt x="1846" y="1549"/>
                      <a:pt x="1882" y="953"/>
                    </a:cubicBezTo>
                    <a:cubicBezTo>
                      <a:pt x="1882" y="429"/>
                      <a:pt x="1453" y="1"/>
                      <a:pt x="9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6"/>
              <p:cNvSpPr/>
              <p:nvPr/>
            </p:nvSpPr>
            <p:spPr>
              <a:xfrm>
                <a:off x="4000155" y="2599204"/>
                <a:ext cx="107428" cy="53047"/>
              </a:xfrm>
              <a:custGeom>
                <a:rect b="b" l="l" r="r" t="t"/>
                <a:pathLst>
                  <a:path extrusionOk="0" h="1552" w="3143">
                    <a:moveTo>
                      <a:pt x="642" y="1"/>
                    </a:moveTo>
                    <a:cubicBezTo>
                      <a:pt x="237" y="310"/>
                      <a:pt x="23" y="763"/>
                      <a:pt x="23" y="1263"/>
                    </a:cubicBezTo>
                    <a:cubicBezTo>
                      <a:pt x="1" y="1417"/>
                      <a:pt x="122" y="1551"/>
                      <a:pt x="291" y="1551"/>
                    </a:cubicBezTo>
                    <a:cubicBezTo>
                      <a:pt x="304" y="1551"/>
                      <a:pt x="318" y="1550"/>
                      <a:pt x="332" y="1548"/>
                    </a:cubicBezTo>
                    <a:lnTo>
                      <a:pt x="2833" y="1548"/>
                    </a:lnTo>
                    <a:cubicBezTo>
                      <a:pt x="2845" y="1550"/>
                      <a:pt x="2857" y="1551"/>
                      <a:pt x="2869" y="1551"/>
                    </a:cubicBezTo>
                    <a:cubicBezTo>
                      <a:pt x="3020" y="1551"/>
                      <a:pt x="3142" y="1417"/>
                      <a:pt x="3142" y="1263"/>
                    </a:cubicBezTo>
                    <a:cubicBezTo>
                      <a:pt x="3142" y="763"/>
                      <a:pt x="2904" y="286"/>
                      <a:pt x="2499" y="1"/>
                    </a:cubicBezTo>
                    <a:cubicBezTo>
                      <a:pt x="2225" y="215"/>
                      <a:pt x="1898" y="322"/>
                      <a:pt x="1571" y="322"/>
                    </a:cubicBezTo>
                    <a:cubicBezTo>
                      <a:pt x="1243" y="322"/>
                      <a:pt x="916" y="215"/>
                      <a:pt x="6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6"/>
              <p:cNvSpPr/>
              <p:nvPr/>
            </p:nvSpPr>
            <p:spPr>
              <a:xfrm>
                <a:off x="4141729" y="2524247"/>
                <a:ext cx="85553" cy="64463"/>
              </a:xfrm>
              <a:custGeom>
                <a:rect b="b" l="l" r="r" t="t"/>
                <a:pathLst>
                  <a:path extrusionOk="0" h="1886" w="2503">
                    <a:moveTo>
                      <a:pt x="1259" y="1"/>
                    </a:moveTo>
                    <a:cubicBezTo>
                      <a:pt x="1237" y="1"/>
                      <a:pt x="1214" y="1"/>
                      <a:pt x="1191" y="3"/>
                    </a:cubicBezTo>
                    <a:cubicBezTo>
                      <a:pt x="1" y="74"/>
                      <a:pt x="1" y="1812"/>
                      <a:pt x="1191" y="1884"/>
                    </a:cubicBezTo>
                    <a:cubicBezTo>
                      <a:pt x="1214" y="1885"/>
                      <a:pt x="1237" y="1886"/>
                      <a:pt x="1259" y="1886"/>
                    </a:cubicBezTo>
                    <a:cubicBezTo>
                      <a:pt x="2502" y="1886"/>
                      <a:pt x="2502" y="1"/>
                      <a:pt x="12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6"/>
              <p:cNvSpPr/>
              <p:nvPr/>
            </p:nvSpPr>
            <p:spPr>
              <a:xfrm>
                <a:off x="4128706" y="2599204"/>
                <a:ext cx="107496" cy="53047"/>
              </a:xfrm>
              <a:custGeom>
                <a:rect b="b" l="l" r="r" t="t"/>
                <a:pathLst>
                  <a:path extrusionOk="0" h="1552" w="3145">
                    <a:moveTo>
                      <a:pt x="644" y="1"/>
                    </a:moveTo>
                    <a:cubicBezTo>
                      <a:pt x="239" y="286"/>
                      <a:pt x="1" y="763"/>
                      <a:pt x="1" y="1263"/>
                    </a:cubicBezTo>
                    <a:cubicBezTo>
                      <a:pt x="1" y="1417"/>
                      <a:pt x="123" y="1551"/>
                      <a:pt x="274" y="1551"/>
                    </a:cubicBezTo>
                    <a:cubicBezTo>
                      <a:pt x="286" y="1551"/>
                      <a:pt x="298" y="1550"/>
                      <a:pt x="310" y="1548"/>
                    </a:cubicBezTo>
                    <a:lnTo>
                      <a:pt x="2834" y="1548"/>
                    </a:lnTo>
                    <a:cubicBezTo>
                      <a:pt x="2847" y="1550"/>
                      <a:pt x="2859" y="1551"/>
                      <a:pt x="2871" y="1551"/>
                    </a:cubicBezTo>
                    <a:cubicBezTo>
                      <a:pt x="3021" y="1551"/>
                      <a:pt x="3144" y="1417"/>
                      <a:pt x="3144" y="1263"/>
                    </a:cubicBezTo>
                    <a:cubicBezTo>
                      <a:pt x="3144" y="763"/>
                      <a:pt x="2906" y="286"/>
                      <a:pt x="2525" y="1"/>
                    </a:cubicBezTo>
                    <a:cubicBezTo>
                      <a:pt x="2239" y="215"/>
                      <a:pt x="1906" y="310"/>
                      <a:pt x="1572" y="310"/>
                    </a:cubicBezTo>
                    <a:cubicBezTo>
                      <a:pt x="1239" y="310"/>
                      <a:pt x="905" y="215"/>
                      <a:pt x="6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6"/>
              <p:cNvSpPr/>
              <p:nvPr/>
            </p:nvSpPr>
            <p:spPr>
              <a:xfrm>
                <a:off x="4271168" y="2524247"/>
                <a:ext cx="84698" cy="64463"/>
              </a:xfrm>
              <a:custGeom>
                <a:rect b="b" l="l" r="r" t="t"/>
                <a:pathLst>
                  <a:path extrusionOk="0" h="1886" w="2478">
                    <a:moveTo>
                      <a:pt x="1235" y="1"/>
                    </a:moveTo>
                    <a:cubicBezTo>
                      <a:pt x="1213" y="1"/>
                      <a:pt x="1190" y="1"/>
                      <a:pt x="1167" y="3"/>
                    </a:cubicBezTo>
                    <a:cubicBezTo>
                      <a:pt x="0" y="74"/>
                      <a:pt x="0" y="1812"/>
                      <a:pt x="1167" y="1884"/>
                    </a:cubicBezTo>
                    <a:cubicBezTo>
                      <a:pt x="1190" y="1885"/>
                      <a:pt x="1213" y="1886"/>
                      <a:pt x="1235" y="1886"/>
                    </a:cubicBezTo>
                    <a:cubicBezTo>
                      <a:pt x="2478" y="1886"/>
                      <a:pt x="2478" y="1"/>
                      <a:pt x="12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6"/>
              <p:cNvSpPr/>
              <p:nvPr/>
            </p:nvSpPr>
            <p:spPr>
              <a:xfrm>
                <a:off x="4258146" y="2599204"/>
                <a:ext cx="107462" cy="53047"/>
              </a:xfrm>
              <a:custGeom>
                <a:rect b="b" l="l" r="r" t="t"/>
                <a:pathLst>
                  <a:path extrusionOk="0" h="1552" w="3144">
                    <a:moveTo>
                      <a:pt x="619" y="1"/>
                    </a:moveTo>
                    <a:cubicBezTo>
                      <a:pt x="238" y="286"/>
                      <a:pt x="0" y="763"/>
                      <a:pt x="0" y="1263"/>
                    </a:cubicBezTo>
                    <a:cubicBezTo>
                      <a:pt x="0" y="1417"/>
                      <a:pt x="123" y="1551"/>
                      <a:pt x="273" y="1551"/>
                    </a:cubicBezTo>
                    <a:cubicBezTo>
                      <a:pt x="285" y="1551"/>
                      <a:pt x="297" y="1550"/>
                      <a:pt x="310" y="1548"/>
                    </a:cubicBezTo>
                    <a:lnTo>
                      <a:pt x="2834" y="1548"/>
                    </a:lnTo>
                    <a:cubicBezTo>
                      <a:pt x="2846" y="1550"/>
                      <a:pt x="2858" y="1551"/>
                      <a:pt x="2870" y="1551"/>
                    </a:cubicBezTo>
                    <a:cubicBezTo>
                      <a:pt x="3021" y="1551"/>
                      <a:pt x="3144" y="1417"/>
                      <a:pt x="3144" y="1263"/>
                    </a:cubicBezTo>
                    <a:cubicBezTo>
                      <a:pt x="3144" y="763"/>
                      <a:pt x="2905" y="286"/>
                      <a:pt x="2501" y="1"/>
                    </a:cubicBezTo>
                    <a:cubicBezTo>
                      <a:pt x="2239" y="215"/>
                      <a:pt x="1905" y="310"/>
                      <a:pt x="1548" y="310"/>
                    </a:cubicBezTo>
                    <a:cubicBezTo>
                      <a:pt x="1215" y="310"/>
                      <a:pt x="905" y="215"/>
                      <a:pt x="6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6"/>
              <p:cNvSpPr/>
              <p:nvPr/>
            </p:nvSpPr>
            <p:spPr>
              <a:xfrm>
                <a:off x="4225572" y="2544653"/>
                <a:ext cx="43169" cy="43990"/>
              </a:xfrm>
              <a:custGeom>
                <a:rect b="b" l="l" r="r" t="t"/>
                <a:pathLst>
                  <a:path extrusionOk="0" h="1287" w="1263">
                    <a:moveTo>
                      <a:pt x="1001" y="1"/>
                    </a:moveTo>
                    <a:lnTo>
                      <a:pt x="1001" y="1"/>
                    </a:lnTo>
                    <a:cubicBezTo>
                      <a:pt x="882" y="25"/>
                      <a:pt x="757" y="37"/>
                      <a:pt x="634" y="37"/>
                    </a:cubicBezTo>
                    <a:cubicBezTo>
                      <a:pt x="512" y="37"/>
                      <a:pt x="393" y="25"/>
                      <a:pt x="286" y="1"/>
                    </a:cubicBezTo>
                    <a:lnTo>
                      <a:pt x="286" y="1"/>
                    </a:lnTo>
                    <a:cubicBezTo>
                      <a:pt x="310" y="96"/>
                      <a:pt x="310" y="239"/>
                      <a:pt x="310" y="358"/>
                    </a:cubicBezTo>
                    <a:cubicBezTo>
                      <a:pt x="310" y="692"/>
                      <a:pt x="215" y="1025"/>
                      <a:pt x="0" y="1287"/>
                    </a:cubicBezTo>
                    <a:lnTo>
                      <a:pt x="1263" y="1287"/>
                    </a:lnTo>
                    <a:cubicBezTo>
                      <a:pt x="1072" y="1025"/>
                      <a:pt x="953" y="692"/>
                      <a:pt x="953" y="358"/>
                    </a:cubicBezTo>
                    <a:cubicBezTo>
                      <a:pt x="953" y="239"/>
                      <a:pt x="953" y="96"/>
                      <a:pt x="10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6"/>
              <p:cNvSpPr/>
              <p:nvPr/>
            </p:nvSpPr>
            <p:spPr>
              <a:xfrm>
                <a:off x="4096133" y="2544653"/>
                <a:ext cx="43990" cy="43990"/>
              </a:xfrm>
              <a:custGeom>
                <a:rect b="b" l="l" r="r" t="t"/>
                <a:pathLst>
                  <a:path extrusionOk="0" h="1287" w="1287">
                    <a:moveTo>
                      <a:pt x="287" y="1"/>
                    </a:moveTo>
                    <a:lnTo>
                      <a:pt x="287" y="1"/>
                    </a:lnTo>
                    <a:cubicBezTo>
                      <a:pt x="311" y="96"/>
                      <a:pt x="334" y="239"/>
                      <a:pt x="334" y="358"/>
                    </a:cubicBezTo>
                    <a:cubicBezTo>
                      <a:pt x="334" y="692"/>
                      <a:pt x="215" y="1025"/>
                      <a:pt x="1" y="1287"/>
                    </a:cubicBezTo>
                    <a:lnTo>
                      <a:pt x="1287" y="1287"/>
                    </a:lnTo>
                    <a:cubicBezTo>
                      <a:pt x="1073" y="1025"/>
                      <a:pt x="954" y="692"/>
                      <a:pt x="954" y="358"/>
                    </a:cubicBezTo>
                    <a:cubicBezTo>
                      <a:pt x="954" y="239"/>
                      <a:pt x="977" y="96"/>
                      <a:pt x="1001" y="1"/>
                    </a:cubicBezTo>
                    <a:lnTo>
                      <a:pt x="1001" y="1"/>
                    </a:lnTo>
                    <a:cubicBezTo>
                      <a:pt x="882" y="25"/>
                      <a:pt x="763" y="25"/>
                      <a:pt x="644" y="49"/>
                    </a:cubicBezTo>
                    <a:cubicBezTo>
                      <a:pt x="525" y="25"/>
                      <a:pt x="406" y="25"/>
                      <a:pt x="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6"/>
              <p:cNvSpPr/>
              <p:nvPr/>
            </p:nvSpPr>
            <p:spPr>
              <a:xfrm>
                <a:off x="4149864" y="2287448"/>
                <a:ext cx="215744" cy="172609"/>
              </a:xfrm>
              <a:custGeom>
                <a:rect b="b" l="l" r="r" t="t"/>
                <a:pathLst>
                  <a:path extrusionOk="0" h="5050" w="6312">
                    <a:moveTo>
                      <a:pt x="953" y="1"/>
                    </a:moveTo>
                    <a:cubicBezTo>
                      <a:pt x="429" y="1"/>
                      <a:pt x="1" y="429"/>
                      <a:pt x="25" y="953"/>
                    </a:cubicBezTo>
                    <a:lnTo>
                      <a:pt x="25" y="4121"/>
                    </a:lnTo>
                    <a:cubicBezTo>
                      <a:pt x="25" y="4621"/>
                      <a:pt x="429" y="5049"/>
                      <a:pt x="953" y="5049"/>
                    </a:cubicBezTo>
                    <a:lnTo>
                      <a:pt x="1596" y="5049"/>
                    </a:lnTo>
                    <a:cubicBezTo>
                      <a:pt x="1906" y="4633"/>
                      <a:pt x="2376" y="4424"/>
                      <a:pt x="2847" y="4424"/>
                    </a:cubicBezTo>
                    <a:cubicBezTo>
                      <a:pt x="3317" y="4424"/>
                      <a:pt x="3787" y="4633"/>
                      <a:pt x="4097" y="5049"/>
                    </a:cubicBezTo>
                    <a:lnTo>
                      <a:pt x="5383" y="5049"/>
                    </a:lnTo>
                    <a:cubicBezTo>
                      <a:pt x="5883" y="5049"/>
                      <a:pt x="6312" y="4621"/>
                      <a:pt x="6312" y="4121"/>
                    </a:cubicBezTo>
                    <a:lnTo>
                      <a:pt x="6312" y="977"/>
                    </a:lnTo>
                    <a:cubicBezTo>
                      <a:pt x="6312" y="453"/>
                      <a:pt x="5883" y="24"/>
                      <a:pt x="5383" y="24"/>
                    </a:cubicBezTo>
                    <a:lnTo>
                      <a:pt x="53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6"/>
              <p:cNvSpPr/>
              <p:nvPr/>
            </p:nvSpPr>
            <p:spPr>
              <a:xfrm>
                <a:off x="4000907" y="2362337"/>
                <a:ext cx="128654" cy="194587"/>
              </a:xfrm>
              <a:custGeom>
                <a:rect b="b" l="l" r="r" t="t"/>
                <a:pathLst>
                  <a:path extrusionOk="0" h="5693" w="3764">
                    <a:moveTo>
                      <a:pt x="906" y="1"/>
                    </a:moveTo>
                    <a:cubicBezTo>
                      <a:pt x="334" y="334"/>
                      <a:pt x="1" y="953"/>
                      <a:pt x="1" y="1596"/>
                    </a:cubicBezTo>
                    <a:lnTo>
                      <a:pt x="1" y="5692"/>
                    </a:lnTo>
                    <a:cubicBezTo>
                      <a:pt x="1" y="4811"/>
                      <a:pt x="691" y="4120"/>
                      <a:pt x="1572" y="4120"/>
                    </a:cubicBezTo>
                    <a:cubicBezTo>
                      <a:pt x="1691" y="4120"/>
                      <a:pt x="1811" y="4144"/>
                      <a:pt x="1930" y="4168"/>
                    </a:cubicBezTo>
                    <a:cubicBezTo>
                      <a:pt x="1906" y="4049"/>
                      <a:pt x="1882" y="3930"/>
                      <a:pt x="1882" y="3811"/>
                    </a:cubicBezTo>
                    <a:cubicBezTo>
                      <a:pt x="1882" y="2954"/>
                      <a:pt x="2573" y="2239"/>
                      <a:pt x="3454" y="2239"/>
                    </a:cubicBezTo>
                    <a:cubicBezTo>
                      <a:pt x="3549" y="2239"/>
                      <a:pt x="3644" y="2263"/>
                      <a:pt x="3763" y="2287"/>
                    </a:cubicBezTo>
                    <a:lnTo>
                      <a:pt x="3763" y="1596"/>
                    </a:lnTo>
                    <a:cubicBezTo>
                      <a:pt x="3763" y="953"/>
                      <a:pt x="3430" y="334"/>
                      <a:pt x="2858" y="1"/>
                    </a:cubicBezTo>
                    <a:lnTo>
                      <a:pt x="2835" y="1"/>
                    </a:lnTo>
                    <a:cubicBezTo>
                      <a:pt x="2549" y="227"/>
                      <a:pt x="2203" y="340"/>
                      <a:pt x="1861" y="340"/>
                    </a:cubicBezTo>
                    <a:cubicBezTo>
                      <a:pt x="1519" y="340"/>
                      <a:pt x="1179" y="227"/>
                      <a:pt x="9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2" name="Google Shape;622;p26"/>
          <p:cNvGrpSpPr/>
          <p:nvPr/>
        </p:nvGrpSpPr>
        <p:grpSpPr>
          <a:xfrm>
            <a:off x="2573475" y="3687563"/>
            <a:ext cx="570600" cy="570600"/>
            <a:chOff x="2573475" y="3687563"/>
            <a:chExt cx="570600" cy="570600"/>
          </a:xfrm>
        </p:grpSpPr>
        <p:sp>
          <p:nvSpPr>
            <p:cNvPr id="623" name="Google Shape;623;p26"/>
            <p:cNvSpPr/>
            <p:nvPr/>
          </p:nvSpPr>
          <p:spPr>
            <a:xfrm>
              <a:off x="2573475" y="3687563"/>
              <a:ext cx="570600" cy="570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4" name="Google Shape;624;p26"/>
            <p:cNvGrpSpPr/>
            <p:nvPr/>
          </p:nvGrpSpPr>
          <p:grpSpPr>
            <a:xfrm>
              <a:off x="2675539" y="3749805"/>
              <a:ext cx="366475" cy="366544"/>
              <a:chOff x="828827" y="4045305"/>
              <a:chExt cx="366475" cy="366544"/>
            </a:xfrm>
          </p:grpSpPr>
          <p:sp>
            <p:nvSpPr>
              <p:cNvPr id="625" name="Google Shape;625;p26"/>
              <p:cNvSpPr/>
              <p:nvPr/>
            </p:nvSpPr>
            <p:spPr>
              <a:xfrm>
                <a:off x="977838" y="4045305"/>
                <a:ext cx="68453" cy="83088"/>
              </a:xfrm>
              <a:custGeom>
                <a:rect b="b" l="l" r="r" t="t"/>
                <a:pathLst>
                  <a:path extrusionOk="0" h="2430" w="2002">
                    <a:moveTo>
                      <a:pt x="1001" y="1"/>
                    </a:moveTo>
                    <a:cubicBezTo>
                      <a:pt x="501" y="1"/>
                      <a:pt x="1" y="334"/>
                      <a:pt x="1" y="1001"/>
                    </a:cubicBezTo>
                    <a:lnTo>
                      <a:pt x="1" y="1430"/>
                    </a:lnTo>
                    <a:cubicBezTo>
                      <a:pt x="1" y="1977"/>
                      <a:pt x="453" y="2406"/>
                      <a:pt x="1001" y="2430"/>
                    </a:cubicBezTo>
                    <a:cubicBezTo>
                      <a:pt x="1549" y="2406"/>
                      <a:pt x="2001" y="1977"/>
                      <a:pt x="2001" y="1430"/>
                    </a:cubicBezTo>
                    <a:lnTo>
                      <a:pt x="2001" y="1001"/>
                    </a:lnTo>
                    <a:cubicBezTo>
                      <a:pt x="2001" y="334"/>
                      <a:pt x="1501" y="1"/>
                      <a:pt x="10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958314" y="4348216"/>
                <a:ext cx="107467" cy="63632"/>
              </a:xfrm>
              <a:custGeom>
                <a:rect b="b" l="l" r="r" t="t"/>
                <a:pathLst>
                  <a:path extrusionOk="0" h="1861" w="3143">
                    <a:moveTo>
                      <a:pt x="501" y="1"/>
                    </a:moveTo>
                    <a:cubicBezTo>
                      <a:pt x="167" y="287"/>
                      <a:pt x="0" y="715"/>
                      <a:pt x="0" y="1144"/>
                    </a:cubicBezTo>
                    <a:lnTo>
                      <a:pt x="0" y="1549"/>
                    </a:lnTo>
                    <a:cubicBezTo>
                      <a:pt x="0" y="1715"/>
                      <a:pt x="119" y="1858"/>
                      <a:pt x="310" y="1858"/>
                    </a:cubicBezTo>
                    <a:lnTo>
                      <a:pt x="2811" y="1858"/>
                    </a:lnTo>
                    <a:cubicBezTo>
                      <a:pt x="2825" y="1860"/>
                      <a:pt x="2838" y="1861"/>
                      <a:pt x="2852" y="1861"/>
                    </a:cubicBezTo>
                    <a:cubicBezTo>
                      <a:pt x="3021" y="1861"/>
                      <a:pt x="3142" y="1725"/>
                      <a:pt x="3120" y="1549"/>
                    </a:cubicBezTo>
                    <a:lnTo>
                      <a:pt x="3120" y="1144"/>
                    </a:lnTo>
                    <a:cubicBezTo>
                      <a:pt x="3120" y="715"/>
                      <a:pt x="2953" y="287"/>
                      <a:pt x="2644" y="1"/>
                    </a:cubicBezTo>
                    <a:cubicBezTo>
                      <a:pt x="2384" y="307"/>
                      <a:pt x="1985" y="497"/>
                      <a:pt x="1560" y="501"/>
                    </a:cubicBezTo>
                    <a:lnTo>
                      <a:pt x="1560" y="501"/>
                    </a:lnTo>
                    <a:cubicBezTo>
                      <a:pt x="1136" y="497"/>
                      <a:pt x="760" y="307"/>
                      <a:pt x="5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6"/>
              <p:cNvSpPr/>
              <p:nvPr/>
            </p:nvSpPr>
            <p:spPr>
              <a:xfrm>
                <a:off x="856523" y="4131641"/>
                <a:ext cx="313956" cy="213772"/>
              </a:xfrm>
              <a:custGeom>
                <a:rect b="b" l="l" r="r" t="t"/>
                <a:pathLst>
                  <a:path extrusionOk="0" h="6252" w="9182">
                    <a:moveTo>
                      <a:pt x="774" y="6216"/>
                    </a:moveTo>
                    <a:cubicBezTo>
                      <a:pt x="770" y="6216"/>
                      <a:pt x="767" y="6216"/>
                      <a:pt x="763" y="6216"/>
                    </a:cubicBezTo>
                    <a:lnTo>
                      <a:pt x="786" y="6216"/>
                    </a:lnTo>
                    <a:cubicBezTo>
                      <a:pt x="782" y="6216"/>
                      <a:pt x="778" y="6216"/>
                      <a:pt x="774" y="6216"/>
                    </a:cubicBezTo>
                    <a:close/>
                    <a:moveTo>
                      <a:pt x="3358" y="0"/>
                    </a:moveTo>
                    <a:cubicBezTo>
                      <a:pt x="2858" y="381"/>
                      <a:pt x="2573" y="953"/>
                      <a:pt x="2573" y="1572"/>
                    </a:cubicBezTo>
                    <a:lnTo>
                      <a:pt x="2573" y="2001"/>
                    </a:lnTo>
                    <a:cubicBezTo>
                      <a:pt x="2573" y="2167"/>
                      <a:pt x="2715" y="2310"/>
                      <a:pt x="2882" y="2310"/>
                    </a:cubicBezTo>
                    <a:lnTo>
                      <a:pt x="4263" y="2310"/>
                    </a:lnTo>
                    <a:lnTo>
                      <a:pt x="4263" y="2953"/>
                    </a:lnTo>
                    <a:lnTo>
                      <a:pt x="1620" y="2953"/>
                    </a:lnTo>
                    <a:cubicBezTo>
                      <a:pt x="977" y="2953"/>
                      <a:pt x="453" y="3477"/>
                      <a:pt x="453" y="4120"/>
                    </a:cubicBezTo>
                    <a:lnTo>
                      <a:pt x="453" y="4311"/>
                    </a:lnTo>
                    <a:cubicBezTo>
                      <a:pt x="167" y="4430"/>
                      <a:pt x="1" y="4715"/>
                      <a:pt x="1" y="5025"/>
                    </a:cubicBezTo>
                    <a:lnTo>
                      <a:pt x="1" y="5430"/>
                    </a:lnTo>
                    <a:cubicBezTo>
                      <a:pt x="1" y="5855"/>
                      <a:pt x="328" y="6209"/>
                      <a:pt x="774" y="6216"/>
                    </a:cubicBezTo>
                    <a:lnTo>
                      <a:pt x="774" y="6216"/>
                    </a:lnTo>
                    <a:cubicBezTo>
                      <a:pt x="1198" y="6209"/>
                      <a:pt x="1549" y="5855"/>
                      <a:pt x="1549" y="5430"/>
                    </a:cubicBezTo>
                    <a:lnTo>
                      <a:pt x="1549" y="5001"/>
                    </a:lnTo>
                    <a:cubicBezTo>
                      <a:pt x="1549" y="4692"/>
                      <a:pt x="1358" y="4406"/>
                      <a:pt x="1072" y="4287"/>
                    </a:cubicBezTo>
                    <a:lnTo>
                      <a:pt x="1072" y="4120"/>
                    </a:lnTo>
                    <a:cubicBezTo>
                      <a:pt x="1072" y="3810"/>
                      <a:pt x="1310" y="3596"/>
                      <a:pt x="1596" y="3596"/>
                    </a:cubicBezTo>
                    <a:lnTo>
                      <a:pt x="4263" y="3596"/>
                    </a:lnTo>
                    <a:lnTo>
                      <a:pt x="4263" y="4311"/>
                    </a:lnTo>
                    <a:cubicBezTo>
                      <a:pt x="3954" y="4430"/>
                      <a:pt x="3787" y="4715"/>
                      <a:pt x="3787" y="5025"/>
                    </a:cubicBezTo>
                    <a:lnTo>
                      <a:pt x="3787" y="5430"/>
                    </a:lnTo>
                    <a:cubicBezTo>
                      <a:pt x="3787" y="5954"/>
                      <a:pt x="4180" y="6216"/>
                      <a:pt x="4573" y="6216"/>
                    </a:cubicBezTo>
                    <a:cubicBezTo>
                      <a:pt x="4966" y="6216"/>
                      <a:pt x="5359" y="5954"/>
                      <a:pt x="5359" y="5430"/>
                    </a:cubicBezTo>
                    <a:lnTo>
                      <a:pt x="5359" y="5001"/>
                    </a:lnTo>
                    <a:cubicBezTo>
                      <a:pt x="5359" y="4692"/>
                      <a:pt x="5168" y="4406"/>
                      <a:pt x="4883" y="4287"/>
                    </a:cubicBezTo>
                    <a:lnTo>
                      <a:pt x="4883" y="3572"/>
                    </a:lnTo>
                    <a:lnTo>
                      <a:pt x="7502" y="3572"/>
                    </a:lnTo>
                    <a:cubicBezTo>
                      <a:pt x="7812" y="3572"/>
                      <a:pt x="8026" y="3810"/>
                      <a:pt x="8026" y="4096"/>
                    </a:cubicBezTo>
                    <a:lnTo>
                      <a:pt x="8026" y="4287"/>
                    </a:lnTo>
                    <a:cubicBezTo>
                      <a:pt x="7764" y="4406"/>
                      <a:pt x="7574" y="4692"/>
                      <a:pt x="7574" y="5001"/>
                    </a:cubicBezTo>
                    <a:lnTo>
                      <a:pt x="7574" y="5430"/>
                    </a:lnTo>
                    <a:cubicBezTo>
                      <a:pt x="7538" y="5978"/>
                      <a:pt x="7949" y="6251"/>
                      <a:pt x="8359" y="6251"/>
                    </a:cubicBezTo>
                    <a:cubicBezTo>
                      <a:pt x="8770" y="6251"/>
                      <a:pt x="9181" y="5978"/>
                      <a:pt x="9145" y="5430"/>
                    </a:cubicBezTo>
                    <a:lnTo>
                      <a:pt x="9145" y="5001"/>
                    </a:lnTo>
                    <a:cubicBezTo>
                      <a:pt x="9145" y="4692"/>
                      <a:pt x="8955" y="4406"/>
                      <a:pt x="8669" y="4287"/>
                    </a:cubicBezTo>
                    <a:lnTo>
                      <a:pt x="8669" y="4120"/>
                    </a:lnTo>
                    <a:cubicBezTo>
                      <a:pt x="8669" y="3477"/>
                      <a:pt x="8145" y="2953"/>
                      <a:pt x="7502" y="2953"/>
                    </a:cubicBezTo>
                    <a:lnTo>
                      <a:pt x="4883" y="2953"/>
                    </a:lnTo>
                    <a:lnTo>
                      <a:pt x="4883" y="2310"/>
                    </a:lnTo>
                    <a:lnTo>
                      <a:pt x="6240" y="2310"/>
                    </a:lnTo>
                    <a:cubicBezTo>
                      <a:pt x="6407" y="2310"/>
                      <a:pt x="6573" y="2167"/>
                      <a:pt x="6550" y="2001"/>
                    </a:cubicBezTo>
                    <a:lnTo>
                      <a:pt x="6550" y="1572"/>
                    </a:lnTo>
                    <a:cubicBezTo>
                      <a:pt x="6550" y="953"/>
                      <a:pt x="6264" y="381"/>
                      <a:pt x="5764" y="0"/>
                    </a:cubicBezTo>
                    <a:cubicBezTo>
                      <a:pt x="5442" y="357"/>
                      <a:pt x="5002" y="536"/>
                      <a:pt x="4561" y="536"/>
                    </a:cubicBezTo>
                    <a:cubicBezTo>
                      <a:pt x="4121" y="536"/>
                      <a:pt x="3680" y="357"/>
                      <a:pt x="3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6"/>
              <p:cNvSpPr/>
              <p:nvPr/>
            </p:nvSpPr>
            <p:spPr>
              <a:xfrm>
                <a:off x="828827" y="4348216"/>
                <a:ext cx="106715" cy="63564"/>
              </a:xfrm>
              <a:custGeom>
                <a:rect b="b" l="l" r="r" t="t"/>
                <a:pathLst>
                  <a:path extrusionOk="0" h="1859" w="3121">
                    <a:moveTo>
                      <a:pt x="501" y="1"/>
                    </a:moveTo>
                    <a:cubicBezTo>
                      <a:pt x="168" y="287"/>
                      <a:pt x="1" y="715"/>
                      <a:pt x="1" y="1144"/>
                    </a:cubicBezTo>
                    <a:lnTo>
                      <a:pt x="1" y="1549"/>
                    </a:lnTo>
                    <a:cubicBezTo>
                      <a:pt x="1" y="1715"/>
                      <a:pt x="120" y="1858"/>
                      <a:pt x="311" y="1858"/>
                    </a:cubicBezTo>
                    <a:lnTo>
                      <a:pt x="2811" y="1858"/>
                    </a:lnTo>
                    <a:cubicBezTo>
                      <a:pt x="2978" y="1858"/>
                      <a:pt x="3121" y="1739"/>
                      <a:pt x="3121" y="1549"/>
                    </a:cubicBezTo>
                    <a:lnTo>
                      <a:pt x="3121" y="1144"/>
                    </a:lnTo>
                    <a:cubicBezTo>
                      <a:pt x="3121" y="715"/>
                      <a:pt x="2954" y="287"/>
                      <a:pt x="2644" y="1"/>
                    </a:cubicBezTo>
                    <a:cubicBezTo>
                      <a:pt x="2361" y="307"/>
                      <a:pt x="1985" y="497"/>
                      <a:pt x="1561" y="501"/>
                    </a:cubicBezTo>
                    <a:lnTo>
                      <a:pt x="1561" y="501"/>
                    </a:lnTo>
                    <a:cubicBezTo>
                      <a:pt x="1137" y="497"/>
                      <a:pt x="761" y="307"/>
                      <a:pt x="5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>
                <a:off x="1087767" y="4348216"/>
                <a:ext cx="107535" cy="63564"/>
              </a:xfrm>
              <a:custGeom>
                <a:rect b="b" l="l" r="r" t="t"/>
                <a:pathLst>
                  <a:path extrusionOk="0" h="1859" w="3145">
                    <a:moveTo>
                      <a:pt x="501" y="1"/>
                    </a:moveTo>
                    <a:cubicBezTo>
                      <a:pt x="191" y="287"/>
                      <a:pt x="1" y="715"/>
                      <a:pt x="1" y="1144"/>
                    </a:cubicBezTo>
                    <a:lnTo>
                      <a:pt x="1" y="1549"/>
                    </a:lnTo>
                    <a:cubicBezTo>
                      <a:pt x="1" y="1739"/>
                      <a:pt x="144" y="1858"/>
                      <a:pt x="311" y="1858"/>
                    </a:cubicBezTo>
                    <a:lnTo>
                      <a:pt x="2859" y="1858"/>
                    </a:lnTo>
                    <a:cubicBezTo>
                      <a:pt x="3025" y="1858"/>
                      <a:pt x="3144" y="1715"/>
                      <a:pt x="3144" y="1549"/>
                    </a:cubicBezTo>
                    <a:lnTo>
                      <a:pt x="3144" y="1144"/>
                    </a:lnTo>
                    <a:cubicBezTo>
                      <a:pt x="3144" y="715"/>
                      <a:pt x="2978" y="287"/>
                      <a:pt x="2668" y="1"/>
                    </a:cubicBezTo>
                    <a:cubicBezTo>
                      <a:pt x="2382" y="334"/>
                      <a:pt x="1978" y="501"/>
                      <a:pt x="1576" y="501"/>
                    </a:cubicBezTo>
                    <a:cubicBezTo>
                      <a:pt x="1174" y="501"/>
                      <a:pt x="775" y="334"/>
                      <a:pt x="5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30" name="Google Shape;630;p26"/>
          <p:cNvCxnSpPr>
            <a:stCxn id="557" idx="2"/>
            <a:endCxn id="607" idx="6"/>
          </p:cNvCxnSpPr>
          <p:nvPr/>
        </p:nvCxnSpPr>
        <p:spPr>
          <a:xfrm flipH="1">
            <a:off x="3143975" y="2682424"/>
            <a:ext cx="407100" cy="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1" name="Google Shape;631;p26"/>
          <p:cNvCxnSpPr>
            <a:stCxn id="557" idx="1"/>
            <a:endCxn id="585" idx="6"/>
          </p:cNvCxnSpPr>
          <p:nvPr/>
        </p:nvCxnSpPr>
        <p:spPr>
          <a:xfrm flipH="1" rot="5400000">
            <a:off x="3168340" y="1278789"/>
            <a:ext cx="657600" cy="70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2" name="Google Shape;632;p26"/>
          <p:cNvCxnSpPr>
            <a:stCxn id="557" idx="3"/>
            <a:endCxn id="623" idx="6"/>
          </p:cNvCxnSpPr>
          <p:nvPr/>
        </p:nvCxnSpPr>
        <p:spPr>
          <a:xfrm rot="5400000">
            <a:off x="3212890" y="3335609"/>
            <a:ext cx="568500" cy="70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3" name="Google Shape;633;p26"/>
          <p:cNvCxnSpPr>
            <a:stCxn id="557" idx="6"/>
            <a:endCxn id="593" idx="2"/>
          </p:cNvCxnSpPr>
          <p:nvPr/>
        </p:nvCxnSpPr>
        <p:spPr>
          <a:xfrm>
            <a:off x="5592875" y="2682424"/>
            <a:ext cx="5652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4" name="Google Shape;634;p26"/>
          <p:cNvCxnSpPr>
            <a:stCxn id="557" idx="7"/>
            <a:endCxn id="602" idx="2"/>
          </p:cNvCxnSpPr>
          <p:nvPr/>
        </p:nvCxnSpPr>
        <p:spPr>
          <a:xfrm rot="-5400000">
            <a:off x="5397210" y="1199589"/>
            <a:ext cx="657600" cy="86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5" name="Google Shape;635;p26"/>
          <p:cNvCxnSpPr>
            <a:stCxn id="557" idx="5"/>
            <a:endCxn id="588" idx="2"/>
          </p:cNvCxnSpPr>
          <p:nvPr/>
        </p:nvCxnSpPr>
        <p:spPr>
          <a:xfrm flipH="1" rot="-5400000">
            <a:off x="5451360" y="3246809"/>
            <a:ext cx="549300" cy="86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sp>
        <p:nvSpPr>
          <p:cNvPr id="641" name="Google Shape;641;p27"/>
          <p:cNvSpPr txBox="1"/>
          <p:nvPr/>
        </p:nvSpPr>
        <p:spPr>
          <a:xfrm>
            <a:off x="457219" y="2804838"/>
            <a:ext cx="1303800" cy="331800"/>
          </a:xfrm>
          <a:prstGeom prst="rect">
            <a:avLst/>
          </a:prstGeom>
          <a:solidFill>
            <a:srgbClr val="89BB63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Attends webinar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27"/>
          <p:cNvSpPr txBox="1"/>
          <p:nvPr/>
        </p:nvSpPr>
        <p:spPr>
          <a:xfrm>
            <a:off x="2188713" y="2804838"/>
            <a:ext cx="1303800" cy="3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1st email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27"/>
          <p:cNvSpPr txBox="1"/>
          <p:nvPr/>
        </p:nvSpPr>
        <p:spPr>
          <a:xfrm>
            <a:off x="3920168" y="1739625"/>
            <a:ext cx="1303800" cy="331800"/>
          </a:xfrm>
          <a:prstGeom prst="rect">
            <a:avLst/>
          </a:prstGeom>
          <a:solidFill>
            <a:srgbClr val="69B9EC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27"/>
          <p:cNvSpPr txBox="1"/>
          <p:nvPr/>
        </p:nvSpPr>
        <p:spPr>
          <a:xfrm>
            <a:off x="5651721" y="1739625"/>
            <a:ext cx="1303800" cy="331800"/>
          </a:xfrm>
          <a:prstGeom prst="rect">
            <a:avLst/>
          </a:prstGeom>
          <a:solidFill>
            <a:srgbClr val="5F9BC9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2nd email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27"/>
          <p:cNvSpPr txBox="1"/>
          <p:nvPr/>
        </p:nvSpPr>
        <p:spPr>
          <a:xfrm>
            <a:off x="7383281" y="1207813"/>
            <a:ext cx="1303500" cy="331800"/>
          </a:xfrm>
          <a:prstGeom prst="rect">
            <a:avLst/>
          </a:prstGeom>
          <a:solidFill>
            <a:srgbClr val="4F7498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 up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27"/>
          <p:cNvSpPr txBox="1"/>
          <p:nvPr/>
        </p:nvSpPr>
        <p:spPr>
          <a:xfrm>
            <a:off x="3920168" y="3870050"/>
            <a:ext cx="1303800" cy="331800"/>
          </a:xfrm>
          <a:prstGeom prst="rect">
            <a:avLst/>
          </a:prstGeom>
          <a:solidFill>
            <a:srgbClr val="69B9EC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engage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27"/>
          <p:cNvSpPr txBox="1"/>
          <p:nvPr/>
        </p:nvSpPr>
        <p:spPr>
          <a:xfrm>
            <a:off x="5651721" y="3870050"/>
            <a:ext cx="1303800" cy="331800"/>
          </a:xfrm>
          <a:prstGeom prst="rect">
            <a:avLst/>
          </a:prstGeom>
          <a:solidFill>
            <a:srgbClr val="5F9BC9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2nd email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27"/>
          <p:cNvSpPr txBox="1"/>
          <p:nvPr/>
        </p:nvSpPr>
        <p:spPr>
          <a:xfrm>
            <a:off x="7383281" y="2271438"/>
            <a:ext cx="1303500" cy="331800"/>
          </a:xfrm>
          <a:prstGeom prst="rect">
            <a:avLst/>
          </a:prstGeom>
          <a:solidFill>
            <a:srgbClr val="4F7498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engage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27"/>
          <p:cNvSpPr txBox="1"/>
          <p:nvPr/>
        </p:nvSpPr>
        <p:spPr>
          <a:xfrm>
            <a:off x="7383281" y="3338238"/>
            <a:ext cx="1303500" cy="331800"/>
          </a:xfrm>
          <a:prstGeom prst="rect">
            <a:avLst/>
          </a:prstGeom>
          <a:solidFill>
            <a:srgbClr val="4F7498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Download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27"/>
          <p:cNvSpPr txBox="1"/>
          <p:nvPr/>
        </p:nvSpPr>
        <p:spPr>
          <a:xfrm>
            <a:off x="7383281" y="4401863"/>
            <a:ext cx="1303500" cy="331800"/>
          </a:xfrm>
          <a:prstGeom prst="rect">
            <a:avLst/>
          </a:prstGeom>
          <a:solidFill>
            <a:srgbClr val="4F7498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engage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1" name="Google Shape;651;p27"/>
          <p:cNvCxnSpPr>
            <a:stCxn id="641" idx="3"/>
            <a:endCxn id="642" idx="1"/>
          </p:cNvCxnSpPr>
          <p:nvPr/>
        </p:nvCxnSpPr>
        <p:spPr>
          <a:xfrm>
            <a:off x="1761019" y="2970738"/>
            <a:ext cx="4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27"/>
          <p:cNvCxnSpPr>
            <a:stCxn id="643" idx="3"/>
            <a:endCxn id="644" idx="1"/>
          </p:cNvCxnSpPr>
          <p:nvPr/>
        </p:nvCxnSpPr>
        <p:spPr>
          <a:xfrm>
            <a:off x="5223968" y="1905525"/>
            <a:ext cx="4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27"/>
          <p:cNvCxnSpPr>
            <a:stCxn id="646" idx="3"/>
            <a:endCxn id="647" idx="1"/>
          </p:cNvCxnSpPr>
          <p:nvPr/>
        </p:nvCxnSpPr>
        <p:spPr>
          <a:xfrm>
            <a:off x="5223968" y="4035950"/>
            <a:ext cx="4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4" name="Google Shape;654;p27"/>
          <p:cNvGrpSpPr/>
          <p:nvPr/>
        </p:nvGrpSpPr>
        <p:grpSpPr>
          <a:xfrm>
            <a:off x="457394" y="1207825"/>
            <a:ext cx="3035100" cy="3525925"/>
            <a:chOff x="457350" y="1207825"/>
            <a:chExt cx="3035100" cy="3525925"/>
          </a:xfrm>
        </p:grpSpPr>
        <p:sp>
          <p:nvSpPr>
            <p:cNvPr id="655" name="Google Shape;655;p27"/>
            <p:cNvSpPr txBox="1"/>
            <p:nvPr/>
          </p:nvSpPr>
          <p:spPr>
            <a:xfrm>
              <a:off x="457350" y="1207825"/>
              <a:ext cx="3035100" cy="863700"/>
            </a:xfrm>
            <a:prstGeom prst="rect">
              <a:avLst/>
            </a:prstGeom>
            <a:solidFill>
              <a:srgbClr val="3C4964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Lead nurturing program example</a:t>
              </a:r>
              <a:endParaRPr b="1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6" name="Google Shape;656;p27"/>
            <p:cNvSpPr txBox="1"/>
            <p:nvPr/>
          </p:nvSpPr>
          <p:spPr>
            <a:xfrm>
              <a:off x="457350" y="3870050"/>
              <a:ext cx="3035100" cy="863700"/>
            </a:xfrm>
            <a:prstGeom prst="rect">
              <a:avLst/>
            </a:prstGeom>
            <a:solidFill>
              <a:srgbClr val="3C4964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57" name="Google Shape;657;p27"/>
          <p:cNvCxnSpPr>
            <a:stCxn id="642" idx="3"/>
            <a:endCxn id="643" idx="1"/>
          </p:cNvCxnSpPr>
          <p:nvPr/>
        </p:nvCxnSpPr>
        <p:spPr>
          <a:xfrm flipH="1" rot="10800000">
            <a:off x="3492513" y="1905438"/>
            <a:ext cx="427800" cy="10653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27"/>
          <p:cNvCxnSpPr>
            <a:stCxn id="642" idx="3"/>
            <a:endCxn id="646" idx="1"/>
          </p:cNvCxnSpPr>
          <p:nvPr/>
        </p:nvCxnSpPr>
        <p:spPr>
          <a:xfrm>
            <a:off x="3492513" y="2970738"/>
            <a:ext cx="427800" cy="10653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27"/>
          <p:cNvCxnSpPr>
            <a:stCxn id="644" idx="3"/>
            <a:endCxn id="645" idx="1"/>
          </p:cNvCxnSpPr>
          <p:nvPr/>
        </p:nvCxnSpPr>
        <p:spPr>
          <a:xfrm flipH="1" rot="10800000">
            <a:off x="6955521" y="1373625"/>
            <a:ext cx="427800" cy="5319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27"/>
          <p:cNvCxnSpPr>
            <a:stCxn id="644" idx="3"/>
            <a:endCxn id="648" idx="1"/>
          </p:cNvCxnSpPr>
          <p:nvPr/>
        </p:nvCxnSpPr>
        <p:spPr>
          <a:xfrm>
            <a:off x="6955521" y="1905525"/>
            <a:ext cx="427800" cy="5319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27"/>
          <p:cNvCxnSpPr>
            <a:stCxn id="647" idx="3"/>
            <a:endCxn id="649" idx="1"/>
          </p:cNvCxnSpPr>
          <p:nvPr/>
        </p:nvCxnSpPr>
        <p:spPr>
          <a:xfrm flipH="1" rot="10800000">
            <a:off x="6955521" y="3504050"/>
            <a:ext cx="427800" cy="5319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27"/>
          <p:cNvCxnSpPr>
            <a:stCxn id="647" idx="3"/>
            <a:endCxn id="650" idx="1"/>
          </p:cNvCxnSpPr>
          <p:nvPr/>
        </p:nvCxnSpPr>
        <p:spPr>
          <a:xfrm>
            <a:off x="6955521" y="4035950"/>
            <a:ext cx="427800" cy="5319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8"/>
          <p:cNvGrpSpPr/>
          <p:nvPr/>
        </p:nvGrpSpPr>
        <p:grpSpPr>
          <a:xfrm>
            <a:off x="4603800" y="892238"/>
            <a:ext cx="1689100" cy="2083387"/>
            <a:chOff x="4635550" y="892238"/>
            <a:chExt cx="1689100" cy="2083387"/>
          </a:xfrm>
        </p:grpSpPr>
        <p:sp>
          <p:nvSpPr>
            <p:cNvPr id="668" name="Google Shape;668;p28"/>
            <p:cNvSpPr/>
            <p:nvPr/>
          </p:nvSpPr>
          <p:spPr>
            <a:xfrm>
              <a:off x="4635650" y="1555725"/>
              <a:ext cx="1689000" cy="1419900"/>
            </a:xfrm>
            <a:prstGeom prst="rect">
              <a:avLst/>
            </a:prstGeom>
            <a:solidFill>
              <a:srgbClr val="3C4964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9" name="Google Shape;669;p28"/>
            <p:cNvGrpSpPr/>
            <p:nvPr/>
          </p:nvGrpSpPr>
          <p:grpSpPr>
            <a:xfrm>
              <a:off x="4635550" y="892238"/>
              <a:ext cx="1689050" cy="1385112"/>
              <a:chOff x="1130350" y="892238"/>
              <a:chExt cx="1689050" cy="1385112"/>
            </a:xfrm>
          </p:grpSpPr>
          <p:sp>
            <p:nvSpPr>
              <p:cNvPr id="670" name="Google Shape;670;p28"/>
              <p:cNvSpPr txBox="1"/>
              <p:nvPr/>
            </p:nvSpPr>
            <p:spPr>
              <a:xfrm>
                <a:off x="1130400" y="1224050"/>
                <a:ext cx="1689000" cy="331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Close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71" name="Google Shape;671;p28"/>
              <p:cNvSpPr txBox="1"/>
              <p:nvPr/>
            </p:nvSpPr>
            <p:spPr>
              <a:xfrm>
                <a:off x="1130350" y="1555850"/>
                <a:ext cx="1689000" cy="72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Signals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Workflow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2" name="Google Shape;672;p28"/>
              <p:cNvSpPr txBox="1"/>
              <p:nvPr/>
            </p:nvSpPr>
            <p:spPr>
              <a:xfrm>
                <a:off x="1738525" y="892238"/>
                <a:ext cx="472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6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b="1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73" name="Google Shape;673;p28"/>
          <p:cNvGrpSpPr/>
          <p:nvPr/>
        </p:nvGrpSpPr>
        <p:grpSpPr>
          <a:xfrm>
            <a:off x="6356450" y="2174975"/>
            <a:ext cx="1689000" cy="2083363"/>
            <a:chOff x="6388200" y="2174975"/>
            <a:chExt cx="1689000" cy="2083363"/>
          </a:xfrm>
        </p:grpSpPr>
        <p:sp>
          <p:nvSpPr>
            <p:cNvPr id="674" name="Google Shape;674;p28"/>
            <p:cNvSpPr/>
            <p:nvPr/>
          </p:nvSpPr>
          <p:spPr>
            <a:xfrm>
              <a:off x="6388200" y="2174975"/>
              <a:ext cx="1689000" cy="1419900"/>
            </a:xfrm>
            <a:prstGeom prst="rect">
              <a:avLst/>
            </a:prstGeom>
            <a:solidFill>
              <a:srgbClr val="3C4964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5" name="Google Shape;675;p28"/>
            <p:cNvGrpSpPr/>
            <p:nvPr/>
          </p:nvGrpSpPr>
          <p:grpSpPr>
            <a:xfrm>
              <a:off x="6388200" y="2873375"/>
              <a:ext cx="1689000" cy="1384963"/>
              <a:chOff x="2883000" y="2873375"/>
              <a:chExt cx="1689000" cy="1384963"/>
            </a:xfrm>
          </p:grpSpPr>
          <p:sp>
            <p:nvSpPr>
              <p:cNvPr id="676" name="Google Shape;676;p28"/>
              <p:cNvSpPr txBox="1"/>
              <p:nvPr/>
            </p:nvSpPr>
            <p:spPr>
              <a:xfrm>
                <a:off x="2883000" y="3594750"/>
                <a:ext cx="1689000" cy="331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Delight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77" name="Google Shape;677;p28"/>
              <p:cNvSpPr txBox="1"/>
              <p:nvPr/>
            </p:nvSpPr>
            <p:spPr>
              <a:xfrm>
                <a:off x="2883000" y="2873375"/>
                <a:ext cx="1689000" cy="72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Events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Social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Content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8" name="Google Shape;678;p28"/>
              <p:cNvSpPr txBox="1"/>
              <p:nvPr/>
            </p:nvSpPr>
            <p:spPr>
              <a:xfrm>
                <a:off x="3491100" y="3926538"/>
                <a:ext cx="472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6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b="1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79" name="Google Shape;679;p28"/>
          <p:cNvGrpSpPr/>
          <p:nvPr/>
        </p:nvGrpSpPr>
        <p:grpSpPr>
          <a:xfrm>
            <a:off x="1098600" y="892238"/>
            <a:ext cx="1689100" cy="2083387"/>
            <a:chOff x="1130350" y="892238"/>
            <a:chExt cx="1689100" cy="2083387"/>
          </a:xfrm>
        </p:grpSpPr>
        <p:sp>
          <p:nvSpPr>
            <p:cNvPr id="680" name="Google Shape;680;p28"/>
            <p:cNvSpPr/>
            <p:nvPr/>
          </p:nvSpPr>
          <p:spPr>
            <a:xfrm>
              <a:off x="1130450" y="1555725"/>
              <a:ext cx="1689000" cy="1419900"/>
            </a:xfrm>
            <a:prstGeom prst="rect">
              <a:avLst/>
            </a:prstGeom>
            <a:solidFill>
              <a:srgbClr val="3C4964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1" name="Google Shape;681;p28"/>
            <p:cNvGrpSpPr/>
            <p:nvPr/>
          </p:nvGrpSpPr>
          <p:grpSpPr>
            <a:xfrm>
              <a:off x="1130350" y="892238"/>
              <a:ext cx="1689050" cy="1385112"/>
              <a:chOff x="1130350" y="892238"/>
              <a:chExt cx="1689050" cy="1385112"/>
            </a:xfrm>
          </p:grpSpPr>
          <p:sp>
            <p:nvSpPr>
              <p:cNvPr id="682" name="Google Shape;682;p28"/>
              <p:cNvSpPr txBox="1"/>
              <p:nvPr/>
            </p:nvSpPr>
            <p:spPr>
              <a:xfrm>
                <a:off x="1130400" y="1224050"/>
                <a:ext cx="1689000" cy="331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Attract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83" name="Google Shape;683;p28"/>
              <p:cNvSpPr txBox="1"/>
              <p:nvPr/>
            </p:nvSpPr>
            <p:spPr>
              <a:xfrm>
                <a:off x="1130350" y="1555850"/>
                <a:ext cx="1689000" cy="72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Blog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Keywords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Social media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84" name="Google Shape;684;p28"/>
              <p:cNvSpPr txBox="1"/>
              <p:nvPr/>
            </p:nvSpPr>
            <p:spPr>
              <a:xfrm>
                <a:off x="1738525" y="892238"/>
                <a:ext cx="472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6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b="1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2851250" y="2174975"/>
            <a:ext cx="1689000" cy="2083363"/>
            <a:chOff x="2883000" y="2174975"/>
            <a:chExt cx="1689000" cy="2083363"/>
          </a:xfrm>
        </p:grpSpPr>
        <p:sp>
          <p:nvSpPr>
            <p:cNvPr id="686" name="Google Shape;686;p28"/>
            <p:cNvSpPr/>
            <p:nvPr/>
          </p:nvSpPr>
          <p:spPr>
            <a:xfrm>
              <a:off x="2883000" y="2174975"/>
              <a:ext cx="1689000" cy="1419900"/>
            </a:xfrm>
            <a:prstGeom prst="rect">
              <a:avLst/>
            </a:prstGeom>
            <a:solidFill>
              <a:srgbClr val="3C4964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7" name="Google Shape;687;p28"/>
            <p:cNvGrpSpPr/>
            <p:nvPr/>
          </p:nvGrpSpPr>
          <p:grpSpPr>
            <a:xfrm>
              <a:off x="2883000" y="2873375"/>
              <a:ext cx="1689000" cy="1384963"/>
              <a:chOff x="2883000" y="2873375"/>
              <a:chExt cx="1689000" cy="1384963"/>
            </a:xfrm>
          </p:grpSpPr>
          <p:sp>
            <p:nvSpPr>
              <p:cNvPr id="688" name="Google Shape;688;p28"/>
              <p:cNvSpPr txBox="1"/>
              <p:nvPr/>
            </p:nvSpPr>
            <p:spPr>
              <a:xfrm>
                <a:off x="2883000" y="3594750"/>
                <a:ext cx="1689000" cy="331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Convert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89" name="Google Shape;689;p28"/>
              <p:cNvSpPr txBox="1"/>
              <p:nvPr/>
            </p:nvSpPr>
            <p:spPr>
              <a:xfrm>
                <a:off x="2883000" y="2873375"/>
                <a:ext cx="1689000" cy="72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Forms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CTA’s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Landing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90" name="Google Shape;690;p28"/>
              <p:cNvSpPr txBox="1"/>
              <p:nvPr/>
            </p:nvSpPr>
            <p:spPr>
              <a:xfrm>
                <a:off x="3491100" y="3926538"/>
                <a:ext cx="472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6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b="1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691" name="Google Shape;691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cxnSp>
        <p:nvCxnSpPr>
          <p:cNvPr id="692" name="Google Shape;692;p28"/>
          <p:cNvCxnSpPr>
            <a:stCxn id="693" idx="3"/>
            <a:endCxn id="694" idx="1"/>
          </p:cNvCxnSpPr>
          <p:nvPr/>
        </p:nvCxnSpPr>
        <p:spPr>
          <a:xfrm>
            <a:off x="1760975" y="2571750"/>
            <a:ext cx="4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28"/>
          <p:cNvCxnSpPr>
            <a:stCxn id="694" idx="3"/>
            <a:endCxn id="696" idx="1"/>
          </p:cNvCxnSpPr>
          <p:nvPr/>
        </p:nvCxnSpPr>
        <p:spPr>
          <a:xfrm>
            <a:off x="3492491" y="2571750"/>
            <a:ext cx="4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28"/>
          <p:cNvCxnSpPr>
            <a:stCxn id="696" idx="3"/>
            <a:endCxn id="698" idx="1"/>
          </p:cNvCxnSpPr>
          <p:nvPr/>
        </p:nvCxnSpPr>
        <p:spPr>
          <a:xfrm>
            <a:off x="5224006" y="2571750"/>
            <a:ext cx="4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28"/>
          <p:cNvCxnSpPr>
            <a:stCxn id="698" idx="3"/>
            <a:endCxn id="700" idx="1"/>
          </p:cNvCxnSpPr>
          <p:nvPr/>
        </p:nvCxnSpPr>
        <p:spPr>
          <a:xfrm>
            <a:off x="6955522" y="2571750"/>
            <a:ext cx="4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p28"/>
          <p:cNvCxnSpPr>
            <a:stCxn id="702" idx="4"/>
            <a:endCxn id="703" idx="4"/>
          </p:cNvCxnSpPr>
          <p:nvPr/>
        </p:nvCxnSpPr>
        <p:spPr>
          <a:xfrm rot="5400000">
            <a:off x="4571650" y="-1311000"/>
            <a:ext cx="600" cy="8097900"/>
          </a:xfrm>
          <a:prstGeom prst="bentConnector3">
            <a:avLst>
              <a:gd fmla="val 286675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04" name="Google Shape;704;p28"/>
          <p:cNvGrpSpPr/>
          <p:nvPr/>
        </p:nvGrpSpPr>
        <p:grpSpPr>
          <a:xfrm>
            <a:off x="457175" y="2405850"/>
            <a:ext cx="8229575" cy="331800"/>
            <a:chOff x="457175" y="2405850"/>
            <a:chExt cx="8229575" cy="331800"/>
          </a:xfrm>
        </p:grpSpPr>
        <p:sp>
          <p:nvSpPr>
            <p:cNvPr id="694" name="Google Shape;694;p28"/>
            <p:cNvSpPr txBox="1"/>
            <p:nvPr/>
          </p:nvSpPr>
          <p:spPr>
            <a:xfrm>
              <a:off x="2188691" y="2405850"/>
              <a:ext cx="13038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Visitors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6" name="Google Shape;696;p28"/>
            <p:cNvSpPr txBox="1"/>
            <p:nvPr/>
          </p:nvSpPr>
          <p:spPr>
            <a:xfrm>
              <a:off x="3920206" y="2405850"/>
              <a:ext cx="1303800" cy="3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Leads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8" name="Google Shape;698;p28"/>
            <p:cNvSpPr txBox="1"/>
            <p:nvPr/>
          </p:nvSpPr>
          <p:spPr>
            <a:xfrm>
              <a:off x="5651722" y="2405850"/>
              <a:ext cx="1303800" cy="33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705" name="Google Shape;705;p28"/>
            <p:cNvGrpSpPr/>
            <p:nvPr/>
          </p:nvGrpSpPr>
          <p:grpSpPr>
            <a:xfrm>
              <a:off x="457175" y="2405850"/>
              <a:ext cx="1303800" cy="331800"/>
              <a:chOff x="457175" y="2405850"/>
              <a:chExt cx="1303800" cy="331800"/>
            </a:xfrm>
          </p:grpSpPr>
          <p:sp>
            <p:nvSpPr>
              <p:cNvPr id="693" name="Google Shape;693;p28"/>
              <p:cNvSpPr txBox="1"/>
              <p:nvPr/>
            </p:nvSpPr>
            <p:spPr>
              <a:xfrm>
                <a:off x="457175" y="2405850"/>
                <a:ext cx="1303800" cy="331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Strangers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457200" y="2605950"/>
                <a:ext cx="131700" cy="131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8"/>
            <p:cNvGrpSpPr/>
            <p:nvPr/>
          </p:nvGrpSpPr>
          <p:grpSpPr>
            <a:xfrm>
              <a:off x="7383238" y="2405850"/>
              <a:ext cx="1303512" cy="331800"/>
              <a:chOff x="7383238" y="2405850"/>
              <a:chExt cx="1303512" cy="331800"/>
            </a:xfrm>
          </p:grpSpPr>
          <p:sp>
            <p:nvSpPr>
              <p:cNvPr id="700" name="Google Shape;700;p28"/>
              <p:cNvSpPr txBox="1"/>
              <p:nvPr/>
            </p:nvSpPr>
            <p:spPr>
              <a:xfrm>
                <a:off x="7383238" y="2405850"/>
                <a:ext cx="1303500" cy="331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Promoters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8555050" y="2605950"/>
                <a:ext cx="131700" cy="131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9"/>
          <p:cNvSpPr/>
          <p:nvPr/>
        </p:nvSpPr>
        <p:spPr>
          <a:xfrm>
            <a:off x="3638550" y="1019350"/>
            <a:ext cx="5048400" cy="3712800"/>
          </a:xfrm>
          <a:prstGeom prst="rect">
            <a:avLst/>
          </a:prstGeom>
          <a:solidFill>
            <a:srgbClr val="67B190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9"/>
          <p:cNvSpPr/>
          <p:nvPr/>
        </p:nvSpPr>
        <p:spPr>
          <a:xfrm>
            <a:off x="457200" y="1019350"/>
            <a:ext cx="3019500" cy="3712800"/>
          </a:xfrm>
          <a:prstGeom prst="rect">
            <a:avLst/>
          </a:prstGeom>
          <a:solidFill>
            <a:srgbClr val="89BB63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714" name="Google Shape;714;p29"/>
          <p:cNvGrpSpPr/>
          <p:nvPr/>
        </p:nvGrpSpPr>
        <p:grpSpPr>
          <a:xfrm>
            <a:off x="872765" y="1171785"/>
            <a:ext cx="2103010" cy="897300"/>
            <a:chOff x="457215" y="1019348"/>
            <a:chExt cx="2103010" cy="897300"/>
          </a:xfrm>
        </p:grpSpPr>
        <p:sp>
          <p:nvSpPr>
            <p:cNvPr id="715" name="Google Shape;715;p29"/>
            <p:cNvSpPr txBox="1"/>
            <p:nvPr/>
          </p:nvSpPr>
          <p:spPr>
            <a:xfrm>
              <a:off x="457215" y="1318458"/>
              <a:ext cx="2102915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Lead nurturing</a:t>
              </a:r>
              <a:endParaRPr b="1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6" name="Google Shape;716;p29"/>
            <p:cNvSpPr txBox="1"/>
            <p:nvPr/>
          </p:nvSpPr>
          <p:spPr>
            <a:xfrm>
              <a:off x="457225" y="1019348"/>
              <a:ext cx="2103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Companies that excel at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7" name="Google Shape;717;p29"/>
            <p:cNvSpPr txBox="1"/>
            <p:nvPr/>
          </p:nvSpPr>
          <p:spPr>
            <a:xfrm>
              <a:off x="457225" y="1617548"/>
              <a:ext cx="2103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Generate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8" name="Google Shape;718;p29"/>
          <p:cNvGrpSpPr/>
          <p:nvPr/>
        </p:nvGrpSpPr>
        <p:grpSpPr>
          <a:xfrm>
            <a:off x="2244116" y="2351013"/>
            <a:ext cx="817013" cy="817004"/>
            <a:chOff x="783588" y="2074225"/>
            <a:chExt cx="1171513" cy="1171500"/>
          </a:xfrm>
        </p:grpSpPr>
        <p:sp>
          <p:nvSpPr>
            <p:cNvPr id="719" name="Google Shape;719;p29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89BB63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5389788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29"/>
          <p:cNvGrpSpPr/>
          <p:nvPr/>
        </p:nvGrpSpPr>
        <p:grpSpPr>
          <a:xfrm>
            <a:off x="872775" y="2425300"/>
            <a:ext cx="2103000" cy="975298"/>
            <a:chOff x="457225" y="2349063"/>
            <a:chExt cx="2103000" cy="975298"/>
          </a:xfrm>
        </p:grpSpPr>
        <p:sp>
          <p:nvSpPr>
            <p:cNvPr id="722" name="Google Shape;722;p29"/>
            <p:cNvSpPr txBox="1"/>
            <p:nvPr/>
          </p:nvSpPr>
          <p:spPr>
            <a:xfrm>
              <a:off x="457250" y="2349063"/>
              <a:ext cx="12858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b="1" sz="5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3" name="Google Shape;723;p29"/>
            <p:cNvSpPr txBox="1"/>
            <p:nvPr/>
          </p:nvSpPr>
          <p:spPr>
            <a:xfrm>
              <a:off x="457225" y="3025260"/>
              <a:ext cx="2103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More leads at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4" name="Google Shape;724;p29"/>
          <p:cNvGrpSpPr/>
          <p:nvPr/>
        </p:nvGrpSpPr>
        <p:grpSpPr>
          <a:xfrm>
            <a:off x="2244116" y="3606326"/>
            <a:ext cx="817013" cy="817004"/>
            <a:chOff x="783588" y="2074225"/>
            <a:chExt cx="1171513" cy="1171500"/>
          </a:xfrm>
        </p:grpSpPr>
        <p:sp>
          <p:nvSpPr>
            <p:cNvPr id="725" name="Google Shape;725;p29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67B19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516377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29"/>
          <p:cNvGrpSpPr/>
          <p:nvPr/>
        </p:nvGrpSpPr>
        <p:grpSpPr>
          <a:xfrm>
            <a:off x="872775" y="3680613"/>
            <a:ext cx="2103000" cy="975298"/>
            <a:chOff x="457225" y="3756775"/>
            <a:chExt cx="2103000" cy="975298"/>
          </a:xfrm>
        </p:grpSpPr>
        <p:sp>
          <p:nvSpPr>
            <p:cNvPr id="728" name="Google Shape;728;p29"/>
            <p:cNvSpPr txBox="1"/>
            <p:nvPr/>
          </p:nvSpPr>
          <p:spPr>
            <a:xfrm>
              <a:off x="457250" y="3756775"/>
              <a:ext cx="12858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r>
                <a:rPr b="1" lang="en" sz="5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5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9" name="Google Shape;729;p29"/>
            <p:cNvSpPr txBox="1"/>
            <p:nvPr/>
          </p:nvSpPr>
          <p:spPr>
            <a:xfrm>
              <a:off x="457225" y="4432973"/>
              <a:ext cx="2103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Lower cost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0" name="Google Shape;730;p29"/>
          <p:cNvGrpSpPr/>
          <p:nvPr/>
        </p:nvGrpSpPr>
        <p:grpSpPr>
          <a:xfrm>
            <a:off x="4048125" y="2551775"/>
            <a:ext cx="4229250" cy="1871538"/>
            <a:chOff x="4048125" y="2551775"/>
            <a:chExt cx="4229250" cy="1871538"/>
          </a:xfrm>
        </p:grpSpPr>
        <p:sp>
          <p:nvSpPr>
            <p:cNvPr id="731" name="Google Shape;731;p29"/>
            <p:cNvSpPr txBox="1"/>
            <p:nvPr/>
          </p:nvSpPr>
          <p:spPr>
            <a:xfrm>
              <a:off x="4048125" y="4007813"/>
              <a:ext cx="1457400" cy="415500"/>
            </a:xfrm>
            <a:prstGeom prst="rect">
              <a:avLst/>
            </a:prstGeom>
            <a:solidFill>
              <a:srgbClr val="69B9EC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Qualified leads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p29"/>
            <p:cNvSpPr txBox="1"/>
            <p:nvPr/>
          </p:nvSpPr>
          <p:spPr>
            <a:xfrm>
              <a:off x="5434050" y="2551775"/>
              <a:ext cx="1457400" cy="415500"/>
            </a:xfrm>
            <a:prstGeom prst="rect">
              <a:avLst/>
            </a:prstGeom>
            <a:solidFill>
              <a:srgbClr val="5F9BC9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Efficiency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9"/>
            <p:cNvSpPr txBox="1"/>
            <p:nvPr/>
          </p:nvSpPr>
          <p:spPr>
            <a:xfrm>
              <a:off x="6819975" y="4007813"/>
              <a:ext cx="1457400" cy="415500"/>
            </a:xfrm>
            <a:prstGeom prst="rect">
              <a:avLst/>
            </a:prstGeom>
            <a:solidFill>
              <a:srgbClr val="4F7498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Credibility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p29"/>
            <p:cNvSpPr txBox="1"/>
            <p:nvPr/>
          </p:nvSpPr>
          <p:spPr>
            <a:xfrm>
              <a:off x="5154438" y="3246050"/>
              <a:ext cx="2016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35" name="Google Shape;735;p29"/>
          <p:cNvCxnSpPr>
            <a:stCxn id="731" idx="0"/>
            <a:endCxn id="732" idx="1"/>
          </p:cNvCxnSpPr>
          <p:nvPr/>
        </p:nvCxnSpPr>
        <p:spPr>
          <a:xfrm rot="-5400000">
            <a:off x="4481325" y="3055013"/>
            <a:ext cx="1248300" cy="65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29"/>
          <p:cNvCxnSpPr>
            <a:stCxn id="732" idx="3"/>
            <a:endCxn id="733" idx="0"/>
          </p:cNvCxnSpPr>
          <p:nvPr/>
        </p:nvCxnSpPr>
        <p:spPr>
          <a:xfrm>
            <a:off x="6891450" y="2759525"/>
            <a:ext cx="657300" cy="1248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29"/>
          <p:cNvCxnSpPr>
            <a:stCxn id="733" idx="1"/>
            <a:endCxn id="731" idx="3"/>
          </p:cNvCxnSpPr>
          <p:nvPr/>
        </p:nvCxnSpPr>
        <p:spPr>
          <a:xfrm flipH="1">
            <a:off x="5505675" y="4215563"/>
            <a:ext cx="13143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38" name="Google Shape;738;p29"/>
          <p:cNvGrpSpPr/>
          <p:nvPr/>
        </p:nvGrpSpPr>
        <p:grpSpPr>
          <a:xfrm>
            <a:off x="4048116" y="3486754"/>
            <a:ext cx="371113" cy="356627"/>
            <a:chOff x="7950916" y="4044129"/>
            <a:chExt cx="371113" cy="356627"/>
          </a:xfrm>
        </p:grpSpPr>
        <p:sp>
          <p:nvSpPr>
            <p:cNvPr id="739" name="Google Shape;739;p29"/>
            <p:cNvSpPr/>
            <p:nvPr/>
          </p:nvSpPr>
          <p:spPr>
            <a:xfrm>
              <a:off x="8093649" y="4044129"/>
              <a:ext cx="74243" cy="74038"/>
            </a:xfrm>
            <a:custGeom>
              <a:rect b="b" l="l" r="r" t="t"/>
              <a:pathLst>
                <a:path extrusionOk="0" h="2162" w="2168">
                  <a:moveTo>
                    <a:pt x="1015" y="1"/>
                  </a:moveTo>
                  <a:cubicBezTo>
                    <a:pt x="935" y="1"/>
                    <a:pt x="858" y="30"/>
                    <a:pt x="810" y="90"/>
                  </a:cubicBezTo>
                  <a:lnTo>
                    <a:pt x="0" y="876"/>
                  </a:lnTo>
                  <a:lnTo>
                    <a:pt x="1286" y="2162"/>
                  </a:lnTo>
                  <a:lnTo>
                    <a:pt x="2072" y="1376"/>
                  </a:lnTo>
                  <a:cubicBezTo>
                    <a:pt x="2144" y="1304"/>
                    <a:pt x="2167" y="1233"/>
                    <a:pt x="2167" y="1138"/>
                  </a:cubicBezTo>
                  <a:cubicBezTo>
                    <a:pt x="2167" y="1066"/>
                    <a:pt x="2144" y="995"/>
                    <a:pt x="2072" y="923"/>
                  </a:cubicBezTo>
                  <a:lnTo>
                    <a:pt x="1239" y="90"/>
                  </a:lnTo>
                  <a:cubicBezTo>
                    <a:pt x="1179" y="30"/>
                    <a:pt x="1096" y="1"/>
                    <a:pt x="10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8247786" y="4198266"/>
              <a:ext cx="74243" cy="74038"/>
            </a:xfrm>
            <a:custGeom>
              <a:rect b="b" l="l" r="r" t="t"/>
              <a:pathLst>
                <a:path extrusionOk="0" h="2162" w="2168">
                  <a:moveTo>
                    <a:pt x="1024" y="0"/>
                  </a:moveTo>
                  <a:cubicBezTo>
                    <a:pt x="947" y="0"/>
                    <a:pt x="870" y="30"/>
                    <a:pt x="810" y="90"/>
                  </a:cubicBezTo>
                  <a:lnTo>
                    <a:pt x="0" y="876"/>
                  </a:lnTo>
                  <a:lnTo>
                    <a:pt x="1286" y="2162"/>
                  </a:lnTo>
                  <a:lnTo>
                    <a:pt x="2096" y="1352"/>
                  </a:lnTo>
                  <a:cubicBezTo>
                    <a:pt x="2144" y="1304"/>
                    <a:pt x="2167" y="1233"/>
                    <a:pt x="2167" y="1138"/>
                  </a:cubicBezTo>
                  <a:cubicBezTo>
                    <a:pt x="2167" y="1066"/>
                    <a:pt x="2144" y="995"/>
                    <a:pt x="2096" y="923"/>
                  </a:cubicBezTo>
                  <a:lnTo>
                    <a:pt x="1239" y="90"/>
                  </a:lnTo>
                  <a:cubicBezTo>
                    <a:pt x="1179" y="30"/>
                    <a:pt x="1102" y="0"/>
                    <a:pt x="1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7950916" y="4088785"/>
              <a:ext cx="325430" cy="311972"/>
            </a:xfrm>
            <a:custGeom>
              <a:rect b="b" l="l" r="r" t="t"/>
              <a:pathLst>
                <a:path extrusionOk="0" h="9110" w="9503">
                  <a:moveTo>
                    <a:pt x="3740" y="0"/>
                  </a:moveTo>
                  <a:lnTo>
                    <a:pt x="1549" y="2191"/>
                  </a:lnTo>
                  <a:cubicBezTo>
                    <a:pt x="1" y="3787"/>
                    <a:pt x="25" y="6335"/>
                    <a:pt x="1596" y="7907"/>
                  </a:cubicBezTo>
                  <a:cubicBezTo>
                    <a:pt x="2400" y="8711"/>
                    <a:pt x="3446" y="9109"/>
                    <a:pt x="4490" y="9109"/>
                  </a:cubicBezTo>
                  <a:cubicBezTo>
                    <a:pt x="5518" y="9109"/>
                    <a:pt x="6544" y="8722"/>
                    <a:pt x="7336" y="7954"/>
                  </a:cubicBezTo>
                  <a:lnTo>
                    <a:pt x="9503" y="5787"/>
                  </a:lnTo>
                  <a:lnTo>
                    <a:pt x="8241" y="4525"/>
                  </a:lnTo>
                  <a:lnTo>
                    <a:pt x="6074" y="6668"/>
                  </a:lnTo>
                  <a:cubicBezTo>
                    <a:pt x="5612" y="7142"/>
                    <a:pt x="5009" y="7380"/>
                    <a:pt x="4408" y="7380"/>
                  </a:cubicBezTo>
                  <a:cubicBezTo>
                    <a:pt x="3830" y="7380"/>
                    <a:pt x="3255" y="7160"/>
                    <a:pt x="2811" y="6716"/>
                  </a:cubicBezTo>
                  <a:cubicBezTo>
                    <a:pt x="1906" y="5811"/>
                    <a:pt x="1906" y="4335"/>
                    <a:pt x="2835" y="3453"/>
                  </a:cubicBezTo>
                  <a:lnTo>
                    <a:pt x="5002" y="1286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29"/>
          <p:cNvGrpSpPr/>
          <p:nvPr/>
        </p:nvGrpSpPr>
        <p:grpSpPr>
          <a:xfrm>
            <a:off x="5981597" y="2028113"/>
            <a:ext cx="362319" cy="361533"/>
            <a:chOff x="2427122" y="3457963"/>
            <a:chExt cx="362319" cy="361533"/>
          </a:xfrm>
        </p:grpSpPr>
        <p:sp>
          <p:nvSpPr>
            <p:cNvPr id="743" name="Google Shape;743;p29"/>
            <p:cNvSpPr/>
            <p:nvPr/>
          </p:nvSpPr>
          <p:spPr>
            <a:xfrm>
              <a:off x="2585068" y="3572833"/>
              <a:ext cx="52956" cy="45572"/>
            </a:xfrm>
            <a:custGeom>
              <a:rect b="b" l="l" r="r" t="t"/>
              <a:pathLst>
                <a:path extrusionOk="0" h="1333" w="1549">
                  <a:moveTo>
                    <a:pt x="674" y="0"/>
                  </a:moveTo>
                  <a:cubicBezTo>
                    <a:pt x="329" y="0"/>
                    <a:pt x="0" y="261"/>
                    <a:pt x="0" y="665"/>
                  </a:cubicBezTo>
                  <a:cubicBezTo>
                    <a:pt x="0" y="1046"/>
                    <a:pt x="310" y="1332"/>
                    <a:pt x="667" y="1332"/>
                  </a:cubicBezTo>
                  <a:cubicBezTo>
                    <a:pt x="1262" y="1332"/>
                    <a:pt x="1548" y="618"/>
                    <a:pt x="1143" y="189"/>
                  </a:cubicBezTo>
                  <a:cubicBezTo>
                    <a:pt x="1005" y="59"/>
                    <a:pt x="838" y="0"/>
                    <a:pt x="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2564693" y="3639533"/>
              <a:ext cx="87144" cy="64341"/>
            </a:xfrm>
            <a:custGeom>
              <a:rect b="b" l="l" r="r" t="t"/>
              <a:pathLst>
                <a:path extrusionOk="0" h="1882" w="2549">
                  <a:moveTo>
                    <a:pt x="1263" y="0"/>
                  </a:moveTo>
                  <a:cubicBezTo>
                    <a:pt x="572" y="0"/>
                    <a:pt x="1" y="572"/>
                    <a:pt x="1" y="1286"/>
                  </a:cubicBezTo>
                  <a:lnTo>
                    <a:pt x="1" y="1882"/>
                  </a:lnTo>
                  <a:lnTo>
                    <a:pt x="2549" y="1882"/>
                  </a:lnTo>
                  <a:lnTo>
                    <a:pt x="2549" y="1286"/>
                  </a:lnTo>
                  <a:cubicBezTo>
                    <a:pt x="2549" y="572"/>
                    <a:pt x="1977" y="0"/>
                    <a:pt x="1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2427122" y="3457963"/>
              <a:ext cx="362319" cy="361533"/>
            </a:xfrm>
            <a:custGeom>
              <a:rect b="b" l="l" r="r" t="t"/>
              <a:pathLst>
                <a:path extrusionOk="0" h="10575" w="10598">
                  <a:moveTo>
                    <a:pt x="5287" y="2739"/>
                  </a:moveTo>
                  <a:cubicBezTo>
                    <a:pt x="6430" y="2739"/>
                    <a:pt x="7002" y="4121"/>
                    <a:pt x="6216" y="4930"/>
                  </a:cubicBezTo>
                  <a:cubicBezTo>
                    <a:pt x="6811" y="5264"/>
                    <a:pt x="7192" y="5907"/>
                    <a:pt x="7192" y="6597"/>
                  </a:cubicBezTo>
                  <a:lnTo>
                    <a:pt x="7192" y="7502"/>
                  </a:lnTo>
                  <a:cubicBezTo>
                    <a:pt x="7192" y="7669"/>
                    <a:pt x="7049" y="7812"/>
                    <a:pt x="6883" y="7812"/>
                  </a:cubicBezTo>
                  <a:lnTo>
                    <a:pt x="3715" y="7812"/>
                  </a:lnTo>
                  <a:cubicBezTo>
                    <a:pt x="3525" y="7812"/>
                    <a:pt x="3382" y="7669"/>
                    <a:pt x="3382" y="7502"/>
                  </a:cubicBezTo>
                  <a:lnTo>
                    <a:pt x="3382" y="6597"/>
                  </a:lnTo>
                  <a:cubicBezTo>
                    <a:pt x="3382" y="5907"/>
                    <a:pt x="3763" y="5264"/>
                    <a:pt x="4382" y="4930"/>
                  </a:cubicBezTo>
                  <a:cubicBezTo>
                    <a:pt x="3572" y="4121"/>
                    <a:pt x="4144" y="2739"/>
                    <a:pt x="5287" y="2739"/>
                  </a:cubicBezTo>
                  <a:close/>
                  <a:moveTo>
                    <a:pt x="4977" y="1"/>
                  </a:moveTo>
                  <a:cubicBezTo>
                    <a:pt x="2286" y="144"/>
                    <a:pt x="167" y="2287"/>
                    <a:pt x="0" y="4978"/>
                  </a:cubicBezTo>
                  <a:lnTo>
                    <a:pt x="1572" y="4978"/>
                  </a:lnTo>
                  <a:cubicBezTo>
                    <a:pt x="1977" y="4978"/>
                    <a:pt x="1977" y="5597"/>
                    <a:pt x="1572" y="5597"/>
                  </a:cubicBezTo>
                  <a:lnTo>
                    <a:pt x="0" y="5597"/>
                  </a:lnTo>
                  <a:cubicBezTo>
                    <a:pt x="167" y="8288"/>
                    <a:pt x="2286" y="10408"/>
                    <a:pt x="4977" y="10574"/>
                  </a:cubicBezTo>
                  <a:lnTo>
                    <a:pt x="4977" y="9003"/>
                  </a:lnTo>
                  <a:cubicBezTo>
                    <a:pt x="4977" y="8800"/>
                    <a:pt x="5138" y="8699"/>
                    <a:pt x="5299" y="8699"/>
                  </a:cubicBezTo>
                  <a:cubicBezTo>
                    <a:pt x="5460" y="8699"/>
                    <a:pt x="5620" y="8800"/>
                    <a:pt x="5620" y="9003"/>
                  </a:cubicBezTo>
                  <a:lnTo>
                    <a:pt x="5620" y="10574"/>
                  </a:lnTo>
                  <a:cubicBezTo>
                    <a:pt x="8288" y="10408"/>
                    <a:pt x="10431" y="8264"/>
                    <a:pt x="10598" y="5597"/>
                  </a:cubicBezTo>
                  <a:lnTo>
                    <a:pt x="9026" y="5597"/>
                  </a:lnTo>
                  <a:cubicBezTo>
                    <a:pt x="8597" y="5597"/>
                    <a:pt x="8597" y="4978"/>
                    <a:pt x="9026" y="4978"/>
                  </a:cubicBezTo>
                  <a:lnTo>
                    <a:pt x="10598" y="4978"/>
                  </a:lnTo>
                  <a:cubicBezTo>
                    <a:pt x="10431" y="2287"/>
                    <a:pt x="8288" y="144"/>
                    <a:pt x="5597" y="1"/>
                  </a:cubicBezTo>
                  <a:lnTo>
                    <a:pt x="5597" y="1549"/>
                  </a:lnTo>
                  <a:cubicBezTo>
                    <a:pt x="5620" y="1787"/>
                    <a:pt x="5454" y="1906"/>
                    <a:pt x="5287" y="1906"/>
                  </a:cubicBezTo>
                  <a:cubicBezTo>
                    <a:pt x="5120" y="1906"/>
                    <a:pt x="4954" y="1787"/>
                    <a:pt x="4977" y="1549"/>
                  </a:cubicBezTo>
                  <a:lnTo>
                    <a:pt x="4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29"/>
          <p:cNvSpPr/>
          <p:nvPr/>
        </p:nvSpPr>
        <p:spPr>
          <a:xfrm>
            <a:off x="7892255" y="3500723"/>
            <a:ext cx="385122" cy="328679"/>
          </a:xfrm>
          <a:custGeom>
            <a:rect b="b" l="l" r="r" t="t"/>
            <a:pathLst>
              <a:path extrusionOk="0" h="9614" w="11265">
                <a:moveTo>
                  <a:pt x="7454" y="3082"/>
                </a:moveTo>
                <a:cubicBezTo>
                  <a:pt x="7859" y="3082"/>
                  <a:pt x="7859" y="3701"/>
                  <a:pt x="7454" y="3701"/>
                </a:cubicBezTo>
                <a:lnTo>
                  <a:pt x="3167" y="3701"/>
                </a:lnTo>
                <a:cubicBezTo>
                  <a:pt x="2739" y="3701"/>
                  <a:pt x="2739" y="3082"/>
                  <a:pt x="3167" y="3082"/>
                </a:cubicBezTo>
                <a:close/>
                <a:moveTo>
                  <a:pt x="7496" y="4485"/>
                </a:moveTo>
                <a:cubicBezTo>
                  <a:pt x="7892" y="4485"/>
                  <a:pt x="7892" y="5109"/>
                  <a:pt x="7496" y="5109"/>
                </a:cubicBezTo>
                <a:cubicBezTo>
                  <a:pt x="7483" y="5109"/>
                  <a:pt x="7469" y="5108"/>
                  <a:pt x="7454" y="5106"/>
                </a:cubicBezTo>
                <a:lnTo>
                  <a:pt x="3167" y="5106"/>
                </a:lnTo>
                <a:cubicBezTo>
                  <a:pt x="2763" y="5083"/>
                  <a:pt x="2763" y="4511"/>
                  <a:pt x="3167" y="4487"/>
                </a:cubicBezTo>
                <a:lnTo>
                  <a:pt x="7454" y="4487"/>
                </a:lnTo>
                <a:cubicBezTo>
                  <a:pt x="7469" y="4486"/>
                  <a:pt x="7483" y="4485"/>
                  <a:pt x="7496" y="4485"/>
                </a:cubicBezTo>
                <a:close/>
                <a:moveTo>
                  <a:pt x="7454" y="5892"/>
                </a:moveTo>
                <a:cubicBezTo>
                  <a:pt x="7859" y="5892"/>
                  <a:pt x="7859" y="6511"/>
                  <a:pt x="7454" y="6511"/>
                </a:cubicBezTo>
                <a:lnTo>
                  <a:pt x="3167" y="6511"/>
                </a:lnTo>
                <a:cubicBezTo>
                  <a:pt x="2739" y="6511"/>
                  <a:pt x="2739" y="5892"/>
                  <a:pt x="3167" y="5892"/>
                </a:cubicBezTo>
                <a:close/>
                <a:moveTo>
                  <a:pt x="5309" y="1"/>
                </a:moveTo>
                <a:cubicBezTo>
                  <a:pt x="4119" y="1"/>
                  <a:pt x="2928" y="443"/>
                  <a:pt x="2001" y="1320"/>
                </a:cubicBezTo>
                <a:cubicBezTo>
                  <a:pt x="238" y="2987"/>
                  <a:pt x="0" y="5702"/>
                  <a:pt x="1429" y="7654"/>
                </a:cubicBezTo>
                <a:cubicBezTo>
                  <a:pt x="2361" y="8928"/>
                  <a:pt x="3818" y="9614"/>
                  <a:pt x="5308" y="9614"/>
                </a:cubicBezTo>
                <a:cubicBezTo>
                  <a:pt x="6103" y="9614"/>
                  <a:pt x="6907" y="9418"/>
                  <a:pt x="7645" y="9012"/>
                </a:cubicBezTo>
                <a:cubicBezTo>
                  <a:pt x="8241" y="9345"/>
                  <a:pt x="8915" y="9443"/>
                  <a:pt x="9498" y="9443"/>
                </a:cubicBezTo>
                <a:cubicBezTo>
                  <a:pt x="10289" y="9443"/>
                  <a:pt x="10914" y="9264"/>
                  <a:pt x="10955" y="9250"/>
                </a:cubicBezTo>
                <a:cubicBezTo>
                  <a:pt x="11241" y="9179"/>
                  <a:pt x="11264" y="8798"/>
                  <a:pt x="11026" y="8678"/>
                </a:cubicBezTo>
                <a:cubicBezTo>
                  <a:pt x="10431" y="8321"/>
                  <a:pt x="9859" y="7869"/>
                  <a:pt x="9383" y="7369"/>
                </a:cubicBezTo>
                <a:cubicBezTo>
                  <a:pt x="10669" y="5297"/>
                  <a:pt x="10217" y="2630"/>
                  <a:pt x="8335" y="1082"/>
                </a:cubicBezTo>
                <a:cubicBezTo>
                  <a:pt x="7455" y="359"/>
                  <a:pt x="6382" y="1"/>
                  <a:pt x="53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29"/>
          <p:cNvGrpSpPr/>
          <p:nvPr/>
        </p:nvGrpSpPr>
        <p:grpSpPr>
          <a:xfrm>
            <a:off x="4048125" y="1171775"/>
            <a:ext cx="2291550" cy="598225"/>
            <a:chOff x="4048125" y="1171775"/>
            <a:chExt cx="2291550" cy="598225"/>
          </a:xfrm>
        </p:grpSpPr>
        <p:sp>
          <p:nvSpPr>
            <p:cNvPr id="748" name="Google Shape;748;p29"/>
            <p:cNvSpPr txBox="1"/>
            <p:nvPr/>
          </p:nvSpPr>
          <p:spPr>
            <a:xfrm>
              <a:off x="4048125" y="1470900"/>
              <a:ext cx="22857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Why lead nurturing?</a:t>
              </a:r>
              <a:endParaRPr b="1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9" name="Google Shape;749;p29"/>
            <p:cNvSpPr txBox="1"/>
            <p:nvPr/>
          </p:nvSpPr>
          <p:spPr>
            <a:xfrm>
              <a:off x="4053975" y="1171775"/>
              <a:ext cx="22857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Lead nurturing workflows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0" name="Google Shape;750;p29"/>
          <p:cNvSpPr/>
          <p:nvPr/>
        </p:nvSpPr>
        <p:spPr>
          <a:xfrm>
            <a:off x="457200" y="1515575"/>
            <a:ext cx="415500" cy="20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9"/>
          <p:cNvSpPr/>
          <p:nvPr/>
        </p:nvSpPr>
        <p:spPr>
          <a:xfrm>
            <a:off x="3638550" y="1515575"/>
            <a:ext cx="415500" cy="20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0"/>
          <p:cNvSpPr/>
          <p:nvPr/>
        </p:nvSpPr>
        <p:spPr>
          <a:xfrm rot="5400000">
            <a:off x="3164100" y="-430275"/>
            <a:ext cx="2835000" cy="6648300"/>
          </a:xfrm>
          <a:prstGeom prst="trapezoid">
            <a:avLst>
              <a:gd fmla="val 39981" name="adj"/>
            </a:avLst>
          </a:prstGeom>
          <a:solidFill>
            <a:srgbClr val="89BB63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0"/>
          <p:cNvSpPr/>
          <p:nvPr/>
        </p:nvSpPr>
        <p:spPr>
          <a:xfrm>
            <a:off x="1517388" y="2592638"/>
            <a:ext cx="571500" cy="57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0"/>
          <p:cNvSpPr/>
          <p:nvPr/>
        </p:nvSpPr>
        <p:spPr>
          <a:xfrm>
            <a:off x="3691850" y="2592638"/>
            <a:ext cx="571500" cy="57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0"/>
          <p:cNvSpPr/>
          <p:nvPr/>
        </p:nvSpPr>
        <p:spPr>
          <a:xfrm>
            <a:off x="5891938" y="2592638"/>
            <a:ext cx="571500" cy="57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0"/>
          <p:cNvSpPr/>
          <p:nvPr/>
        </p:nvSpPr>
        <p:spPr>
          <a:xfrm>
            <a:off x="457200" y="2592638"/>
            <a:ext cx="571500" cy="57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762" name="Google Shape;762;p30"/>
          <p:cNvGrpSpPr/>
          <p:nvPr/>
        </p:nvGrpSpPr>
        <p:grpSpPr>
          <a:xfrm>
            <a:off x="3807980" y="2769062"/>
            <a:ext cx="339253" cy="218676"/>
            <a:chOff x="1492675" y="1520750"/>
            <a:chExt cx="481825" cy="310575"/>
          </a:xfrm>
        </p:grpSpPr>
        <p:sp>
          <p:nvSpPr>
            <p:cNvPr id="763" name="Google Shape;763;p30"/>
            <p:cNvSpPr/>
            <p:nvPr/>
          </p:nvSpPr>
          <p:spPr>
            <a:xfrm>
              <a:off x="1492675" y="1540400"/>
              <a:ext cx="481825" cy="290925"/>
            </a:xfrm>
            <a:custGeom>
              <a:rect b="b" l="l" r="r" t="t"/>
              <a:pathLst>
                <a:path extrusionOk="0" h="11637" w="19273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1522575" y="1520750"/>
              <a:ext cx="421975" cy="165800"/>
            </a:xfrm>
            <a:custGeom>
              <a:rect b="b" l="l" r="r" t="t"/>
              <a:pathLst>
                <a:path extrusionOk="0" h="6632" w="16879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5" name="Google Shape;765;p30"/>
          <p:cNvGrpSpPr/>
          <p:nvPr/>
        </p:nvGrpSpPr>
        <p:grpSpPr>
          <a:xfrm>
            <a:off x="1663985" y="2708773"/>
            <a:ext cx="278296" cy="339253"/>
            <a:chOff x="3907325" y="2620775"/>
            <a:chExt cx="395250" cy="481825"/>
          </a:xfrm>
        </p:grpSpPr>
        <p:sp>
          <p:nvSpPr>
            <p:cNvPr id="766" name="Google Shape;766;p30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70" name="Google Shape;770;p30"/>
          <p:cNvSpPr/>
          <p:nvPr/>
        </p:nvSpPr>
        <p:spPr>
          <a:xfrm>
            <a:off x="6012945" y="2697740"/>
            <a:ext cx="329505" cy="361319"/>
          </a:xfrm>
          <a:custGeom>
            <a:rect b="b" l="l" r="r" t="t"/>
            <a:pathLst>
              <a:path extrusionOk="0" h="10551" w="9622">
                <a:moveTo>
                  <a:pt x="429" y="1"/>
                </a:moveTo>
                <a:cubicBezTo>
                  <a:pt x="0" y="1"/>
                  <a:pt x="0" y="620"/>
                  <a:pt x="429" y="620"/>
                </a:cubicBezTo>
                <a:lnTo>
                  <a:pt x="1834" y="620"/>
                </a:lnTo>
                <a:lnTo>
                  <a:pt x="1834" y="6669"/>
                </a:lnTo>
                <a:cubicBezTo>
                  <a:pt x="1834" y="6812"/>
                  <a:pt x="1953" y="6955"/>
                  <a:pt x="2120" y="6955"/>
                </a:cubicBezTo>
                <a:lnTo>
                  <a:pt x="2644" y="6955"/>
                </a:lnTo>
                <a:lnTo>
                  <a:pt x="2286" y="7955"/>
                </a:lnTo>
                <a:cubicBezTo>
                  <a:pt x="2263" y="8050"/>
                  <a:pt x="2286" y="8169"/>
                  <a:pt x="2334" y="8241"/>
                </a:cubicBezTo>
                <a:cubicBezTo>
                  <a:pt x="2382" y="8312"/>
                  <a:pt x="2477" y="8360"/>
                  <a:pt x="2596" y="8360"/>
                </a:cubicBezTo>
                <a:lnTo>
                  <a:pt x="3191" y="8360"/>
                </a:lnTo>
                <a:cubicBezTo>
                  <a:pt x="2024" y="8860"/>
                  <a:pt x="2382" y="10551"/>
                  <a:pt x="3620" y="10551"/>
                </a:cubicBezTo>
                <a:cubicBezTo>
                  <a:pt x="4858" y="10551"/>
                  <a:pt x="5216" y="8860"/>
                  <a:pt x="4072" y="8360"/>
                </a:cubicBezTo>
                <a:lnTo>
                  <a:pt x="6906" y="8360"/>
                </a:lnTo>
                <a:cubicBezTo>
                  <a:pt x="5763" y="8860"/>
                  <a:pt x="6120" y="10551"/>
                  <a:pt x="7359" y="10551"/>
                </a:cubicBezTo>
                <a:cubicBezTo>
                  <a:pt x="8597" y="10551"/>
                  <a:pt x="8931" y="8860"/>
                  <a:pt x="7787" y="8360"/>
                </a:cubicBezTo>
                <a:lnTo>
                  <a:pt x="8145" y="8360"/>
                </a:lnTo>
                <a:cubicBezTo>
                  <a:pt x="8550" y="8360"/>
                  <a:pt x="8550" y="7740"/>
                  <a:pt x="8145" y="7740"/>
                </a:cubicBezTo>
                <a:lnTo>
                  <a:pt x="3025" y="7740"/>
                </a:lnTo>
                <a:lnTo>
                  <a:pt x="3310" y="6955"/>
                </a:lnTo>
                <a:lnTo>
                  <a:pt x="7240" y="6955"/>
                </a:lnTo>
                <a:cubicBezTo>
                  <a:pt x="8335" y="6955"/>
                  <a:pt x="9264" y="6121"/>
                  <a:pt x="9383" y="5026"/>
                </a:cubicBezTo>
                <a:lnTo>
                  <a:pt x="9621" y="2906"/>
                </a:lnTo>
                <a:cubicBezTo>
                  <a:pt x="9621" y="2835"/>
                  <a:pt x="9597" y="2739"/>
                  <a:pt x="9550" y="2668"/>
                </a:cubicBezTo>
                <a:lnTo>
                  <a:pt x="9526" y="2668"/>
                </a:lnTo>
                <a:cubicBezTo>
                  <a:pt x="9478" y="2597"/>
                  <a:pt x="9383" y="2573"/>
                  <a:pt x="9288" y="2573"/>
                </a:cubicBezTo>
                <a:lnTo>
                  <a:pt x="2429" y="2573"/>
                </a:lnTo>
                <a:lnTo>
                  <a:pt x="2429" y="287"/>
                </a:lnTo>
                <a:cubicBezTo>
                  <a:pt x="2429" y="120"/>
                  <a:pt x="2310" y="1"/>
                  <a:pt x="21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30"/>
          <p:cNvGrpSpPr/>
          <p:nvPr/>
        </p:nvGrpSpPr>
        <p:grpSpPr>
          <a:xfrm>
            <a:off x="2223238" y="1047475"/>
            <a:ext cx="5713713" cy="331800"/>
            <a:chOff x="2223238" y="1047475"/>
            <a:chExt cx="5713713" cy="331800"/>
          </a:xfrm>
        </p:grpSpPr>
        <p:sp>
          <p:nvSpPr>
            <p:cNvPr id="772" name="Google Shape;772;p30"/>
            <p:cNvSpPr txBox="1"/>
            <p:nvPr/>
          </p:nvSpPr>
          <p:spPr>
            <a:xfrm>
              <a:off x="2223238" y="1047475"/>
              <a:ext cx="13038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TOFU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3" name="Google Shape;773;p30"/>
            <p:cNvSpPr txBox="1"/>
            <p:nvPr/>
          </p:nvSpPr>
          <p:spPr>
            <a:xfrm>
              <a:off x="4428188" y="1047475"/>
              <a:ext cx="1303800" cy="3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MOFU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4" name="Google Shape;774;p30"/>
            <p:cNvSpPr txBox="1"/>
            <p:nvPr/>
          </p:nvSpPr>
          <p:spPr>
            <a:xfrm>
              <a:off x="6633150" y="1047475"/>
              <a:ext cx="1303800" cy="33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BOFU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75" name="Google Shape;775;p30"/>
          <p:cNvGrpSpPr/>
          <p:nvPr/>
        </p:nvGrpSpPr>
        <p:grpSpPr>
          <a:xfrm>
            <a:off x="557391" y="2700086"/>
            <a:ext cx="371113" cy="356627"/>
            <a:chOff x="7950916" y="4044129"/>
            <a:chExt cx="371113" cy="356627"/>
          </a:xfrm>
        </p:grpSpPr>
        <p:sp>
          <p:nvSpPr>
            <p:cNvPr id="776" name="Google Shape;776;p30"/>
            <p:cNvSpPr/>
            <p:nvPr/>
          </p:nvSpPr>
          <p:spPr>
            <a:xfrm>
              <a:off x="8093649" y="4044129"/>
              <a:ext cx="74243" cy="74038"/>
            </a:xfrm>
            <a:custGeom>
              <a:rect b="b" l="l" r="r" t="t"/>
              <a:pathLst>
                <a:path extrusionOk="0" h="2162" w="2168">
                  <a:moveTo>
                    <a:pt x="1015" y="1"/>
                  </a:moveTo>
                  <a:cubicBezTo>
                    <a:pt x="935" y="1"/>
                    <a:pt x="858" y="30"/>
                    <a:pt x="810" y="90"/>
                  </a:cubicBezTo>
                  <a:lnTo>
                    <a:pt x="0" y="876"/>
                  </a:lnTo>
                  <a:lnTo>
                    <a:pt x="1286" y="2162"/>
                  </a:lnTo>
                  <a:lnTo>
                    <a:pt x="2072" y="1376"/>
                  </a:lnTo>
                  <a:cubicBezTo>
                    <a:pt x="2144" y="1304"/>
                    <a:pt x="2167" y="1233"/>
                    <a:pt x="2167" y="1138"/>
                  </a:cubicBezTo>
                  <a:cubicBezTo>
                    <a:pt x="2167" y="1066"/>
                    <a:pt x="2144" y="995"/>
                    <a:pt x="2072" y="923"/>
                  </a:cubicBezTo>
                  <a:lnTo>
                    <a:pt x="1239" y="90"/>
                  </a:lnTo>
                  <a:cubicBezTo>
                    <a:pt x="1179" y="30"/>
                    <a:pt x="1096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8247786" y="4198266"/>
              <a:ext cx="74243" cy="74038"/>
            </a:xfrm>
            <a:custGeom>
              <a:rect b="b" l="l" r="r" t="t"/>
              <a:pathLst>
                <a:path extrusionOk="0" h="2162" w="2168">
                  <a:moveTo>
                    <a:pt x="1024" y="0"/>
                  </a:moveTo>
                  <a:cubicBezTo>
                    <a:pt x="947" y="0"/>
                    <a:pt x="870" y="30"/>
                    <a:pt x="810" y="90"/>
                  </a:cubicBezTo>
                  <a:lnTo>
                    <a:pt x="0" y="876"/>
                  </a:lnTo>
                  <a:lnTo>
                    <a:pt x="1286" y="2162"/>
                  </a:lnTo>
                  <a:lnTo>
                    <a:pt x="2096" y="1352"/>
                  </a:lnTo>
                  <a:cubicBezTo>
                    <a:pt x="2144" y="1304"/>
                    <a:pt x="2167" y="1233"/>
                    <a:pt x="2167" y="1138"/>
                  </a:cubicBezTo>
                  <a:cubicBezTo>
                    <a:pt x="2167" y="1066"/>
                    <a:pt x="2144" y="995"/>
                    <a:pt x="2096" y="923"/>
                  </a:cubicBezTo>
                  <a:lnTo>
                    <a:pt x="1239" y="90"/>
                  </a:lnTo>
                  <a:cubicBezTo>
                    <a:pt x="1179" y="30"/>
                    <a:pt x="110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7950916" y="4088785"/>
              <a:ext cx="325430" cy="311972"/>
            </a:xfrm>
            <a:custGeom>
              <a:rect b="b" l="l" r="r" t="t"/>
              <a:pathLst>
                <a:path extrusionOk="0" h="9110" w="9503">
                  <a:moveTo>
                    <a:pt x="3740" y="0"/>
                  </a:moveTo>
                  <a:lnTo>
                    <a:pt x="1549" y="2191"/>
                  </a:lnTo>
                  <a:cubicBezTo>
                    <a:pt x="1" y="3787"/>
                    <a:pt x="25" y="6335"/>
                    <a:pt x="1596" y="7907"/>
                  </a:cubicBezTo>
                  <a:cubicBezTo>
                    <a:pt x="2400" y="8711"/>
                    <a:pt x="3446" y="9109"/>
                    <a:pt x="4490" y="9109"/>
                  </a:cubicBezTo>
                  <a:cubicBezTo>
                    <a:pt x="5518" y="9109"/>
                    <a:pt x="6544" y="8722"/>
                    <a:pt x="7336" y="7954"/>
                  </a:cubicBezTo>
                  <a:lnTo>
                    <a:pt x="9503" y="5787"/>
                  </a:lnTo>
                  <a:lnTo>
                    <a:pt x="8241" y="4525"/>
                  </a:lnTo>
                  <a:lnTo>
                    <a:pt x="6074" y="6668"/>
                  </a:lnTo>
                  <a:cubicBezTo>
                    <a:pt x="5612" y="7142"/>
                    <a:pt x="5009" y="7380"/>
                    <a:pt x="4408" y="7380"/>
                  </a:cubicBezTo>
                  <a:cubicBezTo>
                    <a:pt x="3830" y="7380"/>
                    <a:pt x="3255" y="7160"/>
                    <a:pt x="2811" y="6716"/>
                  </a:cubicBezTo>
                  <a:cubicBezTo>
                    <a:pt x="1906" y="5811"/>
                    <a:pt x="1906" y="4335"/>
                    <a:pt x="2835" y="3453"/>
                  </a:cubicBezTo>
                  <a:lnTo>
                    <a:pt x="5002" y="1286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30"/>
          <p:cNvGrpSpPr/>
          <p:nvPr/>
        </p:nvGrpSpPr>
        <p:grpSpPr>
          <a:xfrm>
            <a:off x="457200" y="4400275"/>
            <a:ext cx="8229500" cy="331800"/>
            <a:chOff x="457200" y="4400275"/>
            <a:chExt cx="8229500" cy="331800"/>
          </a:xfrm>
        </p:grpSpPr>
        <p:sp>
          <p:nvSpPr>
            <p:cNvPr id="780" name="Google Shape;780;p30"/>
            <p:cNvSpPr txBox="1"/>
            <p:nvPr/>
          </p:nvSpPr>
          <p:spPr>
            <a:xfrm>
              <a:off x="1257450" y="4400275"/>
              <a:ext cx="31707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Generation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1" name="Google Shape;781;p30"/>
            <p:cNvSpPr txBox="1"/>
            <p:nvPr/>
          </p:nvSpPr>
          <p:spPr>
            <a:xfrm>
              <a:off x="4428200" y="4400275"/>
              <a:ext cx="4258500" cy="3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Nurturing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2" name="Google Shape;782;p30"/>
            <p:cNvSpPr txBox="1"/>
            <p:nvPr/>
          </p:nvSpPr>
          <p:spPr>
            <a:xfrm>
              <a:off x="457200" y="4400275"/>
              <a:ext cx="800400" cy="3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Lead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83" name="Google Shape;783;p30"/>
          <p:cNvSpPr/>
          <p:nvPr/>
        </p:nvSpPr>
        <p:spPr>
          <a:xfrm>
            <a:off x="8115300" y="2592638"/>
            <a:ext cx="571500" cy="571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30"/>
          <p:cNvGrpSpPr/>
          <p:nvPr/>
        </p:nvGrpSpPr>
        <p:grpSpPr>
          <a:xfrm>
            <a:off x="8208149" y="2710171"/>
            <a:ext cx="385804" cy="336457"/>
            <a:chOff x="1619974" y="3475491"/>
            <a:chExt cx="385804" cy="336457"/>
          </a:xfrm>
        </p:grpSpPr>
        <p:sp>
          <p:nvSpPr>
            <p:cNvPr id="785" name="Google Shape;785;p30"/>
            <p:cNvSpPr/>
            <p:nvPr/>
          </p:nvSpPr>
          <p:spPr>
            <a:xfrm>
              <a:off x="1717915" y="3475491"/>
              <a:ext cx="287863" cy="261735"/>
            </a:xfrm>
            <a:custGeom>
              <a:rect b="b" l="l" r="r" t="t"/>
              <a:pathLst>
                <a:path extrusionOk="0" h="7643" w="8406">
                  <a:moveTo>
                    <a:pt x="4154" y="1376"/>
                  </a:moveTo>
                  <a:cubicBezTo>
                    <a:pt x="4327" y="1376"/>
                    <a:pt x="4500" y="1489"/>
                    <a:pt x="4476" y="1716"/>
                  </a:cubicBezTo>
                  <a:lnTo>
                    <a:pt x="4476" y="2025"/>
                  </a:lnTo>
                  <a:lnTo>
                    <a:pt x="4785" y="2025"/>
                  </a:lnTo>
                  <a:cubicBezTo>
                    <a:pt x="5166" y="2049"/>
                    <a:pt x="5166" y="2621"/>
                    <a:pt x="4785" y="2644"/>
                  </a:cubicBezTo>
                  <a:lnTo>
                    <a:pt x="3904" y="2644"/>
                  </a:lnTo>
                  <a:cubicBezTo>
                    <a:pt x="3333" y="2644"/>
                    <a:pt x="3333" y="3502"/>
                    <a:pt x="3904" y="3502"/>
                  </a:cubicBezTo>
                  <a:lnTo>
                    <a:pt x="4428" y="3502"/>
                  </a:lnTo>
                  <a:cubicBezTo>
                    <a:pt x="5762" y="3525"/>
                    <a:pt x="5809" y="5502"/>
                    <a:pt x="4476" y="5597"/>
                  </a:cubicBezTo>
                  <a:lnTo>
                    <a:pt x="4476" y="5883"/>
                  </a:lnTo>
                  <a:cubicBezTo>
                    <a:pt x="4500" y="6121"/>
                    <a:pt x="4327" y="6240"/>
                    <a:pt x="4154" y="6240"/>
                  </a:cubicBezTo>
                  <a:cubicBezTo>
                    <a:pt x="3982" y="6240"/>
                    <a:pt x="3809" y="6121"/>
                    <a:pt x="3833" y="5883"/>
                  </a:cubicBezTo>
                  <a:lnTo>
                    <a:pt x="3833" y="5597"/>
                  </a:lnTo>
                  <a:lnTo>
                    <a:pt x="3380" y="5597"/>
                  </a:lnTo>
                  <a:cubicBezTo>
                    <a:pt x="3366" y="5599"/>
                    <a:pt x="3352" y="5600"/>
                    <a:pt x="3338" y="5600"/>
                  </a:cubicBezTo>
                  <a:cubicBezTo>
                    <a:pt x="2942" y="5600"/>
                    <a:pt x="2942" y="4976"/>
                    <a:pt x="3338" y="4976"/>
                  </a:cubicBezTo>
                  <a:cubicBezTo>
                    <a:pt x="3352" y="4976"/>
                    <a:pt x="3366" y="4977"/>
                    <a:pt x="3380" y="4978"/>
                  </a:cubicBezTo>
                  <a:lnTo>
                    <a:pt x="4428" y="4978"/>
                  </a:lnTo>
                  <a:cubicBezTo>
                    <a:pt x="4976" y="4978"/>
                    <a:pt x="4976" y="4121"/>
                    <a:pt x="4428" y="4121"/>
                  </a:cubicBezTo>
                  <a:lnTo>
                    <a:pt x="3880" y="4121"/>
                  </a:lnTo>
                  <a:cubicBezTo>
                    <a:pt x="2547" y="4097"/>
                    <a:pt x="2499" y="2120"/>
                    <a:pt x="3833" y="2025"/>
                  </a:cubicBezTo>
                  <a:lnTo>
                    <a:pt x="3833" y="1716"/>
                  </a:lnTo>
                  <a:cubicBezTo>
                    <a:pt x="3809" y="1489"/>
                    <a:pt x="3982" y="1376"/>
                    <a:pt x="4154" y="1376"/>
                  </a:cubicBezTo>
                  <a:close/>
                  <a:moveTo>
                    <a:pt x="4127" y="1"/>
                  </a:moveTo>
                  <a:cubicBezTo>
                    <a:pt x="1789" y="1"/>
                    <a:pt x="1" y="2110"/>
                    <a:pt x="380" y="4430"/>
                  </a:cubicBezTo>
                  <a:lnTo>
                    <a:pt x="1832" y="4216"/>
                  </a:lnTo>
                  <a:lnTo>
                    <a:pt x="1951" y="4216"/>
                  </a:lnTo>
                  <a:cubicBezTo>
                    <a:pt x="2523" y="4216"/>
                    <a:pt x="2952" y="4716"/>
                    <a:pt x="2880" y="5264"/>
                  </a:cubicBezTo>
                  <a:lnTo>
                    <a:pt x="2571" y="7288"/>
                  </a:lnTo>
                  <a:cubicBezTo>
                    <a:pt x="3093" y="7530"/>
                    <a:pt x="3637" y="7643"/>
                    <a:pt x="4170" y="7643"/>
                  </a:cubicBezTo>
                  <a:cubicBezTo>
                    <a:pt x="5895" y="7643"/>
                    <a:pt x="7505" y="6459"/>
                    <a:pt x="7905" y="4621"/>
                  </a:cubicBezTo>
                  <a:cubicBezTo>
                    <a:pt x="8405" y="2240"/>
                    <a:pt x="6595" y="1"/>
                    <a:pt x="4166" y="1"/>
                  </a:cubicBezTo>
                  <a:cubicBezTo>
                    <a:pt x="4153" y="1"/>
                    <a:pt x="4140" y="1"/>
                    <a:pt x="4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1619974" y="3640038"/>
              <a:ext cx="176191" cy="171910"/>
            </a:xfrm>
            <a:custGeom>
              <a:rect b="b" l="l" r="r" t="t"/>
              <a:pathLst>
                <a:path extrusionOk="0" h="5020" w="5145">
                  <a:moveTo>
                    <a:pt x="4825" y="0"/>
                  </a:moveTo>
                  <a:cubicBezTo>
                    <a:pt x="4805" y="0"/>
                    <a:pt x="4785" y="2"/>
                    <a:pt x="4764" y="6"/>
                  </a:cubicBezTo>
                  <a:lnTo>
                    <a:pt x="1620" y="483"/>
                  </a:lnTo>
                  <a:cubicBezTo>
                    <a:pt x="1501" y="483"/>
                    <a:pt x="1382" y="578"/>
                    <a:pt x="1358" y="697"/>
                  </a:cubicBezTo>
                  <a:cubicBezTo>
                    <a:pt x="1311" y="792"/>
                    <a:pt x="1335" y="935"/>
                    <a:pt x="1430" y="1007"/>
                  </a:cubicBezTo>
                  <a:lnTo>
                    <a:pt x="2001" y="1578"/>
                  </a:lnTo>
                  <a:lnTo>
                    <a:pt x="430" y="3150"/>
                  </a:lnTo>
                  <a:cubicBezTo>
                    <a:pt x="1" y="3579"/>
                    <a:pt x="1" y="4269"/>
                    <a:pt x="430" y="4698"/>
                  </a:cubicBezTo>
                  <a:cubicBezTo>
                    <a:pt x="644" y="4912"/>
                    <a:pt x="924" y="5019"/>
                    <a:pt x="1204" y="5019"/>
                  </a:cubicBezTo>
                  <a:cubicBezTo>
                    <a:pt x="1483" y="5019"/>
                    <a:pt x="1763" y="4912"/>
                    <a:pt x="1978" y="4698"/>
                  </a:cubicBezTo>
                  <a:lnTo>
                    <a:pt x="3549" y="3126"/>
                  </a:lnTo>
                  <a:lnTo>
                    <a:pt x="4121" y="3698"/>
                  </a:lnTo>
                  <a:cubicBezTo>
                    <a:pt x="4184" y="3761"/>
                    <a:pt x="4258" y="3793"/>
                    <a:pt x="4336" y="3793"/>
                  </a:cubicBezTo>
                  <a:cubicBezTo>
                    <a:pt x="4375" y="3793"/>
                    <a:pt x="4415" y="3785"/>
                    <a:pt x="4454" y="3769"/>
                  </a:cubicBezTo>
                  <a:cubicBezTo>
                    <a:pt x="4550" y="3745"/>
                    <a:pt x="4645" y="3650"/>
                    <a:pt x="4669" y="3531"/>
                  </a:cubicBezTo>
                  <a:lnTo>
                    <a:pt x="5121" y="364"/>
                  </a:lnTo>
                  <a:cubicBezTo>
                    <a:pt x="5145" y="268"/>
                    <a:pt x="5121" y="173"/>
                    <a:pt x="5050" y="102"/>
                  </a:cubicBezTo>
                  <a:cubicBezTo>
                    <a:pt x="4991" y="43"/>
                    <a:pt x="4916" y="0"/>
                    <a:pt x="4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0"/>
          <p:cNvGrpSpPr/>
          <p:nvPr/>
        </p:nvGrpSpPr>
        <p:grpSpPr>
          <a:xfrm>
            <a:off x="971100" y="3842850"/>
            <a:ext cx="6043575" cy="331800"/>
            <a:chOff x="971100" y="3842850"/>
            <a:chExt cx="6043575" cy="331800"/>
          </a:xfrm>
        </p:grpSpPr>
        <p:sp>
          <p:nvSpPr>
            <p:cNvPr id="788" name="Google Shape;788;p30"/>
            <p:cNvSpPr txBox="1"/>
            <p:nvPr/>
          </p:nvSpPr>
          <p:spPr>
            <a:xfrm>
              <a:off x="971100" y="3842850"/>
              <a:ext cx="1664100" cy="331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Leads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9" name="Google Shape;789;p30"/>
            <p:cNvSpPr txBox="1"/>
            <p:nvPr/>
          </p:nvSpPr>
          <p:spPr>
            <a:xfrm>
              <a:off x="3160838" y="3842850"/>
              <a:ext cx="1664100" cy="331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Prospects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0" name="Google Shape;790;p30"/>
            <p:cNvSpPr txBox="1"/>
            <p:nvPr/>
          </p:nvSpPr>
          <p:spPr>
            <a:xfrm>
              <a:off x="5350575" y="3842850"/>
              <a:ext cx="1664100" cy="331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Opportunities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91" name="Google Shape;791;p30"/>
          <p:cNvCxnSpPr>
            <a:stCxn id="757" idx="4"/>
            <a:endCxn id="788" idx="0"/>
          </p:cNvCxnSpPr>
          <p:nvPr/>
        </p:nvCxnSpPr>
        <p:spPr>
          <a:xfrm>
            <a:off x="1803138" y="3164138"/>
            <a:ext cx="0" cy="6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30"/>
          <p:cNvCxnSpPr>
            <a:stCxn id="758" idx="4"/>
            <a:endCxn id="789" idx="0"/>
          </p:cNvCxnSpPr>
          <p:nvPr/>
        </p:nvCxnSpPr>
        <p:spPr>
          <a:xfrm>
            <a:off x="3977600" y="3164138"/>
            <a:ext cx="15300" cy="6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30"/>
          <p:cNvCxnSpPr>
            <a:stCxn id="759" idx="4"/>
            <a:endCxn id="790" idx="0"/>
          </p:cNvCxnSpPr>
          <p:nvPr/>
        </p:nvCxnSpPr>
        <p:spPr>
          <a:xfrm>
            <a:off x="6177688" y="3164138"/>
            <a:ext cx="4800" cy="6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794" name="Google Shape;794;p30"/>
          <p:cNvGrpSpPr/>
          <p:nvPr/>
        </p:nvGrpSpPr>
        <p:grpSpPr>
          <a:xfrm>
            <a:off x="2589375" y="1924588"/>
            <a:ext cx="571500" cy="1842031"/>
            <a:chOff x="2589375" y="1924588"/>
            <a:chExt cx="571500" cy="1842031"/>
          </a:xfrm>
        </p:grpSpPr>
        <p:grpSp>
          <p:nvGrpSpPr>
            <p:cNvPr id="795" name="Google Shape;795;p30"/>
            <p:cNvGrpSpPr/>
            <p:nvPr/>
          </p:nvGrpSpPr>
          <p:grpSpPr>
            <a:xfrm>
              <a:off x="2677786" y="1990180"/>
              <a:ext cx="394714" cy="1776438"/>
              <a:chOff x="3031571" y="1818943"/>
              <a:chExt cx="394714" cy="1776438"/>
            </a:xfrm>
          </p:grpSpPr>
          <p:grpSp>
            <p:nvGrpSpPr>
              <p:cNvPr id="796" name="Google Shape;796;p30"/>
              <p:cNvGrpSpPr/>
              <p:nvPr/>
            </p:nvGrpSpPr>
            <p:grpSpPr>
              <a:xfrm>
                <a:off x="3031571" y="2215018"/>
                <a:ext cx="394714" cy="192138"/>
                <a:chOff x="4794075" y="2379856"/>
                <a:chExt cx="367791" cy="179033"/>
              </a:xfrm>
            </p:grpSpPr>
            <p:sp>
              <p:nvSpPr>
                <p:cNvPr id="797" name="Google Shape;797;p30"/>
                <p:cNvSpPr/>
                <p:nvPr/>
              </p:nvSpPr>
              <p:spPr>
                <a:xfrm>
                  <a:off x="4794075" y="2411464"/>
                  <a:ext cx="121501" cy="146706"/>
                </a:xfrm>
                <a:custGeom>
                  <a:rect b="b" l="l" r="r" t="t"/>
                  <a:pathLst>
                    <a:path extrusionOk="0" h="4284" w="3548">
                      <a:moveTo>
                        <a:pt x="2380" y="0"/>
                      </a:moveTo>
                      <a:cubicBezTo>
                        <a:pt x="1797" y="0"/>
                        <a:pt x="1213" y="387"/>
                        <a:pt x="1213" y="1161"/>
                      </a:cubicBezTo>
                      <a:lnTo>
                        <a:pt x="1213" y="1233"/>
                      </a:lnTo>
                      <a:cubicBezTo>
                        <a:pt x="1213" y="1423"/>
                        <a:pt x="1285" y="1637"/>
                        <a:pt x="1404" y="1804"/>
                      </a:cubicBezTo>
                      <a:cubicBezTo>
                        <a:pt x="570" y="2209"/>
                        <a:pt x="23" y="3042"/>
                        <a:pt x="23" y="3971"/>
                      </a:cubicBezTo>
                      <a:cubicBezTo>
                        <a:pt x="0" y="4127"/>
                        <a:pt x="124" y="4283"/>
                        <a:pt x="296" y="4283"/>
                      </a:cubicBezTo>
                      <a:cubicBezTo>
                        <a:pt x="308" y="4283"/>
                        <a:pt x="320" y="4282"/>
                        <a:pt x="332" y="4281"/>
                      </a:cubicBezTo>
                      <a:lnTo>
                        <a:pt x="2190" y="4281"/>
                      </a:lnTo>
                      <a:cubicBezTo>
                        <a:pt x="2166" y="4186"/>
                        <a:pt x="2142" y="4090"/>
                        <a:pt x="2142" y="3995"/>
                      </a:cubicBezTo>
                      <a:cubicBezTo>
                        <a:pt x="2166" y="3233"/>
                        <a:pt x="2428" y="2519"/>
                        <a:pt x="2904" y="1947"/>
                      </a:cubicBezTo>
                      <a:cubicBezTo>
                        <a:pt x="3095" y="1709"/>
                        <a:pt x="3309" y="1518"/>
                        <a:pt x="3547" y="1352"/>
                      </a:cubicBezTo>
                      <a:lnTo>
                        <a:pt x="3547" y="1233"/>
                      </a:lnTo>
                      <a:lnTo>
                        <a:pt x="3547" y="1161"/>
                      </a:lnTo>
                      <a:cubicBezTo>
                        <a:pt x="3547" y="387"/>
                        <a:pt x="2964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30"/>
                <p:cNvSpPr/>
                <p:nvPr/>
              </p:nvSpPr>
              <p:spPr>
                <a:xfrm>
                  <a:off x="5039509" y="2411670"/>
                  <a:ext cx="122357" cy="147219"/>
                </a:xfrm>
                <a:custGeom>
                  <a:rect b="b" l="l" r="r" t="t"/>
                  <a:pathLst>
                    <a:path extrusionOk="0" h="4299" w="3573">
                      <a:moveTo>
                        <a:pt x="1167" y="0"/>
                      </a:moveTo>
                      <a:cubicBezTo>
                        <a:pt x="584" y="0"/>
                        <a:pt x="0" y="393"/>
                        <a:pt x="0" y="1179"/>
                      </a:cubicBezTo>
                      <a:lnTo>
                        <a:pt x="0" y="1227"/>
                      </a:lnTo>
                      <a:lnTo>
                        <a:pt x="0" y="1346"/>
                      </a:lnTo>
                      <a:cubicBezTo>
                        <a:pt x="238" y="1512"/>
                        <a:pt x="453" y="1703"/>
                        <a:pt x="643" y="1941"/>
                      </a:cubicBezTo>
                      <a:lnTo>
                        <a:pt x="667" y="1917"/>
                      </a:lnTo>
                      <a:cubicBezTo>
                        <a:pt x="1143" y="2489"/>
                        <a:pt x="1405" y="3227"/>
                        <a:pt x="1429" y="3965"/>
                      </a:cubicBezTo>
                      <a:cubicBezTo>
                        <a:pt x="1429" y="4084"/>
                        <a:pt x="1405" y="4180"/>
                        <a:pt x="1381" y="4299"/>
                      </a:cubicBezTo>
                      <a:lnTo>
                        <a:pt x="3263" y="4299"/>
                      </a:lnTo>
                      <a:cubicBezTo>
                        <a:pt x="3429" y="4275"/>
                        <a:pt x="3572" y="4132"/>
                        <a:pt x="3572" y="3965"/>
                      </a:cubicBezTo>
                      <a:cubicBezTo>
                        <a:pt x="3548" y="3036"/>
                        <a:pt x="3001" y="2203"/>
                        <a:pt x="2143" y="1798"/>
                      </a:cubicBezTo>
                      <a:cubicBezTo>
                        <a:pt x="2262" y="1631"/>
                        <a:pt x="2334" y="1441"/>
                        <a:pt x="2334" y="1227"/>
                      </a:cubicBezTo>
                      <a:lnTo>
                        <a:pt x="2334" y="1179"/>
                      </a:lnTo>
                      <a:cubicBezTo>
                        <a:pt x="2334" y="393"/>
                        <a:pt x="1750" y="0"/>
                        <a:pt x="11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30"/>
                <p:cNvSpPr/>
                <p:nvPr/>
              </p:nvSpPr>
              <p:spPr>
                <a:xfrm>
                  <a:off x="4888625" y="2379856"/>
                  <a:ext cx="178622" cy="179033"/>
                </a:xfrm>
                <a:custGeom>
                  <a:rect b="b" l="l" r="r" t="t"/>
                  <a:pathLst>
                    <a:path extrusionOk="0" h="5228" w="5216">
                      <a:moveTo>
                        <a:pt x="2596" y="0"/>
                      </a:moveTo>
                      <a:cubicBezTo>
                        <a:pt x="1822" y="0"/>
                        <a:pt x="1048" y="512"/>
                        <a:pt x="1048" y="1536"/>
                      </a:cubicBezTo>
                      <a:cubicBezTo>
                        <a:pt x="1048" y="1941"/>
                        <a:pt x="1191" y="2298"/>
                        <a:pt x="1477" y="2584"/>
                      </a:cubicBezTo>
                      <a:cubicBezTo>
                        <a:pt x="1144" y="2727"/>
                        <a:pt x="858" y="2941"/>
                        <a:pt x="620" y="3251"/>
                      </a:cubicBezTo>
                      <a:cubicBezTo>
                        <a:pt x="215" y="3703"/>
                        <a:pt x="0" y="4299"/>
                        <a:pt x="0" y="4894"/>
                      </a:cubicBezTo>
                      <a:cubicBezTo>
                        <a:pt x="0" y="5085"/>
                        <a:pt x="120" y="5228"/>
                        <a:pt x="310" y="5228"/>
                      </a:cubicBezTo>
                      <a:lnTo>
                        <a:pt x="4906" y="5228"/>
                      </a:lnTo>
                      <a:cubicBezTo>
                        <a:pt x="5073" y="5204"/>
                        <a:pt x="5216" y="5061"/>
                        <a:pt x="5216" y="4894"/>
                      </a:cubicBezTo>
                      <a:cubicBezTo>
                        <a:pt x="5192" y="4299"/>
                        <a:pt x="4978" y="3703"/>
                        <a:pt x="4597" y="3251"/>
                      </a:cubicBezTo>
                      <a:cubicBezTo>
                        <a:pt x="4358" y="2941"/>
                        <a:pt x="4049" y="2727"/>
                        <a:pt x="3715" y="2584"/>
                      </a:cubicBezTo>
                      <a:cubicBezTo>
                        <a:pt x="3858" y="2418"/>
                        <a:pt x="3977" y="2251"/>
                        <a:pt x="4049" y="2060"/>
                      </a:cubicBezTo>
                      <a:cubicBezTo>
                        <a:pt x="4097" y="1894"/>
                        <a:pt x="4144" y="1727"/>
                        <a:pt x="4144" y="1536"/>
                      </a:cubicBezTo>
                      <a:cubicBezTo>
                        <a:pt x="4144" y="512"/>
                        <a:pt x="3370" y="0"/>
                        <a:pt x="25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0" name="Google Shape;800;p30"/>
              <p:cNvGrpSpPr/>
              <p:nvPr/>
            </p:nvGrpSpPr>
            <p:grpSpPr>
              <a:xfrm>
                <a:off x="3031571" y="2611093"/>
                <a:ext cx="394714" cy="192138"/>
                <a:chOff x="4794075" y="2379856"/>
                <a:chExt cx="367791" cy="179033"/>
              </a:xfrm>
            </p:grpSpPr>
            <p:sp>
              <p:nvSpPr>
                <p:cNvPr id="801" name="Google Shape;801;p30"/>
                <p:cNvSpPr/>
                <p:nvPr/>
              </p:nvSpPr>
              <p:spPr>
                <a:xfrm>
                  <a:off x="4794075" y="2411464"/>
                  <a:ext cx="121501" cy="146706"/>
                </a:xfrm>
                <a:custGeom>
                  <a:rect b="b" l="l" r="r" t="t"/>
                  <a:pathLst>
                    <a:path extrusionOk="0" h="4284" w="3548">
                      <a:moveTo>
                        <a:pt x="2380" y="0"/>
                      </a:moveTo>
                      <a:cubicBezTo>
                        <a:pt x="1797" y="0"/>
                        <a:pt x="1213" y="387"/>
                        <a:pt x="1213" y="1161"/>
                      </a:cubicBezTo>
                      <a:lnTo>
                        <a:pt x="1213" y="1233"/>
                      </a:lnTo>
                      <a:cubicBezTo>
                        <a:pt x="1213" y="1423"/>
                        <a:pt x="1285" y="1637"/>
                        <a:pt x="1404" y="1804"/>
                      </a:cubicBezTo>
                      <a:cubicBezTo>
                        <a:pt x="570" y="2209"/>
                        <a:pt x="23" y="3042"/>
                        <a:pt x="23" y="3971"/>
                      </a:cubicBezTo>
                      <a:cubicBezTo>
                        <a:pt x="0" y="4127"/>
                        <a:pt x="124" y="4283"/>
                        <a:pt x="296" y="4283"/>
                      </a:cubicBezTo>
                      <a:cubicBezTo>
                        <a:pt x="308" y="4283"/>
                        <a:pt x="320" y="4282"/>
                        <a:pt x="332" y="4281"/>
                      </a:cubicBezTo>
                      <a:lnTo>
                        <a:pt x="2190" y="4281"/>
                      </a:lnTo>
                      <a:cubicBezTo>
                        <a:pt x="2166" y="4186"/>
                        <a:pt x="2142" y="4090"/>
                        <a:pt x="2142" y="3995"/>
                      </a:cubicBezTo>
                      <a:cubicBezTo>
                        <a:pt x="2166" y="3233"/>
                        <a:pt x="2428" y="2519"/>
                        <a:pt x="2904" y="1947"/>
                      </a:cubicBezTo>
                      <a:cubicBezTo>
                        <a:pt x="3095" y="1709"/>
                        <a:pt x="3309" y="1518"/>
                        <a:pt x="3547" y="1352"/>
                      </a:cubicBezTo>
                      <a:lnTo>
                        <a:pt x="3547" y="1233"/>
                      </a:lnTo>
                      <a:lnTo>
                        <a:pt x="3547" y="1161"/>
                      </a:lnTo>
                      <a:cubicBezTo>
                        <a:pt x="3547" y="387"/>
                        <a:pt x="2964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30"/>
                <p:cNvSpPr/>
                <p:nvPr/>
              </p:nvSpPr>
              <p:spPr>
                <a:xfrm>
                  <a:off x="5039509" y="2411670"/>
                  <a:ext cx="122357" cy="147219"/>
                </a:xfrm>
                <a:custGeom>
                  <a:rect b="b" l="l" r="r" t="t"/>
                  <a:pathLst>
                    <a:path extrusionOk="0" h="4299" w="3573">
                      <a:moveTo>
                        <a:pt x="1167" y="0"/>
                      </a:moveTo>
                      <a:cubicBezTo>
                        <a:pt x="584" y="0"/>
                        <a:pt x="0" y="393"/>
                        <a:pt x="0" y="1179"/>
                      </a:cubicBezTo>
                      <a:lnTo>
                        <a:pt x="0" y="1227"/>
                      </a:lnTo>
                      <a:lnTo>
                        <a:pt x="0" y="1346"/>
                      </a:lnTo>
                      <a:cubicBezTo>
                        <a:pt x="238" y="1512"/>
                        <a:pt x="453" y="1703"/>
                        <a:pt x="643" y="1941"/>
                      </a:cubicBezTo>
                      <a:lnTo>
                        <a:pt x="667" y="1917"/>
                      </a:lnTo>
                      <a:cubicBezTo>
                        <a:pt x="1143" y="2489"/>
                        <a:pt x="1405" y="3227"/>
                        <a:pt x="1429" y="3965"/>
                      </a:cubicBezTo>
                      <a:cubicBezTo>
                        <a:pt x="1429" y="4084"/>
                        <a:pt x="1405" y="4180"/>
                        <a:pt x="1381" y="4299"/>
                      </a:cubicBezTo>
                      <a:lnTo>
                        <a:pt x="3263" y="4299"/>
                      </a:lnTo>
                      <a:cubicBezTo>
                        <a:pt x="3429" y="4275"/>
                        <a:pt x="3572" y="4132"/>
                        <a:pt x="3572" y="3965"/>
                      </a:cubicBezTo>
                      <a:cubicBezTo>
                        <a:pt x="3548" y="3036"/>
                        <a:pt x="3001" y="2203"/>
                        <a:pt x="2143" y="1798"/>
                      </a:cubicBezTo>
                      <a:cubicBezTo>
                        <a:pt x="2262" y="1631"/>
                        <a:pt x="2334" y="1441"/>
                        <a:pt x="2334" y="1227"/>
                      </a:cubicBezTo>
                      <a:lnTo>
                        <a:pt x="2334" y="1179"/>
                      </a:lnTo>
                      <a:cubicBezTo>
                        <a:pt x="2334" y="393"/>
                        <a:pt x="1750" y="0"/>
                        <a:pt x="11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30"/>
                <p:cNvSpPr/>
                <p:nvPr/>
              </p:nvSpPr>
              <p:spPr>
                <a:xfrm>
                  <a:off x="4888625" y="2379856"/>
                  <a:ext cx="178622" cy="179033"/>
                </a:xfrm>
                <a:custGeom>
                  <a:rect b="b" l="l" r="r" t="t"/>
                  <a:pathLst>
                    <a:path extrusionOk="0" h="5228" w="5216">
                      <a:moveTo>
                        <a:pt x="2596" y="0"/>
                      </a:moveTo>
                      <a:cubicBezTo>
                        <a:pt x="1822" y="0"/>
                        <a:pt x="1048" y="512"/>
                        <a:pt x="1048" y="1536"/>
                      </a:cubicBezTo>
                      <a:cubicBezTo>
                        <a:pt x="1048" y="1941"/>
                        <a:pt x="1191" y="2298"/>
                        <a:pt x="1477" y="2584"/>
                      </a:cubicBezTo>
                      <a:cubicBezTo>
                        <a:pt x="1144" y="2727"/>
                        <a:pt x="858" y="2941"/>
                        <a:pt x="620" y="3251"/>
                      </a:cubicBezTo>
                      <a:cubicBezTo>
                        <a:pt x="215" y="3703"/>
                        <a:pt x="0" y="4299"/>
                        <a:pt x="0" y="4894"/>
                      </a:cubicBezTo>
                      <a:cubicBezTo>
                        <a:pt x="0" y="5085"/>
                        <a:pt x="120" y="5228"/>
                        <a:pt x="310" y="5228"/>
                      </a:cubicBezTo>
                      <a:lnTo>
                        <a:pt x="4906" y="5228"/>
                      </a:lnTo>
                      <a:cubicBezTo>
                        <a:pt x="5073" y="5204"/>
                        <a:pt x="5216" y="5061"/>
                        <a:pt x="5216" y="4894"/>
                      </a:cubicBezTo>
                      <a:cubicBezTo>
                        <a:pt x="5192" y="4299"/>
                        <a:pt x="4978" y="3703"/>
                        <a:pt x="4597" y="3251"/>
                      </a:cubicBezTo>
                      <a:cubicBezTo>
                        <a:pt x="4358" y="2941"/>
                        <a:pt x="4049" y="2727"/>
                        <a:pt x="3715" y="2584"/>
                      </a:cubicBezTo>
                      <a:cubicBezTo>
                        <a:pt x="3858" y="2418"/>
                        <a:pt x="3977" y="2251"/>
                        <a:pt x="4049" y="2060"/>
                      </a:cubicBezTo>
                      <a:cubicBezTo>
                        <a:pt x="4097" y="1894"/>
                        <a:pt x="4144" y="1727"/>
                        <a:pt x="4144" y="1536"/>
                      </a:cubicBezTo>
                      <a:cubicBezTo>
                        <a:pt x="4144" y="512"/>
                        <a:pt x="3370" y="0"/>
                        <a:pt x="25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4" name="Google Shape;804;p30"/>
              <p:cNvGrpSpPr/>
              <p:nvPr/>
            </p:nvGrpSpPr>
            <p:grpSpPr>
              <a:xfrm>
                <a:off x="3031571" y="3007168"/>
                <a:ext cx="394714" cy="192138"/>
                <a:chOff x="4794075" y="2379856"/>
                <a:chExt cx="367791" cy="179033"/>
              </a:xfrm>
            </p:grpSpPr>
            <p:sp>
              <p:nvSpPr>
                <p:cNvPr id="805" name="Google Shape;805;p30"/>
                <p:cNvSpPr/>
                <p:nvPr/>
              </p:nvSpPr>
              <p:spPr>
                <a:xfrm>
                  <a:off x="4794075" y="2411464"/>
                  <a:ext cx="121501" cy="146706"/>
                </a:xfrm>
                <a:custGeom>
                  <a:rect b="b" l="l" r="r" t="t"/>
                  <a:pathLst>
                    <a:path extrusionOk="0" h="4284" w="3548">
                      <a:moveTo>
                        <a:pt x="2380" y="0"/>
                      </a:moveTo>
                      <a:cubicBezTo>
                        <a:pt x="1797" y="0"/>
                        <a:pt x="1213" y="387"/>
                        <a:pt x="1213" y="1161"/>
                      </a:cubicBezTo>
                      <a:lnTo>
                        <a:pt x="1213" y="1233"/>
                      </a:lnTo>
                      <a:cubicBezTo>
                        <a:pt x="1213" y="1423"/>
                        <a:pt x="1285" y="1637"/>
                        <a:pt x="1404" y="1804"/>
                      </a:cubicBezTo>
                      <a:cubicBezTo>
                        <a:pt x="570" y="2209"/>
                        <a:pt x="23" y="3042"/>
                        <a:pt x="23" y="3971"/>
                      </a:cubicBezTo>
                      <a:cubicBezTo>
                        <a:pt x="0" y="4127"/>
                        <a:pt x="124" y="4283"/>
                        <a:pt x="296" y="4283"/>
                      </a:cubicBezTo>
                      <a:cubicBezTo>
                        <a:pt x="308" y="4283"/>
                        <a:pt x="320" y="4282"/>
                        <a:pt x="332" y="4281"/>
                      </a:cubicBezTo>
                      <a:lnTo>
                        <a:pt x="2190" y="4281"/>
                      </a:lnTo>
                      <a:cubicBezTo>
                        <a:pt x="2166" y="4186"/>
                        <a:pt x="2142" y="4090"/>
                        <a:pt x="2142" y="3995"/>
                      </a:cubicBezTo>
                      <a:cubicBezTo>
                        <a:pt x="2166" y="3233"/>
                        <a:pt x="2428" y="2519"/>
                        <a:pt x="2904" y="1947"/>
                      </a:cubicBezTo>
                      <a:cubicBezTo>
                        <a:pt x="3095" y="1709"/>
                        <a:pt x="3309" y="1518"/>
                        <a:pt x="3547" y="1352"/>
                      </a:cubicBezTo>
                      <a:lnTo>
                        <a:pt x="3547" y="1233"/>
                      </a:lnTo>
                      <a:lnTo>
                        <a:pt x="3547" y="1161"/>
                      </a:lnTo>
                      <a:cubicBezTo>
                        <a:pt x="3547" y="387"/>
                        <a:pt x="2964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30"/>
                <p:cNvSpPr/>
                <p:nvPr/>
              </p:nvSpPr>
              <p:spPr>
                <a:xfrm>
                  <a:off x="5039509" y="2411670"/>
                  <a:ext cx="122357" cy="147219"/>
                </a:xfrm>
                <a:custGeom>
                  <a:rect b="b" l="l" r="r" t="t"/>
                  <a:pathLst>
                    <a:path extrusionOk="0" h="4299" w="3573">
                      <a:moveTo>
                        <a:pt x="1167" y="0"/>
                      </a:moveTo>
                      <a:cubicBezTo>
                        <a:pt x="584" y="0"/>
                        <a:pt x="0" y="393"/>
                        <a:pt x="0" y="1179"/>
                      </a:cubicBezTo>
                      <a:lnTo>
                        <a:pt x="0" y="1227"/>
                      </a:lnTo>
                      <a:lnTo>
                        <a:pt x="0" y="1346"/>
                      </a:lnTo>
                      <a:cubicBezTo>
                        <a:pt x="238" y="1512"/>
                        <a:pt x="453" y="1703"/>
                        <a:pt x="643" y="1941"/>
                      </a:cubicBezTo>
                      <a:lnTo>
                        <a:pt x="667" y="1917"/>
                      </a:lnTo>
                      <a:cubicBezTo>
                        <a:pt x="1143" y="2489"/>
                        <a:pt x="1405" y="3227"/>
                        <a:pt x="1429" y="3965"/>
                      </a:cubicBezTo>
                      <a:cubicBezTo>
                        <a:pt x="1429" y="4084"/>
                        <a:pt x="1405" y="4180"/>
                        <a:pt x="1381" y="4299"/>
                      </a:cubicBezTo>
                      <a:lnTo>
                        <a:pt x="3263" y="4299"/>
                      </a:lnTo>
                      <a:cubicBezTo>
                        <a:pt x="3429" y="4275"/>
                        <a:pt x="3572" y="4132"/>
                        <a:pt x="3572" y="3965"/>
                      </a:cubicBezTo>
                      <a:cubicBezTo>
                        <a:pt x="3548" y="3036"/>
                        <a:pt x="3001" y="2203"/>
                        <a:pt x="2143" y="1798"/>
                      </a:cubicBezTo>
                      <a:cubicBezTo>
                        <a:pt x="2262" y="1631"/>
                        <a:pt x="2334" y="1441"/>
                        <a:pt x="2334" y="1227"/>
                      </a:cubicBezTo>
                      <a:lnTo>
                        <a:pt x="2334" y="1179"/>
                      </a:lnTo>
                      <a:cubicBezTo>
                        <a:pt x="2334" y="393"/>
                        <a:pt x="1750" y="0"/>
                        <a:pt x="11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30"/>
                <p:cNvSpPr/>
                <p:nvPr/>
              </p:nvSpPr>
              <p:spPr>
                <a:xfrm>
                  <a:off x="4888625" y="2379856"/>
                  <a:ext cx="178622" cy="179033"/>
                </a:xfrm>
                <a:custGeom>
                  <a:rect b="b" l="l" r="r" t="t"/>
                  <a:pathLst>
                    <a:path extrusionOk="0" h="5228" w="5216">
                      <a:moveTo>
                        <a:pt x="2596" y="0"/>
                      </a:moveTo>
                      <a:cubicBezTo>
                        <a:pt x="1822" y="0"/>
                        <a:pt x="1048" y="512"/>
                        <a:pt x="1048" y="1536"/>
                      </a:cubicBezTo>
                      <a:cubicBezTo>
                        <a:pt x="1048" y="1941"/>
                        <a:pt x="1191" y="2298"/>
                        <a:pt x="1477" y="2584"/>
                      </a:cubicBezTo>
                      <a:cubicBezTo>
                        <a:pt x="1144" y="2727"/>
                        <a:pt x="858" y="2941"/>
                        <a:pt x="620" y="3251"/>
                      </a:cubicBezTo>
                      <a:cubicBezTo>
                        <a:pt x="215" y="3703"/>
                        <a:pt x="0" y="4299"/>
                        <a:pt x="0" y="4894"/>
                      </a:cubicBezTo>
                      <a:cubicBezTo>
                        <a:pt x="0" y="5085"/>
                        <a:pt x="120" y="5228"/>
                        <a:pt x="310" y="5228"/>
                      </a:cubicBezTo>
                      <a:lnTo>
                        <a:pt x="4906" y="5228"/>
                      </a:lnTo>
                      <a:cubicBezTo>
                        <a:pt x="5073" y="5204"/>
                        <a:pt x="5216" y="5061"/>
                        <a:pt x="5216" y="4894"/>
                      </a:cubicBezTo>
                      <a:cubicBezTo>
                        <a:pt x="5192" y="4299"/>
                        <a:pt x="4978" y="3703"/>
                        <a:pt x="4597" y="3251"/>
                      </a:cubicBezTo>
                      <a:cubicBezTo>
                        <a:pt x="4358" y="2941"/>
                        <a:pt x="4049" y="2727"/>
                        <a:pt x="3715" y="2584"/>
                      </a:cubicBezTo>
                      <a:cubicBezTo>
                        <a:pt x="3858" y="2418"/>
                        <a:pt x="3977" y="2251"/>
                        <a:pt x="4049" y="2060"/>
                      </a:cubicBezTo>
                      <a:cubicBezTo>
                        <a:pt x="4097" y="1894"/>
                        <a:pt x="4144" y="1727"/>
                        <a:pt x="4144" y="1536"/>
                      </a:cubicBezTo>
                      <a:cubicBezTo>
                        <a:pt x="4144" y="512"/>
                        <a:pt x="3370" y="0"/>
                        <a:pt x="25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8" name="Google Shape;808;p30"/>
              <p:cNvGrpSpPr/>
              <p:nvPr/>
            </p:nvGrpSpPr>
            <p:grpSpPr>
              <a:xfrm>
                <a:off x="3031571" y="3403243"/>
                <a:ext cx="394714" cy="192138"/>
                <a:chOff x="4794075" y="2379856"/>
                <a:chExt cx="367791" cy="179033"/>
              </a:xfrm>
            </p:grpSpPr>
            <p:sp>
              <p:nvSpPr>
                <p:cNvPr id="809" name="Google Shape;809;p30"/>
                <p:cNvSpPr/>
                <p:nvPr/>
              </p:nvSpPr>
              <p:spPr>
                <a:xfrm>
                  <a:off x="4794075" y="2411464"/>
                  <a:ext cx="121501" cy="146706"/>
                </a:xfrm>
                <a:custGeom>
                  <a:rect b="b" l="l" r="r" t="t"/>
                  <a:pathLst>
                    <a:path extrusionOk="0" h="4284" w="3548">
                      <a:moveTo>
                        <a:pt x="2380" y="0"/>
                      </a:moveTo>
                      <a:cubicBezTo>
                        <a:pt x="1797" y="0"/>
                        <a:pt x="1213" y="387"/>
                        <a:pt x="1213" y="1161"/>
                      </a:cubicBezTo>
                      <a:lnTo>
                        <a:pt x="1213" y="1233"/>
                      </a:lnTo>
                      <a:cubicBezTo>
                        <a:pt x="1213" y="1423"/>
                        <a:pt x="1285" y="1637"/>
                        <a:pt x="1404" y="1804"/>
                      </a:cubicBezTo>
                      <a:cubicBezTo>
                        <a:pt x="570" y="2209"/>
                        <a:pt x="23" y="3042"/>
                        <a:pt x="23" y="3971"/>
                      </a:cubicBezTo>
                      <a:cubicBezTo>
                        <a:pt x="0" y="4127"/>
                        <a:pt x="124" y="4283"/>
                        <a:pt x="296" y="4283"/>
                      </a:cubicBezTo>
                      <a:cubicBezTo>
                        <a:pt x="308" y="4283"/>
                        <a:pt x="320" y="4282"/>
                        <a:pt x="332" y="4281"/>
                      </a:cubicBezTo>
                      <a:lnTo>
                        <a:pt x="2190" y="4281"/>
                      </a:lnTo>
                      <a:cubicBezTo>
                        <a:pt x="2166" y="4186"/>
                        <a:pt x="2142" y="4090"/>
                        <a:pt x="2142" y="3995"/>
                      </a:cubicBezTo>
                      <a:cubicBezTo>
                        <a:pt x="2166" y="3233"/>
                        <a:pt x="2428" y="2519"/>
                        <a:pt x="2904" y="1947"/>
                      </a:cubicBezTo>
                      <a:cubicBezTo>
                        <a:pt x="3095" y="1709"/>
                        <a:pt x="3309" y="1518"/>
                        <a:pt x="3547" y="1352"/>
                      </a:cubicBezTo>
                      <a:lnTo>
                        <a:pt x="3547" y="1233"/>
                      </a:lnTo>
                      <a:lnTo>
                        <a:pt x="3547" y="1161"/>
                      </a:lnTo>
                      <a:cubicBezTo>
                        <a:pt x="3547" y="387"/>
                        <a:pt x="2964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30"/>
                <p:cNvSpPr/>
                <p:nvPr/>
              </p:nvSpPr>
              <p:spPr>
                <a:xfrm>
                  <a:off x="5039509" y="2411670"/>
                  <a:ext cx="122357" cy="147219"/>
                </a:xfrm>
                <a:custGeom>
                  <a:rect b="b" l="l" r="r" t="t"/>
                  <a:pathLst>
                    <a:path extrusionOk="0" h="4299" w="3573">
                      <a:moveTo>
                        <a:pt x="1167" y="0"/>
                      </a:moveTo>
                      <a:cubicBezTo>
                        <a:pt x="584" y="0"/>
                        <a:pt x="0" y="393"/>
                        <a:pt x="0" y="1179"/>
                      </a:cubicBezTo>
                      <a:lnTo>
                        <a:pt x="0" y="1227"/>
                      </a:lnTo>
                      <a:lnTo>
                        <a:pt x="0" y="1346"/>
                      </a:lnTo>
                      <a:cubicBezTo>
                        <a:pt x="238" y="1512"/>
                        <a:pt x="453" y="1703"/>
                        <a:pt x="643" y="1941"/>
                      </a:cubicBezTo>
                      <a:lnTo>
                        <a:pt x="667" y="1917"/>
                      </a:lnTo>
                      <a:cubicBezTo>
                        <a:pt x="1143" y="2489"/>
                        <a:pt x="1405" y="3227"/>
                        <a:pt x="1429" y="3965"/>
                      </a:cubicBezTo>
                      <a:cubicBezTo>
                        <a:pt x="1429" y="4084"/>
                        <a:pt x="1405" y="4180"/>
                        <a:pt x="1381" y="4299"/>
                      </a:cubicBezTo>
                      <a:lnTo>
                        <a:pt x="3263" y="4299"/>
                      </a:lnTo>
                      <a:cubicBezTo>
                        <a:pt x="3429" y="4275"/>
                        <a:pt x="3572" y="4132"/>
                        <a:pt x="3572" y="3965"/>
                      </a:cubicBezTo>
                      <a:cubicBezTo>
                        <a:pt x="3548" y="3036"/>
                        <a:pt x="3001" y="2203"/>
                        <a:pt x="2143" y="1798"/>
                      </a:cubicBezTo>
                      <a:cubicBezTo>
                        <a:pt x="2262" y="1631"/>
                        <a:pt x="2334" y="1441"/>
                        <a:pt x="2334" y="1227"/>
                      </a:cubicBezTo>
                      <a:lnTo>
                        <a:pt x="2334" y="1179"/>
                      </a:lnTo>
                      <a:cubicBezTo>
                        <a:pt x="2334" y="393"/>
                        <a:pt x="1750" y="0"/>
                        <a:pt x="11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30"/>
                <p:cNvSpPr/>
                <p:nvPr/>
              </p:nvSpPr>
              <p:spPr>
                <a:xfrm>
                  <a:off x="4888625" y="2379856"/>
                  <a:ext cx="178622" cy="179033"/>
                </a:xfrm>
                <a:custGeom>
                  <a:rect b="b" l="l" r="r" t="t"/>
                  <a:pathLst>
                    <a:path extrusionOk="0" h="5228" w="5216">
                      <a:moveTo>
                        <a:pt x="2596" y="0"/>
                      </a:moveTo>
                      <a:cubicBezTo>
                        <a:pt x="1822" y="0"/>
                        <a:pt x="1048" y="512"/>
                        <a:pt x="1048" y="1536"/>
                      </a:cubicBezTo>
                      <a:cubicBezTo>
                        <a:pt x="1048" y="1941"/>
                        <a:pt x="1191" y="2298"/>
                        <a:pt x="1477" y="2584"/>
                      </a:cubicBezTo>
                      <a:cubicBezTo>
                        <a:pt x="1144" y="2727"/>
                        <a:pt x="858" y="2941"/>
                        <a:pt x="620" y="3251"/>
                      </a:cubicBezTo>
                      <a:cubicBezTo>
                        <a:pt x="215" y="3703"/>
                        <a:pt x="0" y="4299"/>
                        <a:pt x="0" y="4894"/>
                      </a:cubicBezTo>
                      <a:cubicBezTo>
                        <a:pt x="0" y="5085"/>
                        <a:pt x="120" y="5228"/>
                        <a:pt x="310" y="5228"/>
                      </a:cubicBezTo>
                      <a:lnTo>
                        <a:pt x="4906" y="5228"/>
                      </a:lnTo>
                      <a:cubicBezTo>
                        <a:pt x="5073" y="5204"/>
                        <a:pt x="5216" y="5061"/>
                        <a:pt x="5216" y="4894"/>
                      </a:cubicBezTo>
                      <a:cubicBezTo>
                        <a:pt x="5192" y="4299"/>
                        <a:pt x="4978" y="3703"/>
                        <a:pt x="4597" y="3251"/>
                      </a:cubicBezTo>
                      <a:cubicBezTo>
                        <a:pt x="4358" y="2941"/>
                        <a:pt x="4049" y="2727"/>
                        <a:pt x="3715" y="2584"/>
                      </a:cubicBezTo>
                      <a:cubicBezTo>
                        <a:pt x="3858" y="2418"/>
                        <a:pt x="3977" y="2251"/>
                        <a:pt x="4049" y="2060"/>
                      </a:cubicBezTo>
                      <a:cubicBezTo>
                        <a:pt x="4097" y="1894"/>
                        <a:pt x="4144" y="1727"/>
                        <a:pt x="4144" y="1536"/>
                      </a:cubicBezTo>
                      <a:cubicBezTo>
                        <a:pt x="4144" y="512"/>
                        <a:pt x="3370" y="0"/>
                        <a:pt x="25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2" name="Google Shape;812;p30"/>
              <p:cNvGrpSpPr/>
              <p:nvPr/>
            </p:nvGrpSpPr>
            <p:grpSpPr>
              <a:xfrm>
                <a:off x="3031571" y="1818943"/>
                <a:ext cx="394714" cy="192138"/>
                <a:chOff x="4794075" y="2379856"/>
                <a:chExt cx="367791" cy="179033"/>
              </a:xfrm>
            </p:grpSpPr>
            <p:sp>
              <p:nvSpPr>
                <p:cNvPr id="813" name="Google Shape;813;p30"/>
                <p:cNvSpPr/>
                <p:nvPr/>
              </p:nvSpPr>
              <p:spPr>
                <a:xfrm>
                  <a:off x="4794075" y="2411464"/>
                  <a:ext cx="121501" cy="146706"/>
                </a:xfrm>
                <a:custGeom>
                  <a:rect b="b" l="l" r="r" t="t"/>
                  <a:pathLst>
                    <a:path extrusionOk="0" h="4284" w="3548">
                      <a:moveTo>
                        <a:pt x="2380" y="0"/>
                      </a:moveTo>
                      <a:cubicBezTo>
                        <a:pt x="1797" y="0"/>
                        <a:pt x="1213" y="387"/>
                        <a:pt x="1213" y="1161"/>
                      </a:cubicBezTo>
                      <a:lnTo>
                        <a:pt x="1213" y="1233"/>
                      </a:lnTo>
                      <a:cubicBezTo>
                        <a:pt x="1213" y="1423"/>
                        <a:pt x="1285" y="1637"/>
                        <a:pt x="1404" y="1804"/>
                      </a:cubicBezTo>
                      <a:cubicBezTo>
                        <a:pt x="570" y="2209"/>
                        <a:pt x="23" y="3042"/>
                        <a:pt x="23" y="3971"/>
                      </a:cubicBezTo>
                      <a:cubicBezTo>
                        <a:pt x="0" y="4127"/>
                        <a:pt x="124" y="4283"/>
                        <a:pt x="296" y="4283"/>
                      </a:cubicBezTo>
                      <a:cubicBezTo>
                        <a:pt x="308" y="4283"/>
                        <a:pt x="320" y="4282"/>
                        <a:pt x="332" y="4281"/>
                      </a:cubicBezTo>
                      <a:lnTo>
                        <a:pt x="2190" y="4281"/>
                      </a:lnTo>
                      <a:cubicBezTo>
                        <a:pt x="2166" y="4186"/>
                        <a:pt x="2142" y="4090"/>
                        <a:pt x="2142" y="3995"/>
                      </a:cubicBezTo>
                      <a:cubicBezTo>
                        <a:pt x="2166" y="3233"/>
                        <a:pt x="2428" y="2519"/>
                        <a:pt x="2904" y="1947"/>
                      </a:cubicBezTo>
                      <a:cubicBezTo>
                        <a:pt x="3095" y="1709"/>
                        <a:pt x="3309" y="1518"/>
                        <a:pt x="3547" y="1352"/>
                      </a:cubicBezTo>
                      <a:lnTo>
                        <a:pt x="3547" y="1233"/>
                      </a:lnTo>
                      <a:lnTo>
                        <a:pt x="3547" y="1161"/>
                      </a:lnTo>
                      <a:cubicBezTo>
                        <a:pt x="3547" y="387"/>
                        <a:pt x="2964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30"/>
                <p:cNvSpPr/>
                <p:nvPr/>
              </p:nvSpPr>
              <p:spPr>
                <a:xfrm>
                  <a:off x="5039509" y="2411670"/>
                  <a:ext cx="122357" cy="147219"/>
                </a:xfrm>
                <a:custGeom>
                  <a:rect b="b" l="l" r="r" t="t"/>
                  <a:pathLst>
                    <a:path extrusionOk="0" h="4299" w="3573">
                      <a:moveTo>
                        <a:pt x="1167" y="0"/>
                      </a:moveTo>
                      <a:cubicBezTo>
                        <a:pt x="584" y="0"/>
                        <a:pt x="0" y="393"/>
                        <a:pt x="0" y="1179"/>
                      </a:cubicBezTo>
                      <a:lnTo>
                        <a:pt x="0" y="1227"/>
                      </a:lnTo>
                      <a:lnTo>
                        <a:pt x="0" y="1346"/>
                      </a:lnTo>
                      <a:cubicBezTo>
                        <a:pt x="238" y="1512"/>
                        <a:pt x="453" y="1703"/>
                        <a:pt x="643" y="1941"/>
                      </a:cubicBezTo>
                      <a:lnTo>
                        <a:pt x="667" y="1917"/>
                      </a:lnTo>
                      <a:cubicBezTo>
                        <a:pt x="1143" y="2489"/>
                        <a:pt x="1405" y="3227"/>
                        <a:pt x="1429" y="3965"/>
                      </a:cubicBezTo>
                      <a:cubicBezTo>
                        <a:pt x="1429" y="4084"/>
                        <a:pt x="1405" y="4180"/>
                        <a:pt x="1381" y="4299"/>
                      </a:cubicBezTo>
                      <a:lnTo>
                        <a:pt x="3263" y="4299"/>
                      </a:lnTo>
                      <a:cubicBezTo>
                        <a:pt x="3429" y="4275"/>
                        <a:pt x="3572" y="4132"/>
                        <a:pt x="3572" y="3965"/>
                      </a:cubicBezTo>
                      <a:cubicBezTo>
                        <a:pt x="3548" y="3036"/>
                        <a:pt x="3001" y="2203"/>
                        <a:pt x="2143" y="1798"/>
                      </a:cubicBezTo>
                      <a:cubicBezTo>
                        <a:pt x="2262" y="1631"/>
                        <a:pt x="2334" y="1441"/>
                        <a:pt x="2334" y="1227"/>
                      </a:cubicBezTo>
                      <a:lnTo>
                        <a:pt x="2334" y="1179"/>
                      </a:lnTo>
                      <a:cubicBezTo>
                        <a:pt x="2334" y="393"/>
                        <a:pt x="1750" y="0"/>
                        <a:pt x="11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30"/>
                <p:cNvSpPr/>
                <p:nvPr/>
              </p:nvSpPr>
              <p:spPr>
                <a:xfrm>
                  <a:off x="4888625" y="2379856"/>
                  <a:ext cx="178622" cy="179033"/>
                </a:xfrm>
                <a:custGeom>
                  <a:rect b="b" l="l" r="r" t="t"/>
                  <a:pathLst>
                    <a:path extrusionOk="0" h="5228" w="5216">
                      <a:moveTo>
                        <a:pt x="2596" y="0"/>
                      </a:moveTo>
                      <a:cubicBezTo>
                        <a:pt x="1822" y="0"/>
                        <a:pt x="1048" y="512"/>
                        <a:pt x="1048" y="1536"/>
                      </a:cubicBezTo>
                      <a:cubicBezTo>
                        <a:pt x="1048" y="1941"/>
                        <a:pt x="1191" y="2298"/>
                        <a:pt x="1477" y="2584"/>
                      </a:cubicBezTo>
                      <a:cubicBezTo>
                        <a:pt x="1144" y="2727"/>
                        <a:pt x="858" y="2941"/>
                        <a:pt x="620" y="3251"/>
                      </a:cubicBezTo>
                      <a:cubicBezTo>
                        <a:pt x="215" y="3703"/>
                        <a:pt x="0" y="4299"/>
                        <a:pt x="0" y="4894"/>
                      </a:cubicBezTo>
                      <a:cubicBezTo>
                        <a:pt x="0" y="5085"/>
                        <a:pt x="120" y="5228"/>
                        <a:pt x="310" y="5228"/>
                      </a:cubicBezTo>
                      <a:lnTo>
                        <a:pt x="4906" y="5228"/>
                      </a:lnTo>
                      <a:cubicBezTo>
                        <a:pt x="5073" y="5204"/>
                        <a:pt x="5216" y="5061"/>
                        <a:pt x="5216" y="4894"/>
                      </a:cubicBezTo>
                      <a:cubicBezTo>
                        <a:pt x="5192" y="4299"/>
                        <a:pt x="4978" y="3703"/>
                        <a:pt x="4597" y="3251"/>
                      </a:cubicBezTo>
                      <a:cubicBezTo>
                        <a:pt x="4358" y="2941"/>
                        <a:pt x="4049" y="2727"/>
                        <a:pt x="3715" y="2584"/>
                      </a:cubicBezTo>
                      <a:cubicBezTo>
                        <a:pt x="3858" y="2418"/>
                        <a:pt x="3977" y="2251"/>
                        <a:pt x="4049" y="2060"/>
                      </a:cubicBezTo>
                      <a:cubicBezTo>
                        <a:pt x="4097" y="1894"/>
                        <a:pt x="4144" y="1727"/>
                        <a:pt x="4144" y="1536"/>
                      </a:cubicBezTo>
                      <a:cubicBezTo>
                        <a:pt x="4144" y="512"/>
                        <a:pt x="3370" y="0"/>
                        <a:pt x="25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16" name="Google Shape;816;p30"/>
            <p:cNvSpPr/>
            <p:nvPr/>
          </p:nvSpPr>
          <p:spPr>
            <a:xfrm>
              <a:off x="2589375" y="1924588"/>
              <a:ext cx="571500" cy="571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17" name="Google Shape;817;p30"/>
          <p:cNvCxnSpPr>
            <a:stCxn id="772" idx="2"/>
            <a:endCxn id="816" idx="0"/>
          </p:cNvCxnSpPr>
          <p:nvPr/>
        </p:nvCxnSpPr>
        <p:spPr>
          <a:xfrm>
            <a:off x="2875138" y="1379275"/>
            <a:ext cx="0" cy="5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oval"/>
          </a:ln>
        </p:spPr>
      </p:cxnSp>
      <p:grpSp>
        <p:nvGrpSpPr>
          <p:cNvPr id="818" name="Google Shape;818;p30"/>
          <p:cNvGrpSpPr/>
          <p:nvPr/>
        </p:nvGrpSpPr>
        <p:grpSpPr>
          <a:xfrm>
            <a:off x="4794350" y="2285988"/>
            <a:ext cx="571500" cy="1084556"/>
            <a:chOff x="4794350" y="2285988"/>
            <a:chExt cx="571500" cy="1084556"/>
          </a:xfrm>
        </p:grpSpPr>
        <p:grpSp>
          <p:nvGrpSpPr>
            <p:cNvPr id="819" name="Google Shape;819;p30"/>
            <p:cNvGrpSpPr/>
            <p:nvPr/>
          </p:nvGrpSpPr>
          <p:grpSpPr>
            <a:xfrm>
              <a:off x="4882738" y="2386255"/>
              <a:ext cx="394714" cy="984288"/>
              <a:chOff x="5095009" y="2611093"/>
              <a:chExt cx="394714" cy="984288"/>
            </a:xfrm>
          </p:grpSpPr>
          <p:grpSp>
            <p:nvGrpSpPr>
              <p:cNvPr id="820" name="Google Shape;820;p30"/>
              <p:cNvGrpSpPr/>
              <p:nvPr/>
            </p:nvGrpSpPr>
            <p:grpSpPr>
              <a:xfrm>
                <a:off x="5095009" y="2611093"/>
                <a:ext cx="394714" cy="192138"/>
                <a:chOff x="4794075" y="2379856"/>
                <a:chExt cx="367791" cy="179033"/>
              </a:xfrm>
            </p:grpSpPr>
            <p:sp>
              <p:nvSpPr>
                <p:cNvPr id="821" name="Google Shape;821;p30"/>
                <p:cNvSpPr/>
                <p:nvPr/>
              </p:nvSpPr>
              <p:spPr>
                <a:xfrm>
                  <a:off x="4794075" y="2411464"/>
                  <a:ext cx="121501" cy="146706"/>
                </a:xfrm>
                <a:custGeom>
                  <a:rect b="b" l="l" r="r" t="t"/>
                  <a:pathLst>
                    <a:path extrusionOk="0" h="4284" w="3548">
                      <a:moveTo>
                        <a:pt x="2380" y="0"/>
                      </a:moveTo>
                      <a:cubicBezTo>
                        <a:pt x="1797" y="0"/>
                        <a:pt x="1213" y="387"/>
                        <a:pt x="1213" y="1161"/>
                      </a:cubicBezTo>
                      <a:lnTo>
                        <a:pt x="1213" y="1233"/>
                      </a:lnTo>
                      <a:cubicBezTo>
                        <a:pt x="1213" y="1423"/>
                        <a:pt x="1285" y="1637"/>
                        <a:pt x="1404" y="1804"/>
                      </a:cubicBezTo>
                      <a:cubicBezTo>
                        <a:pt x="570" y="2209"/>
                        <a:pt x="23" y="3042"/>
                        <a:pt x="23" y="3971"/>
                      </a:cubicBezTo>
                      <a:cubicBezTo>
                        <a:pt x="0" y="4127"/>
                        <a:pt x="124" y="4283"/>
                        <a:pt x="296" y="4283"/>
                      </a:cubicBezTo>
                      <a:cubicBezTo>
                        <a:pt x="308" y="4283"/>
                        <a:pt x="320" y="4282"/>
                        <a:pt x="332" y="4281"/>
                      </a:cubicBezTo>
                      <a:lnTo>
                        <a:pt x="2190" y="4281"/>
                      </a:lnTo>
                      <a:cubicBezTo>
                        <a:pt x="2166" y="4186"/>
                        <a:pt x="2142" y="4090"/>
                        <a:pt x="2142" y="3995"/>
                      </a:cubicBezTo>
                      <a:cubicBezTo>
                        <a:pt x="2166" y="3233"/>
                        <a:pt x="2428" y="2519"/>
                        <a:pt x="2904" y="1947"/>
                      </a:cubicBezTo>
                      <a:cubicBezTo>
                        <a:pt x="3095" y="1709"/>
                        <a:pt x="3309" y="1518"/>
                        <a:pt x="3547" y="1352"/>
                      </a:cubicBezTo>
                      <a:lnTo>
                        <a:pt x="3547" y="1233"/>
                      </a:lnTo>
                      <a:lnTo>
                        <a:pt x="3547" y="1161"/>
                      </a:lnTo>
                      <a:cubicBezTo>
                        <a:pt x="3547" y="387"/>
                        <a:pt x="2964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30"/>
                <p:cNvSpPr/>
                <p:nvPr/>
              </p:nvSpPr>
              <p:spPr>
                <a:xfrm>
                  <a:off x="5039509" y="2411670"/>
                  <a:ext cx="122357" cy="147219"/>
                </a:xfrm>
                <a:custGeom>
                  <a:rect b="b" l="l" r="r" t="t"/>
                  <a:pathLst>
                    <a:path extrusionOk="0" h="4299" w="3573">
                      <a:moveTo>
                        <a:pt x="1167" y="0"/>
                      </a:moveTo>
                      <a:cubicBezTo>
                        <a:pt x="584" y="0"/>
                        <a:pt x="0" y="393"/>
                        <a:pt x="0" y="1179"/>
                      </a:cubicBezTo>
                      <a:lnTo>
                        <a:pt x="0" y="1227"/>
                      </a:lnTo>
                      <a:lnTo>
                        <a:pt x="0" y="1346"/>
                      </a:lnTo>
                      <a:cubicBezTo>
                        <a:pt x="238" y="1512"/>
                        <a:pt x="453" y="1703"/>
                        <a:pt x="643" y="1941"/>
                      </a:cubicBezTo>
                      <a:lnTo>
                        <a:pt x="667" y="1917"/>
                      </a:lnTo>
                      <a:cubicBezTo>
                        <a:pt x="1143" y="2489"/>
                        <a:pt x="1405" y="3227"/>
                        <a:pt x="1429" y="3965"/>
                      </a:cubicBezTo>
                      <a:cubicBezTo>
                        <a:pt x="1429" y="4084"/>
                        <a:pt x="1405" y="4180"/>
                        <a:pt x="1381" y="4299"/>
                      </a:cubicBezTo>
                      <a:lnTo>
                        <a:pt x="3263" y="4299"/>
                      </a:lnTo>
                      <a:cubicBezTo>
                        <a:pt x="3429" y="4275"/>
                        <a:pt x="3572" y="4132"/>
                        <a:pt x="3572" y="3965"/>
                      </a:cubicBezTo>
                      <a:cubicBezTo>
                        <a:pt x="3548" y="3036"/>
                        <a:pt x="3001" y="2203"/>
                        <a:pt x="2143" y="1798"/>
                      </a:cubicBezTo>
                      <a:cubicBezTo>
                        <a:pt x="2262" y="1631"/>
                        <a:pt x="2334" y="1441"/>
                        <a:pt x="2334" y="1227"/>
                      </a:cubicBezTo>
                      <a:lnTo>
                        <a:pt x="2334" y="1179"/>
                      </a:lnTo>
                      <a:cubicBezTo>
                        <a:pt x="2334" y="393"/>
                        <a:pt x="1750" y="0"/>
                        <a:pt x="1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30"/>
                <p:cNvSpPr/>
                <p:nvPr/>
              </p:nvSpPr>
              <p:spPr>
                <a:xfrm>
                  <a:off x="4888625" y="2379856"/>
                  <a:ext cx="178622" cy="179033"/>
                </a:xfrm>
                <a:custGeom>
                  <a:rect b="b" l="l" r="r" t="t"/>
                  <a:pathLst>
                    <a:path extrusionOk="0" h="5228" w="5216">
                      <a:moveTo>
                        <a:pt x="2596" y="0"/>
                      </a:moveTo>
                      <a:cubicBezTo>
                        <a:pt x="1822" y="0"/>
                        <a:pt x="1048" y="512"/>
                        <a:pt x="1048" y="1536"/>
                      </a:cubicBezTo>
                      <a:cubicBezTo>
                        <a:pt x="1048" y="1941"/>
                        <a:pt x="1191" y="2298"/>
                        <a:pt x="1477" y="2584"/>
                      </a:cubicBezTo>
                      <a:cubicBezTo>
                        <a:pt x="1144" y="2727"/>
                        <a:pt x="858" y="2941"/>
                        <a:pt x="620" y="3251"/>
                      </a:cubicBezTo>
                      <a:cubicBezTo>
                        <a:pt x="215" y="3703"/>
                        <a:pt x="0" y="4299"/>
                        <a:pt x="0" y="4894"/>
                      </a:cubicBezTo>
                      <a:cubicBezTo>
                        <a:pt x="0" y="5085"/>
                        <a:pt x="120" y="5228"/>
                        <a:pt x="310" y="5228"/>
                      </a:cubicBezTo>
                      <a:lnTo>
                        <a:pt x="4906" y="5228"/>
                      </a:lnTo>
                      <a:cubicBezTo>
                        <a:pt x="5073" y="5204"/>
                        <a:pt x="5216" y="5061"/>
                        <a:pt x="5216" y="4894"/>
                      </a:cubicBezTo>
                      <a:cubicBezTo>
                        <a:pt x="5192" y="4299"/>
                        <a:pt x="4978" y="3703"/>
                        <a:pt x="4597" y="3251"/>
                      </a:cubicBezTo>
                      <a:cubicBezTo>
                        <a:pt x="4358" y="2941"/>
                        <a:pt x="4049" y="2727"/>
                        <a:pt x="3715" y="2584"/>
                      </a:cubicBezTo>
                      <a:cubicBezTo>
                        <a:pt x="3858" y="2418"/>
                        <a:pt x="3977" y="2251"/>
                        <a:pt x="4049" y="2060"/>
                      </a:cubicBezTo>
                      <a:cubicBezTo>
                        <a:pt x="4097" y="1894"/>
                        <a:pt x="4144" y="1727"/>
                        <a:pt x="4144" y="1536"/>
                      </a:cubicBezTo>
                      <a:cubicBezTo>
                        <a:pt x="4144" y="512"/>
                        <a:pt x="3370" y="0"/>
                        <a:pt x="25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4" name="Google Shape;824;p30"/>
              <p:cNvGrpSpPr/>
              <p:nvPr/>
            </p:nvGrpSpPr>
            <p:grpSpPr>
              <a:xfrm>
                <a:off x="5095009" y="3007168"/>
                <a:ext cx="394714" cy="192138"/>
                <a:chOff x="4794075" y="2379856"/>
                <a:chExt cx="367791" cy="179033"/>
              </a:xfrm>
            </p:grpSpPr>
            <p:sp>
              <p:nvSpPr>
                <p:cNvPr id="825" name="Google Shape;825;p30"/>
                <p:cNvSpPr/>
                <p:nvPr/>
              </p:nvSpPr>
              <p:spPr>
                <a:xfrm>
                  <a:off x="4794075" y="2411464"/>
                  <a:ext cx="121501" cy="146706"/>
                </a:xfrm>
                <a:custGeom>
                  <a:rect b="b" l="l" r="r" t="t"/>
                  <a:pathLst>
                    <a:path extrusionOk="0" h="4284" w="3548">
                      <a:moveTo>
                        <a:pt x="2380" y="0"/>
                      </a:moveTo>
                      <a:cubicBezTo>
                        <a:pt x="1797" y="0"/>
                        <a:pt x="1213" y="387"/>
                        <a:pt x="1213" y="1161"/>
                      </a:cubicBezTo>
                      <a:lnTo>
                        <a:pt x="1213" y="1233"/>
                      </a:lnTo>
                      <a:cubicBezTo>
                        <a:pt x="1213" y="1423"/>
                        <a:pt x="1285" y="1637"/>
                        <a:pt x="1404" y="1804"/>
                      </a:cubicBezTo>
                      <a:cubicBezTo>
                        <a:pt x="570" y="2209"/>
                        <a:pt x="23" y="3042"/>
                        <a:pt x="23" y="3971"/>
                      </a:cubicBezTo>
                      <a:cubicBezTo>
                        <a:pt x="0" y="4127"/>
                        <a:pt x="124" y="4283"/>
                        <a:pt x="296" y="4283"/>
                      </a:cubicBezTo>
                      <a:cubicBezTo>
                        <a:pt x="308" y="4283"/>
                        <a:pt x="320" y="4282"/>
                        <a:pt x="332" y="4281"/>
                      </a:cubicBezTo>
                      <a:lnTo>
                        <a:pt x="2190" y="4281"/>
                      </a:lnTo>
                      <a:cubicBezTo>
                        <a:pt x="2166" y="4186"/>
                        <a:pt x="2142" y="4090"/>
                        <a:pt x="2142" y="3995"/>
                      </a:cubicBezTo>
                      <a:cubicBezTo>
                        <a:pt x="2166" y="3233"/>
                        <a:pt x="2428" y="2519"/>
                        <a:pt x="2904" y="1947"/>
                      </a:cubicBezTo>
                      <a:cubicBezTo>
                        <a:pt x="3095" y="1709"/>
                        <a:pt x="3309" y="1518"/>
                        <a:pt x="3547" y="1352"/>
                      </a:cubicBezTo>
                      <a:lnTo>
                        <a:pt x="3547" y="1233"/>
                      </a:lnTo>
                      <a:lnTo>
                        <a:pt x="3547" y="1161"/>
                      </a:lnTo>
                      <a:cubicBezTo>
                        <a:pt x="3547" y="387"/>
                        <a:pt x="2964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30"/>
                <p:cNvSpPr/>
                <p:nvPr/>
              </p:nvSpPr>
              <p:spPr>
                <a:xfrm>
                  <a:off x="5039509" y="2411670"/>
                  <a:ext cx="122357" cy="147219"/>
                </a:xfrm>
                <a:custGeom>
                  <a:rect b="b" l="l" r="r" t="t"/>
                  <a:pathLst>
                    <a:path extrusionOk="0" h="4299" w="3573">
                      <a:moveTo>
                        <a:pt x="1167" y="0"/>
                      </a:moveTo>
                      <a:cubicBezTo>
                        <a:pt x="584" y="0"/>
                        <a:pt x="0" y="393"/>
                        <a:pt x="0" y="1179"/>
                      </a:cubicBezTo>
                      <a:lnTo>
                        <a:pt x="0" y="1227"/>
                      </a:lnTo>
                      <a:lnTo>
                        <a:pt x="0" y="1346"/>
                      </a:lnTo>
                      <a:cubicBezTo>
                        <a:pt x="238" y="1512"/>
                        <a:pt x="453" y="1703"/>
                        <a:pt x="643" y="1941"/>
                      </a:cubicBezTo>
                      <a:lnTo>
                        <a:pt x="667" y="1917"/>
                      </a:lnTo>
                      <a:cubicBezTo>
                        <a:pt x="1143" y="2489"/>
                        <a:pt x="1405" y="3227"/>
                        <a:pt x="1429" y="3965"/>
                      </a:cubicBezTo>
                      <a:cubicBezTo>
                        <a:pt x="1429" y="4084"/>
                        <a:pt x="1405" y="4180"/>
                        <a:pt x="1381" y="4299"/>
                      </a:cubicBezTo>
                      <a:lnTo>
                        <a:pt x="3263" y="4299"/>
                      </a:lnTo>
                      <a:cubicBezTo>
                        <a:pt x="3429" y="4275"/>
                        <a:pt x="3572" y="4132"/>
                        <a:pt x="3572" y="3965"/>
                      </a:cubicBezTo>
                      <a:cubicBezTo>
                        <a:pt x="3548" y="3036"/>
                        <a:pt x="3001" y="2203"/>
                        <a:pt x="2143" y="1798"/>
                      </a:cubicBezTo>
                      <a:cubicBezTo>
                        <a:pt x="2262" y="1631"/>
                        <a:pt x="2334" y="1441"/>
                        <a:pt x="2334" y="1227"/>
                      </a:cubicBezTo>
                      <a:lnTo>
                        <a:pt x="2334" y="1179"/>
                      </a:lnTo>
                      <a:cubicBezTo>
                        <a:pt x="2334" y="393"/>
                        <a:pt x="1750" y="0"/>
                        <a:pt x="1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30"/>
                <p:cNvSpPr/>
                <p:nvPr/>
              </p:nvSpPr>
              <p:spPr>
                <a:xfrm>
                  <a:off x="4888625" y="2379856"/>
                  <a:ext cx="178622" cy="179033"/>
                </a:xfrm>
                <a:custGeom>
                  <a:rect b="b" l="l" r="r" t="t"/>
                  <a:pathLst>
                    <a:path extrusionOk="0" h="5228" w="5216">
                      <a:moveTo>
                        <a:pt x="2596" y="0"/>
                      </a:moveTo>
                      <a:cubicBezTo>
                        <a:pt x="1822" y="0"/>
                        <a:pt x="1048" y="512"/>
                        <a:pt x="1048" y="1536"/>
                      </a:cubicBezTo>
                      <a:cubicBezTo>
                        <a:pt x="1048" y="1941"/>
                        <a:pt x="1191" y="2298"/>
                        <a:pt x="1477" y="2584"/>
                      </a:cubicBezTo>
                      <a:cubicBezTo>
                        <a:pt x="1144" y="2727"/>
                        <a:pt x="858" y="2941"/>
                        <a:pt x="620" y="3251"/>
                      </a:cubicBezTo>
                      <a:cubicBezTo>
                        <a:pt x="215" y="3703"/>
                        <a:pt x="0" y="4299"/>
                        <a:pt x="0" y="4894"/>
                      </a:cubicBezTo>
                      <a:cubicBezTo>
                        <a:pt x="0" y="5085"/>
                        <a:pt x="120" y="5228"/>
                        <a:pt x="310" y="5228"/>
                      </a:cubicBezTo>
                      <a:lnTo>
                        <a:pt x="4906" y="5228"/>
                      </a:lnTo>
                      <a:cubicBezTo>
                        <a:pt x="5073" y="5204"/>
                        <a:pt x="5216" y="5061"/>
                        <a:pt x="5216" y="4894"/>
                      </a:cubicBezTo>
                      <a:cubicBezTo>
                        <a:pt x="5192" y="4299"/>
                        <a:pt x="4978" y="3703"/>
                        <a:pt x="4597" y="3251"/>
                      </a:cubicBezTo>
                      <a:cubicBezTo>
                        <a:pt x="4358" y="2941"/>
                        <a:pt x="4049" y="2727"/>
                        <a:pt x="3715" y="2584"/>
                      </a:cubicBezTo>
                      <a:cubicBezTo>
                        <a:pt x="3858" y="2418"/>
                        <a:pt x="3977" y="2251"/>
                        <a:pt x="4049" y="2060"/>
                      </a:cubicBezTo>
                      <a:cubicBezTo>
                        <a:pt x="4097" y="1894"/>
                        <a:pt x="4144" y="1727"/>
                        <a:pt x="4144" y="1536"/>
                      </a:cubicBezTo>
                      <a:cubicBezTo>
                        <a:pt x="4144" y="512"/>
                        <a:pt x="3370" y="0"/>
                        <a:pt x="25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8" name="Google Shape;828;p30"/>
              <p:cNvGrpSpPr/>
              <p:nvPr/>
            </p:nvGrpSpPr>
            <p:grpSpPr>
              <a:xfrm>
                <a:off x="5095009" y="3403243"/>
                <a:ext cx="394714" cy="192138"/>
                <a:chOff x="4794075" y="2379856"/>
                <a:chExt cx="367791" cy="179033"/>
              </a:xfrm>
            </p:grpSpPr>
            <p:sp>
              <p:nvSpPr>
                <p:cNvPr id="829" name="Google Shape;829;p30"/>
                <p:cNvSpPr/>
                <p:nvPr/>
              </p:nvSpPr>
              <p:spPr>
                <a:xfrm>
                  <a:off x="4794075" y="2411464"/>
                  <a:ext cx="121501" cy="146706"/>
                </a:xfrm>
                <a:custGeom>
                  <a:rect b="b" l="l" r="r" t="t"/>
                  <a:pathLst>
                    <a:path extrusionOk="0" h="4284" w="3548">
                      <a:moveTo>
                        <a:pt x="2380" y="0"/>
                      </a:moveTo>
                      <a:cubicBezTo>
                        <a:pt x="1797" y="0"/>
                        <a:pt x="1213" y="387"/>
                        <a:pt x="1213" y="1161"/>
                      </a:cubicBezTo>
                      <a:lnTo>
                        <a:pt x="1213" y="1233"/>
                      </a:lnTo>
                      <a:cubicBezTo>
                        <a:pt x="1213" y="1423"/>
                        <a:pt x="1285" y="1637"/>
                        <a:pt x="1404" y="1804"/>
                      </a:cubicBezTo>
                      <a:cubicBezTo>
                        <a:pt x="570" y="2209"/>
                        <a:pt x="23" y="3042"/>
                        <a:pt x="23" y="3971"/>
                      </a:cubicBezTo>
                      <a:cubicBezTo>
                        <a:pt x="0" y="4127"/>
                        <a:pt x="124" y="4283"/>
                        <a:pt x="296" y="4283"/>
                      </a:cubicBezTo>
                      <a:cubicBezTo>
                        <a:pt x="308" y="4283"/>
                        <a:pt x="320" y="4282"/>
                        <a:pt x="332" y="4281"/>
                      </a:cubicBezTo>
                      <a:lnTo>
                        <a:pt x="2190" y="4281"/>
                      </a:lnTo>
                      <a:cubicBezTo>
                        <a:pt x="2166" y="4186"/>
                        <a:pt x="2142" y="4090"/>
                        <a:pt x="2142" y="3995"/>
                      </a:cubicBezTo>
                      <a:cubicBezTo>
                        <a:pt x="2166" y="3233"/>
                        <a:pt x="2428" y="2519"/>
                        <a:pt x="2904" y="1947"/>
                      </a:cubicBezTo>
                      <a:cubicBezTo>
                        <a:pt x="3095" y="1709"/>
                        <a:pt x="3309" y="1518"/>
                        <a:pt x="3547" y="1352"/>
                      </a:cubicBezTo>
                      <a:lnTo>
                        <a:pt x="3547" y="1233"/>
                      </a:lnTo>
                      <a:lnTo>
                        <a:pt x="3547" y="1161"/>
                      </a:lnTo>
                      <a:cubicBezTo>
                        <a:pt x="3547" y="387"/>
                        <a:pt x="2964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30"/>
                <p:cNvSpPr/>
                <p:nvPr/>
              </p:nvSpPr>
              <p:spPr>
                <a:xfrm>
                  <a:off x="5039509" y="2411670"/>
                  <a:ext cx="122357" cy="147219"/>
                </a:xfrm>
                <a:custGeom>
                  <a:rect b="b" l="l" r="r" t="t"/>
                  <a:pathLst>
                    <a:path extrusionOk="0" h="4299" w="3573">
                      <a:moveTo>
                        <a:pt x="1167" y="0"/>
                      </a:moveTo>
                      <a:cubicBezTo>
                        <a:pt x="584" y="0"/>
                        <a:pt x="0" y="393"/>
                        <a:pt x="0" y="1179"/>
                      </a:cubicBezTo>
                      <a:lnTo>
                        <a:pt x="0" y="1227"/>
                      </a:lnTo>
                      <a:lnTo>
                        <a:pt x="0" y="1346"/>
                      </a:lnTo>
                      <a:cubicBezTo>
                        <a:pt x="238" y="1512"/>
                        <a:pt x="453" y="1703"/>
                        <a:pt x="643" y="1941"/>
                      </a:cubicBezTo>
                      <a:lnTo>
                        <a:pt x="667" y="1917"/>
                      </a:lnTo>
                      <a:cubicBezTo>
                        <a:pt x="1143" y="2489"/>
                        <a:pt x="1405" y="3227"/>
                        <a:pt x="1429" y="3965"/>
                      </a:cubicBezTo>
                      <a:cubicBezTo>
                        <a:pt x="1429" y="4084"/>
                        <a:pt x="1405" y="4180"/>
                        <a:pt x="1381" y="4299"/>
                      </a:cubicBezTo>
                      <a:lnTo>
                        <a:pt x="3263" y="4299"/>
                      </a:lnTo>
                      <a:cubicBezTo>
                        <a:pt x="3429" y="4275"/>
                        <a:pt x="3572" y="4132"/>
                        <a:pt x="3572" y="3965"/>
                      </a:cubicBezTo>
                      <a:cubicBezTo>
                        <a:pt x="3548" y="3036"/>
                        <a:pt x="3001" y="2203"/>
                        <a:pt x="2143" y="1798"/>
                      </a:cubicBezTo>
                      <a:cubicBezTo>
                        <a:pt x="2262" y="1631"/>
                        <a:pt x="2334" y="1441"/>
                        <a:pt x="2334" y="1227"/>
                      </a:cubicBezTo>
                      <a:lnTo>
                        <a:pt x="2334" y="1179"/>
                      </a:lnTo>
                      <a:cubicBezTo>
                        <a:pt x="2334" y="393"/>
                        <a:pt x="1750" y="0"/>
                        <a:pt x="1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30"/>
                <p:cNvSpPr/>
                <p:nvPr/>
              </p:nvSpPr>
              <p:spPr>
                <a:xfrm>
                  <a:off x="4888625" y="2379856"/>
                  <a:ext cx="178622" cy="179033"/>
                </a:xfrm>
                <a:custGeom>
                  <a:rect b="b" l="l" r="r" t="t"/>
                  <a:pathLst>
                    <a:path extrusionOk="0" h="5228" w="5216">
                      <a:moveTo>
                        <a:pt x="2596" y="0"/>
                      </a:moveTo>
                      <a:cubicBezTo>
                        <a:pt x="1822" y="0"/>
                        <a:pt x="1048" y="512"/>
                        <a:pt x="1048" y="1536"/>
                      </a:cubicBezTo>
                      <a:cubicBezTo>
                        <a:pt x="1048" y="1941"/>
                        <a:pt x="1191" y="2298"/>
                        <a:pt x="1477" y="2584"/>
                      </a:cubicBezTo>
                      <a:cubicBezTo>
                        <a:pt x="1144" y="2727"/>
                        <a:pt x="858" y="2941"/>
                        <a:pt x="620" y="3251"/>
                      </a:cubicBezTo>
                      <a:cubicBezTo>
                        <a:pt x="215" y="3703"/>
                        <a:pt x="0" y="4299"/>
                        <a:pt x="0" y="4894"/>
                      </a:cubicBezTo>
                      <a:cubicBezTo>
                        <a:pt x="0" y="5085"/>
                        <a:pt x="120" y="5228"/>
                        <a:pt x="310" y="5228"/>
                      </a:cubicBezTo>
                      <a:lnTo>
                        <a:pt x="4906" y="5228"/>
                      </a:lnTo>
                      <a:cubicBezTo>
                        <a:pt x="5073" y="5204"/>
                        <a:pt x="5216" y="5061"/>
                        <a:pt x="5216" y="4894"/>
                      </a:cubicBezTo>
                      <a:cubicBezTo>
                        <a:pt x="5192" y="4299"/>
                        <a:pt x="4978" y="3703"/>
                        <a:pt x="4597" y="3251"/>
                      </a:cubicBezTo>
                      <a:cubicBezTo>
                        <a:pt x="4358" y="2941"/>
                        <a:pt x="4049" y="2727"/>
                        <a:pt x="3715" y="2584"/>
                      </a:cubicBezTo>
                      <a:cubicBezTo>
                        <a:pt x="3858" y="2418"/>
                        <a:pt x="3977" y="2251"/>
                        <a:pt x="4049" y="2060"/>
                      </a:cubicBezTo>
                      <a:cubicBezTo>
                        <a:pt x="4097" y="1894"/>
                        <a:pt x="4144" y="1727"/>
                        <a:pt x="4144" y="1536"/>
                      </a:cubicBezTo>
                      <a:cubicBezTo>
                        <a:pt x="4144" y="512"/>
                        <a:pt x="3370" y="0"/>
                        <a:pt x="25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32" name="Google Shape;832;p30"/>
            <p:cNvSpPr/>
            <p:nvPr/>
          </p:nvSpPr>
          <p:spPr>
            <a:xfrm>
              <a:off x="4794350" y="2285988"/>
              <a:ext cx="571500" cy="571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3" name="Google Shape;833;p30"/>
          <p:cNvCxnSpPr>
            <a:stCxn id="773" idx="2"/>
            <a:endCxn id="832" idx="0"/>
          </p:cNvCxnSpPr>
          <p:nvPr/>
        </p:nvCxnSpPr>
        <p:spPr>
          <a:xfrm>
            <a:off x="5080088" y="1379275"/>
            <a:ext cx="0" cy="9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oval"/>
          </a:ln>
        </p:spPr>
      </p:cxnSp>
      <p:grpSp>
        <p:nvGrpSpPr>
          <p:cNvPr id="834" name="Google Shape;834;p30"/>
          <p:cNvGrpSpPr/>
          <p:nvPr/>
        </p:nvGrpSpPr>
        <p:grpSpPr>
          <a:xfrm>
            <a:off x="7003625" y="2697738"/>
            <a:ext cx="571500" cy="571500"/>
            <a:chOff x="7003625" y="2697738"/>
            <a:chExt cx="571500" cy="571500"/>
          </a:xfrm>
        </p:grpSpPr>
        <p:grpSp>
          <p:nvGrpSpPr>
            <p:cNvPr id="835" name="Google Shape;835;p30"/>
            <p:cNvGrpSpPr/>
            <p:nvPr/>
          </p:nvGrpSpPr>
          <p:grpSpPr>
            <a:xfrm>
              <a:off x="7077943" y="2782330"/>
              <a:ext cx="394714" cy="192138"/>
              <a:chOff x="4794075" y="2379856"/>
              <a:chExt cx="367791" cy="179033"/>
            </a:xfrm>
          </p:grpSpPr>
          <p:sp>
            <p:nvSpPr>
              <p:cNvPr id="836" name="Google Shape;836;p30"/>
              <p:cNvSpPr/>
              <p:nvPr/>
            </p:nvSpPr>
            <p:spPr>
              <a:xfrm>
                <a:off x="4794075" y="2411464"/>
                <a:ext cx="121501" cy="146706"/>
              </a:xfrm>
              <a:custGeom>
                <a:rect b="b" l="l" r="r" t="t"/>
                <a:pathLst>
                  <a:path extrusionOk="0" h="4284" w="3548">
                    <a:moveTo>
                      <a:pt x="2380" y="0"/>
                    </a:moveTo>
                    <a:cubicBezTo>
                      <a:pt x="1797" y="0"/>
                      <a:pt x="1213" y="387"/>
                      <a:pt x="1213" y="1161"/>
                    </a:cubicBezTo>
                    <a:lnTo>
                      <a:pt x="1213" y="1233"/>
                    </a:lnTo>
                    <a:cubicBezTo>
                      <a:pt x="1213" y="1423"/>
                      <a:pt x="1285" y="1637"/>
                      <a:pt x="1404" y="1804"/>
                    </a:cubicBezTo>
                    <a:cubicBezTo>
                      <a:pt x="570" y="2209"/>
                      <a:pt x="23" y="3042"/>
                      <a:pt x="23" y="3971"/>
                    </a:cubicBezTo>
                    <a:cubicBezTo>
                      <a:pt x="0" y="4127"/>
                      <a:pt x="124" y="4283"/>
                      <a:pt x="296" y="4283"/>
                    </a:cubicBezTo>
                    <a:cubicBezTo>
                      <a:pt x="308" y="4283"/>
                      <a:pt x="320" y="4282"/>
                      <a:pt x="332" y="4281"/>
                    </a:cubicBezTo>
                    <a:lnTo>
                      <a:pt x="2190" y="4281"/>
                    </a:lnTo>
                    <a:cubicBezTo>
                      <a:pt x="2166" y="4186"/>
                      <a:pt x="2142" y="4090"/>
                      <a:pt x="2142" y="3995"/>
                    </a:cubicBezTo>
                    <a:cubicBezTo>
                      <a:pt x="2166" y="3233"/>
                      <a:pt x="2428" y="2519"/>
                      <a:pt x="2904" y="1947"/>
                    </a:cubicBezTo>
                    <a:cubicBezTo>
                      <a:pt x="3095" y="1709"/>
                      <a:pt x="3309" y="1518"/>
                      <a:pt x="3547" y="1352"/>
                    </a:cubicBezTo>
                    <a:lnTo>
                      <a:pt x="3547" y="1233"/>
                    </a:lnTo>
                    <a:lnTo>
                      <a:pt x="3547" y="1161"/>
                    </a:lnTo>
                    <a:cubicBezTo>
                      <a:pt x="3547" y="387"/>
                      <a:pt x="2964" y="0"/>
                      <a:pt x="23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5039509" y="2411670"/>
                <a:ext cx="122357" cy="147219"/>
              </a:xfrm>
              <a:custGeom>
                <a:rect b="b" l="l" r="r" t="t"/>
                <a:pathLst>
                  <a:path extrusionOk="0" h="4299" w="3573">
                    <a:moveTo>
                      <a:pt x="1167" y="0"/>
                    </a:moveTo>
                    <a:cubicBezTo>
                      <a:pt x="584" y="0"/>
                      <a:pt x="0" y="393"/>
                      <a:pt x="0" y="1179"/>
                    </a:cubicBezTo>
                    <a:lnTo>
                      <a:pt x="0" y="1227"/>
                    </a:lnTo>
                    <a:lnTo>
                      <a:pt x="0" y="1346"/>
                    </a:lnTo>
                    <a:cubicBezTo>
                      <a:pt x="238" y="1512"/>
                      <a:pt x="453" y="1703"/>
                      <a:pt x="643" y="1941"/>
                    </a:cubicBezTo>
                    <a:lnTo>
                      <a:pt x="667" y="1917"/>
                    </a:lnTo>
                    <a:cubicBezTo>
                      <a:pt x="1143" y="2489"/>
                      <a:pt x="1405" y="3227"/>
                      <a:pt x="1429" y="3965"/>
                    </a:cubicBezTo>
                    <a:cubicBezTo>
                      <a:pt x="1429" y="4084"/>
                      <a:pt x="1405" y="4180"/>
                      <a:pt x="1381" y="4299"/>
                    </a:cubicBezTo>
                    <a:lnTo>
                      <a:pt x="3263" y="4299"/>
                    </a:lnTo>
                    <a:cubicBezTo>
                      <a:pt x="3429" y="4275"/>
                      <a:pt x="3572" y="4132"/>
                      <a:pt x="3572" y="3965"/>
                    </a:cubicBezTo>
                    <a:cubicBezTo>
                      <a:pt x="3548" y="3036"/>
                      <a:pt x="3001" y="2203"/>
                      <a:pt x="2143" y="1798"/>
                    </a:cubicBezTo>
                    <a:cubicBezTo>
                      <a:pt x="2262" y="1631"/>
                      <a:pt x="2334" y="1441"/>
                      <a:pt x="2334" y="1227"/>
                    </a:cubicBezTo>
                    <a:lnTo>
                      <a:pt x="2334" y="1179"/>
                    </a:lnTo>
                    <a:cubicBezTo>
                      <a:pt x="2334" y="393"/>
                      <a:pt x="1750" y="0"/>
                      <a:pt x="11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4888625" y="2379856"/>
                <a:ext cx="178622" cy="179033"/>
              </a:xfrm>
              <a:custGeom>
                <a:rect b="b" l="l" r="r" t="t"/>
                <a:pathLst>
                  <a:path extrusionOk="0" h="5228" w="5216">
                    <a:moveTo>
                      <a:pt x="2596" y="0"/>
                    </a:moveTo>
                    <a:cubicBezTo>
                      <a:pt x="1822" y="0"/>
                      <a:pt x="1048" y="512"/>
                      <a:pt x="1048" y="1536"/>
                    </a:cubicBezTo>
                    <a:cubicBezTo>
                      <a:pt x="1048" y="1941"/>
                      <a:pt x="1191" y="2298"/>
                      <a:pt x="1477" y="2584"/>
                    </a:cubicBezTo>
                    <a:cubicBezTo>
                      <a:pt x="1144" y="2727"/>
                      <a:pt x="858" y="2941"/>
                      <a:pt x="620" y="3251"/>
                    </a:cubicBezTo>
                    <a:cubicBezTo>
                      <a:pt x="215" y="3703"/>
                      <a:pt x="0" y="4299"/>
                      <a:pt x="0" y="4894"/>
                    </a:cubicBezTo>
                    <a:cubicBezTo>
                      <a:pt x="0" y="5085"/>
                      <a:pt x="120" y="5228"/>
                      <a:pt x="310" y="5228"/>
                    </a:cubicBezTo>
                    <a:lnTo>
                      <a:pt x="4906" y="5228"/>
                    </a:lnTo>
                    <a:cubicBezTo>
                      <a:pt x="5073" y="5204"/>
                      <a:pt x="5216" y="5061"/>
                      <a:pt x="5216" y="4894"/>
                    </a:cubicBezTo>
                    <a:cubicBezTo>
                      <a:pt x="5192" y="4299"/>
                      <a:pt x="4978" y="3703"/>
                      <a:pt x="4597" y="3251"/>
                    </a:cubicBezTo>
                    <a:cubicBezTo>
                      <a:pt x="4358" y="2941"/>
                      <a:pt x="4049" y="2727"/>
                      <a:pt x="3715" y="2584"/>
                    </a:cubicBezTo>
                    <a:cubicBezTo>
                      <a:pt x="3858" y="2418"/>
                      <a:pt x="3977" y="2251"/>
                      <a:pt x="4049" y="2060"/>
                    </a:cubicBezTo>
                    <a:cubicBezTo>
                      <a:pt x="4097" y="1894"/>
                      <a:pt x="4144" y="1727"/>
                      <a:pt x="4144" y="1536"/>
                    </a:cubicBezTo>
                    <a:cubicBezTo>
                      <a:pt x="4144" y="512"/>
                      <a:pt x="3370" y="0"/>
                      <a:pt x="25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9" name="Google Shape;839;p30"/>
            <p:cNvSpPr/>
            <p:nvPr/>
          </p:nvSpPr>
          <p:spPr>
            <a:xfrm>
              <a:off x="7003625" y="2697738"/>
              <a:ext cx="571500" cy="571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40" name="Google Shape;840;p30"/>
          <p:cNvCxnSpPr>
            <a:stCxn id="774" idx="2"/>
            <a:endCxn id="839" idx="0"/>
          </p:cNvCxnSpPr>
          <p:nvPr/>
        </p:nvCxnSpPr>
        <p:spPr>
          <a:xfrm>
            <a:off x="7285050" y="1379275"/>
            <a:ext cx="4200" cy="13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5" name="Google Shape;845;p31"/>
          <p:cNvCxnSpPr>
            <a:stCxn id="846" idx="4"/>
            <a:endCxn id="847" idx="0"/>
          </p:cNvCxnSpPr>
          <p:nvPr/>
        </p:nvCxnSpPr>
        <p:spPr>
          <a:xfrm>
            <a:off x="794682" y="1708038"/>
            <a:ext cx="0" cy="20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849" name="Google Shape;849;p31"/>
          <p:cNvGrpSpPr/>
          <p:nvPr/>
        </p:nvGrpSpPr>
        <p:grpSpPr>
          <a:xfrm>
            <a:off x="4759084" y="1089850"/>
            <a:ext cx="3904510" cy="607893"/>
            <a:chOff x="4782290" y="1318450"/>
            <a:chExt cx="3904510" cy="607893"/>
          </a:xfrm>
        </p:grpSpPr>
        <p:sp>
          <p:nvSpPr>
            <p:cNvPr id="850" name="Google Shape;850;p31"/>
            <p:cNvSpPr txBox="1"/>
            <p:nvPr/>
          </p:nvSpPr>
          <p:spPr>
            <a:xfrm>
              <a:off x="5326502" y="1318450"/>
              <a:ext cx="26079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Filter MQLs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1" name="Google Shape;851;p31"/>
            <p:cNvSpPr txBox="1"/>
            <p:nvPr/>
          </p:nvSpPr>
          <p:spPr>
            <a:xfrm>
              <a:off x="5326500" y="1627243"/>
              <a:ext cx="3360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31"/>
            <p:cNvSpPr txBox="1"/>
            <p:nvPr/>
          </p:nvSpPr>
          <p:spPr>
            <a:xfrm>
              <a:off x="4782290" y="1318458"/>
              <a:ext cx="468000" cy="29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53" name="Google Shape;853;p31"/>
          <p:cNvGrpSpPr/>
          <p:nvPr/>
        </p:nvGrpSpPr>
        <p:grpSpPr>
          <a:xfrm>
            <a:off x="4759084" y="2106756"/>
            <a:ext cx="3904514" cy="607875"/>
            <a:chOff x="4735889" y="2098550"/>
            <a:chExt cx="3904514" cy="607875"/>
          </a:xfrm>
        </p:grpSpPr>
        <p:sp>
          <p:nvSpPr>
            <p:cNvPr id="854" name="Google Shape;854;p31"/>
            <p:cNvSpPr txBox="1"/>
            <p:nvPr/>
          </p:nvSpPr>
          <p:spPr>
            <a:xfrm>
              <a:off x="5280100" y="2098550"/>
              <a:ext cx="26079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Personalization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5" name="Google Shape;855;p31"/>
            <p:cNvSpPr txBox="1"/>
            <p:nvPr/>
          </p:nvSpPr>
          <p:spPr>
            <a:xfrm>
              <a:off x="5280103" y="2407325"/>
              <a:ext cx="3360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6" name="Google Shape;856;p31"/>
            <p:cNvSpPr txBox="1"/>
            <p:nvPr/>
          </p:nvSpPr>
          <p:spPr>
            <a:xfrm>
              <a:off x="4735889" y="2098553"/>
              <a:ext cx="468000" cy="29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57" name="Google Shape;857;p31"/>
          <p:cNvGrpSpPr/>
          <p:nvPr/>
        </p:nvGrpSpPr>
        <p:grpSpPr>
          <a:xfrm>
            <a:off x="4759084" y="3123644"/>
            <a:ext cx="3904522" cy="610100"/>
            <a:chOff x="4782253" y="2878654"/>
            <a:chExt cx="3904522" cy="610100"/>
          </a:xfrm>
        </p:grpSpPr>
        <p:sp>
          <p:nvSpPr>
            <p:cNvPr id="858" name="Google Shape;858;p31"/>
            <p:cNvSpPr txBox="1"/>
            <p:nvPr/>
          </p:nvSpPr>
          <p:spPr>
            <a:xfrm>
              <a:off x="5326475" y="2888950"/>
              <a:ext cx="26079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Automated workflows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9" name="Google Shape;859;p31"/>
            <p:cNvSpPr txBox="1"/>
            <p:nvPr/>
          </p:nvSpPr>
          <p:spPr>
            <a:xfrm>
              <a:off x="5326475" y="3193554"/>
              <a:ext cx="33603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0" name="Google Shape;860;p31"/>
            <p:cNvSpPr txBox="1"/>
            <p:nvPr/>
          </p:nvSpPr>
          <p:spPr>
            <a:xfrm>
              <a:off x="4782253" y="2878654"/>
              <a:ext cx="468000" cy="29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1" name="Google Shape;861;p31"/>
          <p:cNvGrpSpPr/>
          <p:nvPr/>
        </p:nvGrpSpPr>
        <p:grpSpPr>
          <a:xfrm>
            <a:off x="4759084" y="4134354"/>
            <a:ext cx="3904497" cy="606126"/>
            <a:chOff x="4782303" y="4011804"/>
            <a:chExt cx="3904497" cy="606126"/>
          </a:xfrm>
        </p:grpSpPr>
        <p:sp>
          <p:nvSpPr>
            <p:cNvPr id="862" name="Google Shape;862;p31"/>
            <p:cNvSpPr txBox="1"/>
            <p:nvPr/>
          </p:nvSpPr>
          <p:spPr>
            <a:xfrm>
              <a:off x="5326500" y="4015250"/>
              <a:ext cx="26079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Multichannel strategy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3" name="Google Shape;863;p31"/>
            <p:cNvSpPr txBox="1"/>
            <p:nvPr/>
          </p:nvSpPr>
          <p:spPr>
            <a:xfrm>
              <a:off x="5326501" y="4322729"/>
              <a:ext cx="33603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4" name="Google Shape;864;p31"/>
            <p:cNvSpPr txBox="1"/>
            <p:nvPr/>
          </p:nvSpPr>
          <p:spPr>
            <a:xfrm>
              <a:off x="4782303" y="4011804"/>
              <a:ext cx="468000" cy="29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65" name="Google Shape;865;p31"/>
          <p:cNvSpPr txBox="1"/>
          <p:nvPr/>
        </p:nvSpPr>
        <p:spPr>
          <a:xfrm>
            <a:off x="480395" y="2106750"/>
            <a:ext cx="2108400" cy="1236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benefits of lead nurturing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866" name="Google Shape;866;p31"/>
          <p:cNvCxnSpPr>
            <a:stCxn id="865" idx="0"/>
            <a:endCxn id="852" idx="1"/>
          </p:cNvCxnSpPr>
          <p:nvPr/>
        </p:nvCxnSpPr>
        <p:spPr>
          <a:xfrm rot="-5400000">
            <a:off x="2713145" y="60900"/>
            <a:ext cx="867300" cy="322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31"/>
          <p:cNvCxnSpPr>
            <a:stCxn id="865" idx="3"/>
            <a:endCxn id="856" idx="1"/>
          </p:cNvCxnSpPr>
          <p:nvPr/>
        </p:nvCxnSpPr>
        <p:spPr>
          <a:xfrm flipH="1" rot="10800000">
            <a:off x="2588795" y="2256450"/>
            <a:ext cx="2170200" cy="468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31"/>
          <p:cNvCxnSpPr>
            <a:stCxn id="865" idx="3"/>
            <a:endCxn id="860" idx="1"/>
          </p:cNvCxnSpPr>
          <p:nvPr/>
        </p:nvCxnSpPr>
        <p:spPr>
          <a:xfrm>
            <a:off x="2588795" y="2725050"/>
            <a:ext cx="2170200" cy="5481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31"/>
          <p:cNvCxnSpPr>
            <a:stCxn id="865" idx="2"/>
            <a:endCxn id="864" idx="1"/>
          </p:cNvCxnSpPr>
          <p:nvPr/>
        </p:nvCxnSpPr>
        <p:spPr>
          <a:xfrm flipH="1" rot="-5400000">
            <a:off x="2676545" y="2201400"/>
            <a:ext cx="940500" cy="322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" name="Google Shape;846;p31"/>
          <p:cNvSpPr/>
          <p:nvPr/>
        </p:nvSpPr>
        <p:spPr>
          <a:xfrm>
            <a:off x="480432" y="1079538"/>
            <a:ext cx="628500" cy="62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0" name="Google Shape;870;p31"/>
          <p:cNvGrpSpPr/>
          <p:nvPr/>
        </p:nvGrpSpPr>
        <p:grpSpPr>
          <a:xfrm>
            <a:off x="597762" y="1191754"/>
            <a:ext cx="394073" cy="403908"/>
            <a:chOff x="1261000" y="238125"/>
            <a:chExt cx="5097975" cy="5238750"/>
          </a:xfrm>
        </p:grpSpPr>
        <p:sp>
          <p:nvSpPr>
            <p:cNvPr id="871" name="Google Shape;871;p31"/>
            <p:cNvSpPr/>
            <p:nvPr/>
          </p:nvSpPr>
          <p:spPr>
            <a:xfrm>
              <a:off x="1261000" y="238125"/>
              <a:ext cx="4853475" cy="3534650"/>
            </a:xfrm>
            <a:custGeom>
              <a:rect b="b" l="l" r="r" t="t"/>
              <a:pathLst>
                <a:path extrusionOk="0" h="141386" w="194139">
                  <a:moveTo>
                    <a:pt x="44595" y="13755"/>
                  </a:moveTo>
                  <a:lnTo>
                    <a:pt x="45588" y="13790"/>
                  </a:lnTo>
                  <a:lnTo>
                    <a:pt x="46582" y="13842"/>
                  </a:lnTo>
                  <a:lnTo>
                    <a:pt x="47558" y="13947"/>
                  </a:lnTo>
                  <a:lnTo>
                    <a:pt x="48517" y="14069"/>
                  </a:lnTo>
                  <a:lnTo>
                    <a:pt x="49476" y="14243"/>
                  </a:lnTo>
                  <a:lnTo>
                    <a:pt x="50435" y="14435"/>
                  </a:lnTo>
                  <a:lnTo>
                    <a:pt x="51359" y="14679"/>
                  </a:lnTo>
                  <a:lnTo>
                    <a:pt x="52283" y="14940"/>
                  </a:lnTo>
                  <a:lnTo>
                    <a:pt x="53207" y="15237"/>
                  </a:lnTo>
                  <a:lnTo>
                    <a:pt x="54113" y="15568"/>
                  </a:lnTo>
                  <a:lnTo>
                    <a:pt x="55003" y="15934"/>
                  </a:lnTo>
                  <a:lnTo>
                    <a:pt x="55892" y="16335"/>
                  </a:lnTo>
                  <a:lnTo>
                    <a:pt x="56781" y="16771"/>
                  </a:lnTo>
                  <a:lnTo>
                    <a:pt x="57635" y="17224"/>
                  </a:lnTo>
                  <a:lnTo>
                    <a:pt x="58489" y="17730"/>
                  </a:lnTo>
                  <a:lnTo>
                    <a:pt x="59343" y="18253"/>
                  </a:lnTo>
                  <a:lnTo>
                    <a:pt x="60180" y="18811"/>
                  </a:lnTo>
                  <a:lnTo>
                    <a:pt x="61000" y="19403"/>
                  </a:lnTo>
                  <a:lnTo>
                    <a:pt x="61819" y="20031"/>
                  </a:lnTo>
                  <a:lnTo>
                    <a:pt x="62621" y="20693"/>
                  </a:lnTo>
                  <a:lnTo>
                    <a:pt x="63405" y="21373"/>
                  </a:lnTo>
                  <a:lnTo>
                    <a:pt x="64190" y="22088"/>
                  </a:lnTo>
                  <a:lnTo>
                    <a:pt x="64957" y="22855"/>
                  </a:lnTo>
                  <a:lnTo>
                    <a:pt x="65724" y="23622"/>
                  </a:lnTo>
                  <a:lnTo>
                    <a:pt x="66474" y="24442"/>
                  </a:lnTo>
                  <a:lnTo>
                    <a:pt x="23291" y="65515"/>
                  </a:lnTo>
                  <a:lnTo>
                    <a:pt x="22541" y="64748"/>
                  </a:lnTo>
                  <a:lnTo>
                    <a:pt x="21844" y="63963"/>
                  </a:lnTo>
                  <a:lnTo>
                    <a:pt x="21147" y="63196"/>
                  </a:lnTo>
                  <a:lnTo>
                    <a:pt x="20502" y="62394"/>
                  </a:lnTo>
                  <a:lnTo>
                    <a:pt x="19874" y="61592"/>
                  </a:lnTo>
                  <a:lnTo>
                    <a:pt x="19281" y="60790"/>
                  </a:lnTo>
                  <a:lnTo>
                    <a:pt x="18706" y="59971"/>
                  </a:lnTo>
                  <a:lnTo>
                    <a:pt x="18166" y="59152"/>
                  </a:lnTo>
                  <a:lnTo>
                    <a:pt x="17660" y="58315"/>
                  </a:lnTo>
                  <a:lnTo>
                    <a:pt x="17189" y="57478"/>
                  </a:lnTo>
                  <a:lnTo>
                    <a:pt x="16736" y="56641"/>
                  </a:lnTo>
                  <a:lnTo>
                    <a:pt x="16335" y="55770"/>
                  </a:lnTo>
                  <a:lnTo>
                    <a:pt x="15934" y="54915"/>
                  </a:lnTo>
                  <a:lnTo>
                    <a:pt x="15586" y="54044"/>
                  </a:lnTo>
                  <a:lnTo>
                    <a:pt x="15272" y="53155"/>
                  </a:lnTo>
                  <a:lnTo>
                    <a:pt x="14975" y="52265"/>
                  </a:lnTo>
                  <a:lnTo>
                    <a:pt x="14714" y="51359"/>
                  </a:lnTo>
                  <a:lnTo>
                    <a:pt x="14487" y="50452"/>
                  </a:lnTo>
                  <a:lnTo>
                    <a:pt x="14278" y="49546"/>
                  </a:lnTo>
                  <a:lnTo>
                    <a:pt x="14121" y="48622"/>
                  </a:lnTo>
                  <a:lnTo>
                    <a:pt x="13982" y="47680"/>
                  </a:lnTo>
                  <a:lnTo>
                    <a:pt x="13877" y="46739"/>
                  </a:lnTo>
                  <a:lnTo>
                    <a:pt x="13807" y="45798"/>
                  </a:lnTo>
                  <a:lnTo>
                    <a:pt x="13772" y="44839"/>
                  </a:lnTo>
                  <a:lnTo>
                    <a:pt x="13772" y="43863"/>
                  </a:lnTo>
                  <a:lnTo>
                    <a:pt x="13790" y="42904"/>
                  </a:lnTo>
                  <a:lnTo>
                    <a:pt x="13860" y="41910"/>
                  </a:lnTo>
                  <a:lnTo>
                    <a:pt x="13947" y="40934"/>
                  </a:lnTo>
                  <a:lnTo>
                    <a:pt x="14069" y="39923"/>
                  </a:lnTo>
                  <a:lnTo>
                    <a:pt x="14226" y="38929"/>
                  </a:lnTo>
                  <a:lnTo>
                    <a:pt x="14417" y="37900"/>
                  </a:lnTo>
                  <a:lnTo>
                    <a:pt x="14644" y="36889"/>
                  </a:lnTo>
                  <a:lnTo>
                    <a:pt x="14923" y="35773"/>
                  </a:lnTo>
                  <a:lnTo>
                    <a:pt x="15237" y="34693"/>
                  </a:lnTo>
                  <a:lnTo>
                    <a:pt x="15568" y="33629"/>
                  </a:lnTo>
                  <a:lnTo>
                    <a:pt x="15934" y="32583"/>
                  </a:lnTo>
                  <a:lnTo>
                    <a:pt x="16335" y="31572"/>
                  </a:lnTo>
                  <a:lnTo>
                    <a:pt x="16771" y="30596"/>
                  </a:lnTo>
                  <a:lnTo>
                    <a:pt x="17207" y="29637"/>
                  </a:lnTo>
                  <a:lnTo>
                    <a:pt x="17695" y="28695"/>
                  </a:lnTo>
                  <a:lnTo>
                    <a:pt x="18201" y="27789"/>
                  </a:lnTo>
                  <a:lnTo>
                    <a:pt x="18741" y="26917"/>
                  </a:lnTo>
                  <a:lnTo>
                    <a:pt x="19316" y="26063"/>
                  </a:lnTo>
                  <a:lnTo>
                    <a:pt x="19909" y="25226"/>
                  </a:lnTo>
                  <a:lnTo>
                    <a:pt x="20519" y="24442"/>
                  </a:lnTo>
                  <a:lnTo>
                    <a:pt x="21164" y="23657"/>
                  </a:lnTo>
                  <a:lnTo>
                    <a:pt x="21844" y="22908"/>
                  </a:lnTo>
                  <a:lnTo>
                    <a:pt x="22541" y="22193"/>
                  </a:lnTo>
                  <a:lnTo>
                    <a:pt x="23274" y="21513"/>
                  </a:lnTo>
                  <a:lnTo>
                    <a:pt x="24041" y="20850"/>
                  </a:lnTo>
                  <a:lnTo>
                    <a:pt x="24825" y="20205"/>
                  </a:lnTo>
                  <a:lnTo>
                    <a:pt x="25627" y="19595"/>
                  </a:lnTo>
                  <a:lnTo>
                    <a:pt x="26464" y="19020"/>
                  </a:lnTo>
                  <a:lnTo>
                    <a:pt x="27318" y="18462"/>
                  </a:lnTo>
                  <a:lnTo>
                    <a:pt x="28207" y="17939"/>
                  </a:lnTo>
                  <a:lnTo>
                    <a:pt x="29131" y="17451"/>
                  </a:lnTo>
                  <a:lnTo>
                    <a:pt x="30073" y="16980"/>
                  </a:lnTo>
                  <a:lnTo>
                    <a:pt x="31032" y="16544"/>
                  </a:lnTo>
                  <a:lnTo>
                    <a:pt x="32025" y="16143"/>
                  </a:lnTo>
                  <a:lnTo>
                    <a:pt x="33036" y="15760"/>
                  </a:lnTo>
                  <a:lnTo>
                    <a:pt x="34082" y="15411"/>
                  </a:lnTo>
                  <a:lnTo>
                    <a:pt x="35146" y="15097"/>
                  </a:lnTo>
                  <a:lnTo>
                    <a:pt x="36227" y="14801"/>
                  </a:lnTo>
                  <a:lnTo>
                    <a:pt x="37342" y="14539"/>
                  </a:lnTo>
                  <a:lnTo>
                    <a:pt x="38406" y="14313"/>
                  </a:lnTo>
                  <a:lnTo>
                    <a:pt x="39469" y="14139"/>
                  </a:lnTo>
                  <a:lnTo>
                    <a:pt x="40515" y="13999"/>
                  </a:lnTo>
                  <a:lnTo>
                    <a:pt x="41544" y="13877"/>
                  </a:lnTo>
                  <a:lnTo>
                    <a:pt x="42572" y="13807"/>
                  </a:lnTo>
                  <a:lnTo>
                    <a:pt x="43584" y="13772"/>
                  </a:lnTo>
                  <a:lnTo>
                    <a:pt x="44595" y="13755"/>
                  </a:lnTo>
                  <a:close/>
                  <a:moveTo>
                    <a:pt x="39783" y="0"/>
                  </a:moveTo>
                  <a:lnTo>
                    <a:pt x="38249" y="384"/>
                  </a:lnTo>
                  <a:lnTo>
                    <a:pt x="36715" y="750"/>
                  </a:lnTo>
                  <a:lnTo>
                    <a:pt x="35163" y="1098"/>
                  </a:lnTo>
                  <a:lnTo>
                    <a:pt x="33629" y="1447"/>
                  </a:lnTo>
                  <a:lnTo>
                    <a:pt x="32095" y="1831"/>
                  </a:lnTo>
                  <a:lnTo>
                    <a:pt x="31328" y="2022"/>
                  </a:lnTo>
                  <a:lnTo>
                    <a:pt x="30578" y="2231"/>
                  </a:lnTo>
                  <a:lnTo>
                    <a:pt x="29811" y="2458"/>
                  </a:lnTo>
                  <a:lnTo>
                    <a:pt x="29062" y="2702"/>
                  </a:lnTo>
                  <a:lnTo>
                    <a:pt x="28329" y="2946"/>
                  </a:lnTo>
                  <a:lnTo>
                    <a:pt x="27597" y="3208"/>
                  </a:lnTo>
                  <a:lnTo>
                    <a:pt x="26499" y="3644"/>
                  </a:lnTo>
                  <a:lnTo>
                    <a:pt x="25435" y="4097"/>
                  </a:lnTo>
                  <a:lnTo>
                    <a:pt x="24389" y="4568"/>
                  </a:lnTo>
                  <a:lnTo>
                    <a:pt x="23361" y="5073"/>
                  </a:lnTo>
                  <a:lnTo>
                    <a:pt x="22367" y="5614"/>
                  </a:lnTo>
                  <a:lnTo>
                    <a:pt x="21373" y="6171"/>
                  </a:lnTo>
                  <a:lnTo>
                    <a:pt x="20397" y="6747"/>
                  </a:lnTo>
                  <a:lnTo>
                    <a:pt x="19456" y="7357"/>
                  </a:lnTo>
                  <a:lnTo>
                    <a:pt x="18514" y="7985"/>
                  </a:lnTo>
                  <a:lnTo>
                    <a:pt x="17608" y="8630"/>
                  </a:lnTo>
                  <a:lnTo>
                    <a:pt x="16719" y="9309"/>
                  </a:lnTo>
                  <a:lnTo>
                    <a:pt x="15847" y="10007"/>
                  </a:lnTo>
                  <a:lnTo>
                    <a:pt x="14993" y="10739"/>
                  </a:lnTo>
                  <a:lnTo>
                    <a:pt x="14156" y="11471"/>
                  </a:lnTo>
                  <a:lnTo>
                    <a:pt x="13354" y="12238"/>
                  </a:lnTo>
                  <a:lnTo>
                    <a:pt x="12570" y="13005"/>
                  </a:lnTo>
                  <a:lnTo>
                    <a:pt x="11802" y="13807"/>
                  </a:lnTo>
                  <a:lnTo>
                    <a:pt x="11053" y="14627"/>
                  </a:lnTo>
                  <a:lnTo>
                    <a:pt x="10338" y="15463"/>
                  </a:lnTo>
                  <a:lnTo>
                    <a:pt x="9641" y="16318"/>
                  </a:lnTo>
                  <a:lnTo>
                    <a:pt x="8961" y="17189"/>
                  </a:lnTo>
                  <a:lnTo>
                    <a:pt x="8316" y="18078"/>
                  </a:lnTo>
                  <a:lnTo>
                    <a:pt x="7671" y="18968"/>
                  </a:lnTo>
                  <a:lnTo>
                    <a:pt x="7061" y="19892"/>
                  </a:lnTo>
                  <a:lnTo>
                    <a:pt x="6485" y="20816"/>
                  </a:lnTo>
                  <a:lnTo>
                    <a:pt x="5927" y="21774"/>
                  </a:lnTo>
                  <a:lnTo>
                    <a:pt x="5387" y="22733"/>
                  </a:lnTo>
                  <a:lnTo>
                    <a:pt x="4881" y="23692"/>
                  </a:lnTo>
                  <a:lnTo>
                    <a:pt x="4376" y="24686"/>
                  </a:lnTo>
                  <a:lnTo>
                    <a:pt x="3923" y="25679"/>
                  </a:lnTo>
                  <a:lnTo>
                    <a:pt x="3487" y="26691"/>
                  </a:lnTo>
                  <a:lnTo>
                    <a:pt x="3068" y="27702"/>
                  </a:lnTo>
                  <a:lnTo>
                    <a:pt x="2685" y="28730"/>
                  </a:lnTo>
                  <a:lnTo>
                    <a:pt x="2319" y="29759"/>
                  </a:lnTo>
                  <a:lnTo>
                    <a:pt x="1970" y="30805"/>
                  </a:lnTo>
                  <a:lnTo>
                    <a:pt x="1656" y="31868"/>
                  </a:lnTo>
                  <a:lnTo>
                    <a:pt x="1377" y="32914"/>
                  </a:lnTo>
                  <a:lnTo>
                    <a:pt x="1116" y="33995"/>
                  </a:lnTo>
                  <a:lnTo>
                    <a:pt x="889" y="35059"/>
                  </a:lnTo>
                  <a:lnTo>
                    <a:pt x="680" y="36140"/>
                  </a:lnTo>
                  <a:lnTo>
                    <a:pt x="506" y="37220"/>
                  </a:lnTo>
                  <a:lnTo>
                    <a:pt x="349" y="38319"/>
                  </a:lnTo>
                  <a:lnTo>
                    <a:pt x="227" y="39417"/>
                  </a:lnTo>
                  <a:lnTo>
                    <a:pt x="122" y="40498"/>
                  </a:lnTo>
                  <a:lnTo>
                    <a:pt x="52" y="41614"/>
                  </a:lnTo>
                  <a:lnTo>
                    <a:pt x="17" y="42712"/>
                  </a:lnTo>
                  <a:lnTo>
                    <a:pt x="0" y="43810"/>
                  </a:lnTo>
                  <a:lnTo>
                    <a:pt x="17" y="44926"/>
                  </a:lnTo>
                  <a:lnTo>
                    <a:pt x="70" y="46024"/>
                  </a:lnTo>
                  <a:lnTo>
                    <a:pt x="139" y="47123"/>
                  </a:lnTo>
                  <a:lnTo>
                    <a:pt x="244" y="48238"/>
                  </a:lnTo>
                  <a:lnTo>
                    <a:pt x="384" y="49337"/>
                  </a:lnTo>
                  <a:lnTo>
                    <a:pt x="540" y="50452"/>
                  </a:lnTo>
                  <a:lnTo>
                    <a:pt x="732" y="51551"/>
                  </a:lnTo>
                  <a:lnTo>
                    <a:pt x="959" y="52649"/>
                  </a:lnTo>
                  <a:lnTo>
                    <a:pt x="1203" y="53730"/>
                  </a:lnTo>
                  <a:lnTo>
                    <a:pt x="1499" y="54828"/>
                  </a:lnTo>
                  <a:lnTo>
                    <a:pt x="1813" y="55909"/>
                  </a:lnTo>
                  <a:lnTo>
                    <a:pt x="2162" y="56990"/>
                  </a:lnTo>
                  <a:lnTo>
                    <a:pt x="2528" y="58071"/>
                  </a:lnTo>
                  <a:lnTo>
                    <a:pt x="2946" y="59134"/>
                  </a:lnTo>
                  <a:lnTo>
                    <a:pt x="3382" y="60198"/>
                  </a:lnTo>
                  <a:lnTo>
                    <a:pt x="3853" y="61261"/>
                  </a:lnTo>
                  <a:lnTo>
                    <a:pt x="4358" y="62307"/>
                  </a:lnTo>
                  <a:lnTo>
                    <a:pt x="4812" y="63161"/>
                  </a:lnTo>
                  <a:lnTo>
                    <a:pt x="5265" y="63998"/>
                  </a:lnTo>
                  <a:lnTo>
                    <a:pt x="5753" y="64835"/>
                  </a:lnTo>
                  <a:lnTo>
                    <a:pt x="6241" y="65654"/>
                  </a:lnTo>
                  <a:lnTo>
                    <a:pt x="6764" y="66474"/>
                  </a:lnTo>
                  <a:lnTo>
                    <a:pt x="7287" y="67293"/>
                  </a:lnTo>
                  <a:lnTo>
                    <a:pt x="8368" y="68914"/>
                  </a:lnTo>
                  <a:lnTo>
                    <a:pt x="9501" y="70536"/>
                  </a:lnTo>
                  <a:lnTo>
                    <a:pt x="10634" y="72174"/>
                  </a:lnTo>
                  <a:lnTo>
                    <a:pt x="11768" y="73848"/>
                  </a:lnTo>
                  <a:lnTo>
                    <a:pt x="12901" y="75539"/>
                  </a:lnTo>
                  <a:lnTo>
                    <a:pt x="12500" y="76097"/>
                  </a:lnTo>
                  <a:lnTo>
                    <a:pt x="12203" y="76550"/>
                  </a:lnTo>
                  <a:lnTo>
                    <a:pt x="11872" y="77056"/>
                  </a:lnTo>
                  <a:lnTo>
                    <a:pt x="11611" y="77509"/>
                  </a:lnTo>
                  <a:lnTo>
                    <a:pt x="11367" y="77980"/>
                  </a:lnTo>
                  <a:lnTo>
                    <a:pt x="11157" y="78451"/>
                  </a:lnTo>
                  <a:lnTo>
                    <a:pt x="10966" y="78921"/>
                  </a:lnTo>
                  <a:lnTo>
                    <a:pt x="10791" y="79392"/>
                  </a:lnTo>
                  <a:lnTo>
                    <a:pt x="10634" y="79880"/>
                  </a:lnTo>
                  <a:lnTo>
                    <a:pt x="10512" y="80351"/>
                  </a:lnTo>
                  <a:lnTo>
                    <a:pt x="10408" y="80821"/>
                  </a:lnTo>
                  <a:lnTo>
                    <a:pt x="10321" y="81310"/>
                  </a:lnTo>
                  <a:lnTo>
                    <a:pt x="10268" y="81780"/>
                  </a:lnTo>
                  <a:lnTo>
                    <a:pt x="10233" y="82251"/>
                  </a:lnTo>
                  <a:lnTo>
                    <a:pt x="10216" y="82739"/>
                  </a:lnTo>
                  <a:lnTo>
                    <a:pt x="10233" y="83210"/>
                  </a:lnTo>
                  <a:lnTo>
                    <a:pt x="10251" y="83698"/>
                  </a:lnTo>
                  <a:lnTo>
                    <a:pt x="10321" y="84169"/>
                  </a:lnTo>
                  <a:lnTo>
                    <a:pt x="10390" y="84639"/>
                  </a:lnTo>
                  <a:lnTo>
                    <a:pt x="10495" y="85110"/>
                  </a:lnTo>
                  <a:lnTo>
                    <a:pt x="10617" y="85581"/>
                  </a:lnTo>
                  <a:lnTo>
                    <a:pt x="10756" y="86051"/>
                  </a:lnTo>
                  <a:lnTo>
                    <a:pt x="10913" y="86522"/>
                  </a:lnTo>
                  <a:lnTo>
                    <a:pt x="11105" y="86975"/>
                  </a:lnTo>
                  <a:lnTo>
                    <a:pt x="11314" y="87429"/>
                  </a:lnTo>
                  <a:lnTo>
                    <a:pt x="11558" y="87882"/>
                  </a:lnTo>
                  <a:lnTo>
                    <a:pt x="11802" y="88335"/>
                  </a:lnTo>
                  <a:lnTo>
                    <a:pt x="12081" y="88789"/>
                  </a:lnTo>
                  <a:lnTo>
                    <a:pt x="12378" y="89224"/>
                  </a:lnTo>
                  <a:lnTo>
                    <a:pt x="12709" y="89660"/>
                  </a:lnTo>
                  <a:lnTo>
                    <a:pt x="13040" y="90096"/>
                  </a:lnTo>
                  <a:lnTo>
                    <a:pt x="13406" y="90514"/>
                  </a:lnTo>
                  <a:lnTo>
                    <a:pt x="13790" y="90933"/>
                  </a:lnTo>
                  <a:lnTo>
                    <a:pt x="14208" y="91351"/>
                  </a:lnTo>
                  <a:lnTo>
                    <a:pt x="14644" y="91770"/>
                  </a:lnTo>
                  <a:lnTo>
                    <a:pt x="27179" y="103223"/>
                  </a:lnTo>
                  <a:lnTo>
                    <a:pt x="39731" y="114660"/>
                  </a:lnTo>
                  <a:lnTo>
                    <a:pt x="64835" y="137532"/>
                  </a:lnTo>
                  <a:lnTo>
                    <a:pt x="65428" y="138055"/>
                  </a:lnTo>
                  <a:lnTo>
                    <a:pt x="66020" y="138526"/>
                  </a:lnTo>
                  <a:lnTo>
                    <a:pt x="66613" y="138962"/>
                  </a:lnTo>
                  <a:lnTo>
                    <a:pt x="67206" y="139363"/>
                  </a:lnTo>
                  <a:lnTo>
                    <a:pt x="67799" y="139729"/>
                  </a:lnTo>
                  <a:lnTo>
                    <a:pt x="68391" y="140060"/>
                  </a:lnTo>
                  <a:lnTo>
                    <a:pt x="69002" y="140357"/>
                  </a:lnTo>
                  <a:lnTo>
                    <a:pt x="69594" y="140618"/>
                  </a:lnTo>
                  <a:lnTo>
                    <a:pt x="70204" y="140827"/>
                  </a:lnTo>
                  <a:lnTo>
                    <a:pt x="70797" y="141019"/>
                  </a:lnTo>
                  <a:lnTo>
                    <a:pt x="71407" y="141159"/>
                  </a:lnTo>
                  <a:lnTo>
                    <a:pt x="72000" y="141281"/>
                  </a:lnTo>
                  <a:lnTo>
                    <a:pt x="72610" y="141350"/>
                  </a:lnTo>
                  <a:lnTo>
                    <a:pt x="73203" y="141385"/>
                  </a:lnTo>
                  <a:lnTo>
                    <a:pt x="73796" y="141385"/>
                  </a:lnTo>
                  <a:lnTo>
                    <a:pt x="74389" y="141350"/>
                  </a:lnTo>
                  <a:lnTo>
                    <a:pt x="74981" y="141281"/>
                  </a:lnTo>
                  <a:lnTo>
                    <a:pt x="75574" y="141176"/>
                  </a:lnTo>
                  <a:lnTo>
                    <a:pt x="76149" y="141037"/>
                  </a:lnTo>
                  <a:lnTo>
                    <a:pt x="76725" y="140862"/>
                  </a:lnTo>
                  <a:lnTo>
                    <a:pt x="77300" y="140636"/>
                  </a:lnTo>
                  <a:lnTo>
                    <a:pt x="77875" y="140392"/>
                  </a:lnTo>
                  <a:lnTo>
                    <a:pt x="78433" y="140113"/>
                  </a:lnTo>
                  <a:lnTo>
                    <a:pt x="78991" y="139781"/>
                  </a:lnTo>
                  <a:lnTo>
                    <a:pt x="79549" y="139433"/>
                  </a:lnTo>
                  <a:lnTo>
                    <a:pt x="80089" y="139032"/>
                  </a:lnTo>
                  <a:lnTo>
                    <a:pt x="80630" y="138596"/>
                  </a:lnTo>
                  <a:lnTo>
                    <a:pt x="81170" y="138143"/>
                  </a:lnTo>
                  <a:lnTo>
                    <a:pt x="81693" y="137637"/>
                  </a:lnTo>
                  <a:lnTo>
                    <a:pt x="82199" y="137097"/>
                  </a:lnTo>
                  <a:lnTo>
                    <a:pt x="82704" y="136539"/>
                  </a:lnTo>
                  <a:lnTo>
                    <a:pt x="83210" y="135929"/>
                  </a:lnTo>
                  <a:lnTo>
                    <a:pt x="88510" y="129164"/>
                  </a:lnTo>
                  <a:lnTo>
                    <a:pt x="91194" y="125800"/>
                  </a:lnTo>
                  <a:lnTo>
                    <a:pt x="92537" y="124126"/>
                  </a:lnTo>
                  <a:lnTo>
                    <a:pt x="93879" y="122470"/>
                  </a:lnTo>
                  <a:lnTo>
                    <a:pt x="94141" y="122191"/>
                  </a:lnTo>
                  <a:lnTo>
                    <a:pt x="94420" y="121912"/>
                  </a:lnTo>
                  <a:lnTo>
                    <a:pt x="94733" y="121668"/>
                  </a:lnTo>
                  <a:lnTo>
                    <a:pt x="95082" y="121441"/>
                  </a:lnTo>
                  <a:lnTo>
                    <a:pt x="95431" y="121250"/>
                  </a:lnTo>
                  <a:lnTo>
                    <a:pt x="95797" y="121093"/>
                  </a:lnTo>
                  <a:lnTo>
                    <a:pt x="96163" y="120953"/>
                  </a:lnTo>
                  <a:lnTo>
                    <a:pt x="96337" y="120918"/>
                  </a:lnTo>
                  <a:lnTo>
                    <a:pt x="96512" y="120884"/>
                  </a:lnTo>
                  <a:lnTo>
                    <a:pt x="113300" y="118391"/>
                  </a:lnTo>
                  <a:lnTo>
                    <a:pt x="130088" y="115915"/>
                  </a:lnTo>
                  <a:lnTo>
                    <a:pt x="163665" y="110981"/>
                  </a:lnTo>
                  <a:lnTo>
                    <a:pt x="164066" y="110946"/>
                  </a:lnTo>
                  <a:lnTo>
                    <a:pt x="164432" y="110946"/>
                  </a:lnTo>
                  <a:lnTo>
                    <a:pt x="164607" y="110964"/>
                  </a:lnTo>
                  <a:lnTo>
                    <a:pt x="164781" y="110981"/>
                  </a:lnTo>
                  <a:lnTo>
                    <a:pt x="164938" y="111034"/>
                  </a:lnTo>
                  <a:lnTo>
                    <a:pt x="165095" y="111086"/>
                  </a:lnTo>
                  <a:lnTo>
                    <a:pt x="165234" y="111156"/>
                  </a:lnTo>
                  <a:lnTo>
                    <a:pt x="165374" y="111225"/>
                  </a:lnTo>
                  <a:lnTo>
                    <a:pt x="165513" y="111330"/>
                  </a:lnTo>
                  <a:lnTo>
                    <a:pt x="165653" y="111452"/>
                  </a:lnTo>
                  <a:lnTo>
                    <a:pt x="165775" y="111591"/>
                  </a:lnTo>
                  <a:lnTo>
                    <a:pt x="165914" y="111748"/>
                  </a:lnTo>
                  <a:lnTo>
                    <a:pt x="166036" y="111923"/>
                  </a:lnTo>
                  <a:lnTo>
                    <a:pt x="166158" y="112114"/>
                  </a:lnTo>
                  <a:lnTo>
                    <a:pt x="166611" y="112847"/>
                  </a:lnTo>
                  <a:lnTo>
                    <a:pt x="167065" y="113579"/>
                  </a:lnTo>
                  <a:lnTo>
                    <a:pt x="167553" y="114276"/>
                  </a:lnTo>
                  <a:lnTo>
                    <a:pt x="168041" y="114956"/>
                  </a:lnTo>
                  <a:lnTo>
                    <a:pt x="168547" y="115619"/>
                  </a:lnTo>
                  <a:lnTo>
                    <a:pt x="169052" y="116264"/>
                  </a:lnTo>
                  <a:lnTo>
                    <a:pt x="169593" y="116891"/>
                  </a:lnTo>
                  <a:lnTo>
                    <a:pt x="170133" y="117484"/>
                  </a:lnTo>
                  <a:lnTo>
                    <a:pt x="170691" y="118077"/>
                  </a:lnTo>
                  <a:lnTo>
                    <a:pt x="171249" y="118635"/>
                  </a:lnTo>
                  <a:lnTo>
                    <a:pt x="171841" y="119192"/>
                  </a:lnTo>
                  <a:lnTo>
                    <a:pt x="172434" y="119715"/>
                  </a:lnTo>
                  <a:lnTo>
                    <a:pt x="173044" y="120221"/>
                  </a:lnTo>
                  <a:lnTo>
                    <a:pt x="173655" y="120709"/>
                  </a:lnTo>
                  <a:lnTo>
                    <a:pt x="174300" y="121180"/>
                  </a:lnTo>
                  <a:lnTo>
                    <a:pt x="174945" y="121633"/>
                  </a:lnTo>
                  <a:lnTo>
                    <a:pt x="175607" y="122069"/>
                  </a:lnTo>
                  <a:lnTo>
                    <a:pt x="176270" y="122470"/>
                  </a:lnTo>
                  <a:lnTo>
                    <a:pt x="176967" y="122871"/>
                  </a:lnTo>
                  <a:lnTo>
                    <a:pt x="177664" y="123237"/>
                  </a:lnTo>
                  <a:lnTo>
                    <a:pt x="178379" y="123603"/>
                  </a:lnTo>
                  <a:lnTo>
                    <a:pt x="179094" y="123934"/>
                  </a:lnTo>
                  <a:lnTo>
                    <a:pt x="179843" y="124248"/>
                  </a:lnTo>
                  <a:lnTo>
                    <a:pt x="180593" y="124545"/>
                  </a:lnTo>
                  <a:lnTo>
                    <a:pt x="181360" y="124823"/>
                  </a:lnTo>
                  <a:lnTo>
                    <a:pt x="182145" y="125068"/>
                  </a:lnTo>
                  <a:lnTo>
                    <a:pt x="182929" y="125312"/>
                  </a:lnTo>
                  <a:lnTo>
                    <a:pt x="183731" y="125538"/>
                  </a:lnTo>
                  <a:lnTo>
                    <a:pt x="184550" y="125730"/>
                  </a:lnTo>
                  <a:lnTo>
                    <a:pt x="185387" y="125904"/>
                  </a:lnTo>
                  <a:lnTo>
                    <a:pt x="186224" y="126079"/>
                  </a:lnTo>
                  <a:lnTo>
                    <a:pt x="187078" y="126218"/>
                  </a:lnTo>
                  <a:lnTo>
                    <a:pt x="187532" y="126270"/>
                  </a:lnTo>
                  <a:lnTo>
                    <a:pt x="187950" y="126305"/>
                  </a:lnTo>
                  <a:lnTo>
                    <a:pt x="188368" y="126323"/>
                  </a:lnTo>
                  <a:lnTo>
                    <a:pt x="188769" y="126323"/>
                  </a:lnTo>
                  <a:lnTo>
                    <a:pt x="189170" y="126305"/>
                  </a:lnTo>
                  <a:lnTo>
                    <a:pt x="189536" y="126270"/>
                  </a:lnTo>
                  <a:lnTo>
                    <a:pt x="189920" y="126218"/>
                  </a:lnTo>
                  <a:lnTo>
                    <a:pt x="190269" y="126148"/>
                  </a:lnTo>
                  <a:lnTo>
                    <a:pt x="190600" y="126061"/>
                  </a:lnTo>
                  <a:lnTo>
                    <a:pt x="190931" y="125939"/>
                  </a:lnTo>
                  <a:lnTo>
                    <a:pt x="191245" y="125817"/>
                  </a:lnTo>
                  <a:lnTo>
                    <a:pt x="191541" y="125678"/>
                  </a:lnTo>
                  <a:lnTo>
                    <a:pt x="191838" y="125521"/>
                  </a:lnTo>
                  <a:lnTo>
                    <a:pt x="192099" y="125346"/>
                  </a:lnTo>
                  <a:lnTo>
                    <a:pt x="192361" y="125155"/>
                  </a:lnTo>
                  <a:lnTo>
                    <a:pt x="192587" y="124946"/>
                  </a:lnTo>
                  <a:lnTo>
                    <a:pt x="192814" y="124719"/>
                  </a:lnTo>
                  <a:lnTo>
                    <a:pt x="193023" y="124475"/>
                  </a:lnTo>
                  <a:lnTo>
                    <a:pt x="193215" y="124213"/>
                  </a:lnTo>
                  <a:lnTo>
                    <a:pt x="193389" y="123952"/>
                  </a:lnTo>
                  <a:lnTo>
                    <a:pt x="193546" y="123655"/>
                  </a:lnTo>
                  <a:lnTo>
                    <a:pt x="193686" y="123359"/>
                  </a:lnTo>
                  <a:lnTo>
                    <a:pt x="193790" y="123045"/>
                  </a:lnTo>
                  <a:lnTo>
                    <a:pt x="193895" y="122714"/>
                  </a:lnTo>
                  <a:lnTo>
                    <a:pt x="193982" y="122365"/>
                  </a:lnTo>
                  <a:lnTo>
                    <a:pt x="194052" y="122017"/>
                  </a:lnTo>
                  <a:lnTo>
                    <a:pt x="194104" y="121633"/>
                  </a:lnTo>
                  <a:lnTo>
                    <a:pt x="194121" y="121250"/>
                  </a:lnTo>
                  <a:lnTo>
                    <a:pt x="194139" y="120849"/>
                  </a:lnTo>
                  <a:lnTo>
                    <a:pt x="194121" y="120430"/>
                  </a:lnTo>
                  <a:lnTo>
                    <a:pt x="194087" y="120012"/>
                  </a:lnTo>
                  <a:lnTo>
                    <a:pt x="194034" y="119576"/>
                  </a:lnTo>
                  <a:lnTo>
                    <a:pt x="192448" y="108541"/>
                  </a:lnTo>
                  <a:lnTo>
                    <a:pt x="190826" y="97523"/>
                  </a:lnTo>
                  <a:lnTo>
                    <a:pt x="189205" y="86505"/>
                  </a:lnTo>
                  <a:lnTo>
                    <a:pt x="187549" y="75487"/>
                  </a:lnTo>
                  <a:lnTo>
                    <a:pt x="187479" y="75121"/>
                  </a:lnTo>
                  <a:lnTo>
                    <a:pt x="187410" y="74772"/>
                  </a:lnTo>
                  <a:lnTo>
                    <a:pt x="187305" y="74423"/>
                  </a:lnTo>
                  <a:lnTo>
                    <a:pt x="187183" y="74110"/>
                  </a:lnTo>
                  <a:lnTo>
                    <a:pt x="187061" y="73796"/>
                  </a:lnTo>
                  <a:lnTo>
                    <a:pt x="186921" y="73499"/>
                  </a:lnTo>
                  <a:lnTo>
                    <a:pt x="186764" y="73203"/>
                  </a:lnTo>
                  <a:lnTo>
                    <a:pt x="186590" y="72942"/>
                  </a:lnTo>
                  <a:lnTo>
                    <a:pt x="186398" y="72680"/>
                  </a:lnTo>
                  <a:lnTo>
                    <a:pt x="186207" y="72436"/>
                  </a:lnTo>
                  <a:lnTo>
                    <a:pt x="185997" y="72209"/>
                  </a:lnTo>
                  <a:lnTo>
                    <a:pt x="185771" y="72000"/>
                  </a:lnTo>
                  <a:lnTo>
                    <a:pt x="185544" y="71808"/>
                  </a:lnTo>
                  <a:lnTo>
                    <a:pt x="185300" y="71617"/>
                  </a:lnTo>
                  <a:lnTo>
                    <a:pt x="185039" y="71460"/>
                  </a:lnTo>
                  <a:lnTo>
                    <a:pt x="184777" y="71303"/>
                  </a:lnTo>
                  <a:lnTo>
                    <a:pt x="184498" y="71181"/>
                  </a:lnTo>
                  <a:lnTo>
                    <a:pt x="184219" y="71059"/>
                  </a:lnTo>
                  <a:lnTo>
                    <a:pt x="183940" y="70954"/>
                  </a:lnTo>
                  <a:lnTo>
                    <a:pt x="183644" y="70867"/>
                  </a:lnTo>
                  <a:lnTo>
                    <a:pt x="183330" y="70815"/>
                  </a:lnTo>
                  <a:lnTo>
                    <a:pt x="183034" y="70762"/>
                  </a:lnTo>
                  <a:lnTo>
                    <a:pt x="182720" y="70727"/>
                  </a:lnTo>
                  <a:lnTo>
                    <a:pt x="182389" y="70710"/>
                  </a:lnTo>
                  <a:lnTo>
                    <a:pt x="182075" y="70727"/>
                  </a:lnTo>
                  <a:lnTo>
                    <a:pt x="181744" y="70745"/>
                  </a:lnTo>
                  <a:lnTo>
                    <a:pt x="181412" y="70797"/>
                  </a:lnTo>
                  <a:lnTo>
                    <a:pt x="181081" y="70850"/>
                  </a:lnTo>
                  <a:lnTo>
                    <a:pt x="180733" y="70937"/>
                  </a:lnTo>
                  <a:lnTo>
                    <a:pt x="180401" y="71041"/>
                  </a:lnTo>
                  <a:lnTo>
                    <a:pt x="180053" y="71163"/>
                  </a:lnTo>
                  <a:lnTo>
                    <a:pt x="179721" y="71303"/>
                  </a:lnTo>
                  <a:lnTo>
                    <a:pt x="178919" y="71686"/>
                  </a:lnTo>
                  <a:lnTo>
                    <a:pt x="178135" y="72070"/>
                  </a:lnTo>
                  <a:lnTo>
                    <a:pt x="177368" y="72471"/>
                  </a:lnTo>
                  <a:lnTo>
                    <a:pt x="176618" y="72889"/>
                  </a:lnTo>
                  <a:lnTo>
                    <a:pt x="175903" y="73308"/>
                  </a:lnTo>
                  <a:lnTo>
                    <a:pt x="175189" y="73761"/>
                  </a:lnTo>
                  <a:lnTo>
                    <a:pt x="174491" y="74232"/>
                  </a:lnTo>
                  <a:lnTo>
                    <a:pt x="173829" y="74702"/>
                  </a:lnTo>
                  <a:lnTo>
                    <a:pt x="173166" y="75190"/>
                  </a:lnTo>
                  <a:lnTo>
                    <a:pt x="172521" y="75713"/>
                  </a:lnTo>
                  <a:lnTo>
                    <a:pt x="171911" y="76236"/>
                  </a:lnTo>
                  <a:lnTo>
                    <a:pt x="171301" y="76777"/>
                  </a:lnTo>
                  <a:lnTo>
                    <a:pt x="170726" y="77335"/>
                  </a:lnTo>
                  <a:lnTo>
                    <a:pt x="170150" y="77910"/>
                  </a:lnTo>
                  <a:lnTo>
                    <a:pt x="169610" y="78485"/>
                  </a:lnTo>
                  <a:lnTo>
                    <a:pt x="169087" y="79096"/>
                  </a:lnTo>
                  <a:lnTo>
                    <a:pt x="168581" y="79706"/>
                  </a:lnTo>
                  <a:lnTo>
                    <a:pt x="168076" y="80351"/>
                  </a:lnTo>
                  <a:lnTo>
                    <a:pt x="167605" y="80996"/>
                  </a:lnTo>
                  <a:lnTo>
                    <a:pt x="167152" y="81658"/>
                  </a:lnTo>
                  <a:lnTo>
                    <a:pt x="166716" y="82338"/>
                  </a:lnTo>
                  <a:lnTo>
                    <a:pt x="166298" y="83035"/>
                  </a:lnTo>
                  <a:lnTo>
                    <a:pt x="165897" y="83750"/>
                  </a:lnTo>
                  <a:lnTo>
                    <a:pt x="165513" y="84465"/>
                  </a:lnTo>
                  <a:lnTo>
                    <a:pt x="165164" y="85215"/>
                  </a:lnTo>
                  <a:lnTo>
                    <a:pt x="164816" y="85964"/>
                  </a:lnTo>
                  <a:lnTo>
                    <a:pt x="164485" y="86749"/>
                  </a:lnTo>
                  <a:lnTo>
                    <a:pt x="164188" y="87533"/>
                  </a:lnTo>
                  <a:lnTo>
                    <a:pt x="163892" y="88335"/>
                  </a:lnTo>
                  <a:lnTo>
                    <a:pt x="163630" y="89155"/>
                  </a:lnTo>
                  <a:lnTo>
                    <a:pt x="163386" y="89991"/>
                  </a:lnTo>
                  <a:lnTo>
                    <a:pt x="163142" y="90846"/>
                  </a:lnTo>
                  <a:lnTo>
                    <a:pt x="163072" y="91107"/>
                  </a:lnTo>
                  <a:lnTo>
                    <a:pt x="162985" y="91351"/>
                  </a:lnTo>
                  <a:lnTo>
                    <a:pt x="162898" y="91578"/>
                  </a:lnTo>
                  <a:lnTo>
                    <a:pt x="162794" y="91770"/>
                  </a:lnTo>
                  <a:lnTo>
                    <a:pt x="162689" y="91944"/>
                  </a:lnTo>
                  <a:lnTo>
                    <a:pt x="162567" y="92118"/>
                  </a:lnTo>
                  <a:lnTo>
                    <a:pt x="162445" y="92258"/>
                  </a:lnTo>
                  <a:lnTo>
                    <a:pt x="162305" y="92380"/>
                  </a:lnTo>
                  <a:lnTo>
                    <a:pt x="162148" y="92484"/>
                  </a:lnTo>
                  <a:lnTo>
                    <a:pt x="161992" y="92589"/>
                  </a:lnTo>
                  <a:lnTo>
                    <a:pt x="161800" y="92676"/>
                  </a:lnTo>
                  <a:lnTo>
                    <a:pt x="161608" y="92746"/>
                  </a:lnTo>
                  <a:lnTo>
                    <a:pt x="161416" y="92798"/>
                  </a:lnTo>
                  <a:lnTo>
                    <a:pt x="161190" y="92868"/>
                  </a:lnTo>
                  <a:lnTo>
                    <a:pt x="160701" y="92938"/>
                  </a:lnTo>
                  <a:lnTo>
                    <a:pt x="151183" y="94315"/>
                  </a:lnTo>
                  <a:lnTo>
                    <a:pt x="141682" y="95710"/>
                  </a:lnTo>
                  <a:lnTo>
                    <a:pt x="122662" y="98499"/>
                  </a:lnTo>
                  <a:lnTo>
                    <a:pt x="117310" y="99266"/>
                  </a:lnTo>
                  <a:lnTo>
                    <a:pt x="111609" y="100068"/>
                  </a:lnTo>
                  <a:lnTo>
                    <a:pt x="112498" y="98830"/>
                  </a:lnTo>
                  <a:lnTo>
                    <a:pt x="112847" y="98342"/>
                  </a:lnTo>
                  <a:lnTo>
                    <a:pt x="113178" y="97906"/>
                  </a:lnTo>
                  <a:lnTo>
                    <a:pt x="124649" y="83367"/>
                  </a:lnTo>
                  <a:lnTo>
                    <a:pt x="136120" y="68827"/>
                  </a:lnTo>
                  <a:lnTo>
                    <a:pt x="136521" y="68304"/>
                  </a:lnTo>
                  <a:lnTo>
                    <a:pt x="136887" y="67764"/>
                  </a:lnTo>
                  <a:lnTo>
                    <a:pt x="137236" y="67241"/>
                  </a:lnTo>
                  <a:lnTo>
                    <a:pt x="137550" y="66700"/>
                  </a:lnTo>
                  <a:lnTo>
                    <a:pt x="137846" y="66160"/>
                  </a:lnTo>
                  <a:lnTo>
                    <a:pt x="138090" y="65619"/>
                  </a:lnTo>
                  <a:lnTo>
                    <a:pt x="138317" y="65079"/>
                  </a:lnTo>
                  <a:lnTo>
                    <a:pt x="138526" y="64556"/>
                  </a:lnTo>
                  <a:lnTo>
                    <a:pt x="138700" y="64016"/>
                  </a:lnTo>
                  <a:lnTo>
                    <a:pt x="138840" y="63475"/>
                  </a:lnTo>
                  <a:lnTo>
                    <a:pt x="138962" y="62935"/>
                  </a:lnTo>
                  <a:lnTo>
                    <a:pt x="139049" y="62394"/>
                  </a:lnTo>
                  <a:lnTo>
                    <a:pt x="139101" y="61854"/>
                  </a:lnTo>
                  <a:lnTo>
                    <a:pt x="139136" y="61313"/>
                  </a:lnTo>
                  <a:lnTo>
                    <a:pt x="139136" y="60790"/>
                  </a:lnTo>
                  <a:lnTo>
                    <a:pt x="139119" y="60250"/>
                  </a:lnTo>
                  <a:lnTo>
                    <a:pt x="139067" y="59727"/>
                  </a:lnTo>
                  <a:lnTo>
                    <a:pt x="138979" y="59187"/>
                  </a:lnTo>
                  <a:lnTo>
                    <a:pt x="138857" y="58664"/>
                  </a:lnTo>
                  <a:lnTo>
                    <a:pt x="138735" y="58141"/>
                  </a:lnTo>
                  <a:lnTo>
                    <a:pt x="138561" y="57635"/>
                  </a:lnTo>
                  <a:lnTo>
                    <a:pt x="138369" y="57112"/>
                  </a:lnTo>
                  <a:lnTo>
                    <a:pt x="138143" y="56606"/>
                  </a:lnTo>
                  <a:lnTo>
                    <a:pt x="137899" y="56101"/>
                  </a:lnTo>
                  <a:lnTo>
                    <a:pt x="137620" y="55595"/>
                  </a:lnTo>
                  <a:lnTo>
                    <a:pt x="137306" y="55090"/>
                  </a:lnTo>
                  <a:lnTo>
                    <a:pt x="136975" y="54602"/>
                  </a:lnTo>
                  <a:lnTo>
                    <a:pt x="136608" y="54113"/>
                  </a:lnTo>
                  <a:lnTo>
                    <a:pt x="136208" y="53643"/>
                  </a:lnTo>
                  <a:lnTo>
                    <a:pt x="135789" y="53172"/>
                  </a:lnTo>
                  <a:lnTo>
                    <a:pt x="135353" y="52701"/>
                  </a:lnTo>
                  <a:lnTo>
                    <a:pt x="134883" y="52231"/>
                  </a:lnTo>
                  <a:lnTo>
                    <a:pt x="133418" y="50888"/>
                  </a:lnTo>
                  <a:lnTo>
                    <a:pt x="131936" y="49528"/>
                  </a:lnTo>
                  <a:lnTo>
                    <a:pt x="128990" y="46861"/>
                  </a:lnTo>
                  <a:lnTo>
                    <a:pt x="111225" y="30648"/>
                  </a:lnTo>
                  <a:lnTo>
                    <a:pt x="102334" y="22559"/>
                  </a:lnTo>
                  <a:lnTo>
                    <a:pt x="93426" y="14470"/>
                  </a:lnTo>
                  <a:lnTo>
                    <a:pt x="92955" y="14051"/>
                  </a:lnTo>
                  <a:lnTo>
                    <a:pt x="92467" y="13650"/>
                  </a:lnTo>
                  <a:lnTo>
                    <a:pt x="91996" y="13284"/>
                  </a:lnTo>
                  <a:lnTo>
                    <a:pt x="91508" y="12953"/>
                  </a:lnTo>
                  <a:lnTo>
                    <a:pt x="91003" y="12639"/>
                  </a:lnTo>
                  <a:lnTo>
                    <a:pt x="90514" y="12343"/>
                  </a:lnTo>
                  <a:lnTo>
                    <a:pt x="90026" y="12081"/>
                  </a:lnTo>
                  <a:lnTo>
                    <a:pt x="89521" y="11855"/>
                  </a:lnTo>
                  <a:lnTo>
                    <a:pt x="89015" y="11646"/>
                  </a:lnTo>
                  <a:lnTo>
                    <a:pt x="88510" y="11471"/>
                  </a:lnTo>
                  <a:lnTo>
                    <a:pt x="88021" y="11314"/>
                  </a:lnTo>
                  <a:lnTo>
                    <a:pt x="87516" y="11175"/>
                  </a:lnTo>
                  <a:lnTo>
                    <a:pt x="86993" y="11070"/>
                  </a:lnTo>
                  <a:lnTo>
                    <a:pt x="86487" y="11001"/>
                  </a:lnTo>
                  <a:lnTo>
                    <a:pt x="85982" y="10948"/>
                  </a:lnTo>
                  <a:lnTo>
                    <a:pt x="85476" y="10931"/>
                  </a:lnTo>
                  <a:lnTo>
                    <a:pt x="84971" y="10931"/>
                  </a:lnTo>
                  <a:lnTo>
                    <a:pt x="84448" y="10948"/>
                  </a:lnTo>
                  <a:lnTo>
                    <a:pt x="83942" y="11001"/>
                  </a:lnTo>
                  <a:lnTo>
                    <a:pt x="83436" y="11088"/>
                  </a:lnTo>
                  <a:lnTo>
                    <a:pt x="82931" y="11192"/>
                  </a:lnTo>
                  <a:lnTo>
                    <a:pt x="82408" y="11332"/>
                  </a:lnTo>
                  <a:lnTo>
                    <a:pt x="81902" y="11489"/>
                  </a:lnTo>
                  <a:lnTo>
                    <a:pt x="81397" y="11663"/>
                  </a:lnTo>
                  <a:lnTo>
                    <a:pt x="80891" y="11872"/>
                  </a:lnTo>
                  <a:lnTo>
                    <a:pt x="80386" y="12116"/>
                  </a:lnTo>
                  <a:lnTo>
                    <a:pt x="79880" y="12378"/>
                  </a:lnTo>
                  <a:lnTo>
                    <a:pt x="79374" y="12674"/>
                  </a:lnTo>
                  <a:lnTo>
                    <a:pt x="78886" y="12988"/>
                  </a:lnTo>
                  <a:lnTo>
                    <a:pt x="78381" y="13319"/>
                  </a:lnTo>
                  <a:lnTo>
                    <a:pt x="77893" y="13685"/>
                  </a:lnTo>
                  <a:lnTo>
                    <a:pt x="77387" y="14086"/>
                  </a:lnTo>
                  <a:lnTo>
                    <a:pt x="77160" y="14261"/>
                  </a:lnTo>
                  <a:lnTo>
                    <a:pt x="76899" y="14452"/>
                  </a:lnTo>
                  <a:lnTo>
                    <a:pt x="76219" y="14940"/>
                  </a:lnTo>
                  <a:lnTo>
                    <a:pt x="75696" y="14243"/>
                  </a:lnTo>
                  <a:lnTo>
                    <a:pt x="75435" y="13912"/>
                  </a:lnTo>
                  <a:lnTo>
                    <a:pt x="75173" y="13598"/>
                  </a:lnTo>
                  <a:lnTo>
                    <a:pt x="74598" y="12988"/>
                  </a:lnTo>
                  <a:lnTo>
                    <a:pt x="74005" y="12395"/>
                  </a:lnTo>
                  <a:lnTo>
                    <a:pt x="73395" y="11820"/>
                  </a:lnTo>
                  <a:lnTo>
                    <a:pt x="72802" y="11262"/>
                  </a:lnTo>
                  <a:lnTo>
                    <a:pt x="72174" y="10704"/>
                  </a:lnTo>
                  <a:lnTo>
                    <a:pt x="71564" y="10164"/>
                  </a:lnTo>
                  <a:lnTo>
                    <a:pt x="70937" y="9641"/>
                  </a:lnTo>
                  <a:lnTo>
                    <a:pt x="70292" y="9135"/>
                  </a:lnTo>
                  <a:lnTo>
                    <a:pt x="69647" y="8647"/>
                  </a:lnTo>
                  <a:lnTo>
                    <a:pt x="69002" y="8159"/>
                  </a:lnTo>
                  <a:lnTo>
                    <a:pt x="68339" y="7688"/>
                  </a:lnTo>
                  <a:lnTo>
                    <a:pt x="67659" y="7235"/>
                  </a:lnTo>
                  <a:lnTo>
                    <a:pt x="66979" y="6799"/>
                  </a:lnTo>
                  <a:lnTo>
                    <a:pt x="66299" y="6381"/>
                  </a:lnTo>
                  <a:lnTo>
                    <a:pt x="65619" y="5962"/>
                  </a:lnTo>
                  <a:lnTo>
                    <a:pt x="64905" y="5561"/>
                  </a:lnTo>
                  <a:lnTo>
                    <a:pt x="64207" y="5178"/>
                  </a:lnTo>
                  <a:lnTo>
                    <a:pt x="63493" y="4812"/>
                  </a:lnTo>
                  <a:lnTo>
                    <a:pt x="62778" y="4446"/>
                  </a:lnTo>
                  <a:lnTo>
                    <a:pt x="62046" y="4097"/>
                  </a:lnTo>
                  <a:lnTo>
                    <a:pt x="61296" y="3766"/>
                  </a:lnTo>
                  <a:lnTo>
                    <a:pt x="60564" y="3452"/>
                  </a:lnTo>
                  <a:lnTo>
                    <a:pt x="59814" y="3138"/>
                  </a:lnTo>
                  <a:lnTo>
                    <a:pt x="59047" y="2859"/>
                  </a:lnTo>
                  <a:lnTo>
                    <a:pt x="58280" y="2580"/>
                  </a:lnTo>
                  <a:lnTo>
                    <a:pt x="57513" y="2301"/>
                  </a:lnTo>
                  <a:lnTo>
                    <a:pt x="56728" y="2057"/>
                  </a:lnTo>
                  <a:lnTo>
                    <a:pt x="55944" y="1813"/>
                  </a:lnTo>
                  <a:lnTo>
                    <a:pt x="55142" y="1586"/>
                  </a:lnTo>
                  <a:lnTo>
                    <a:pt x="54340" y="1377"/>
                  </a:lnTo>
                  <a:lnTo>
                    <a:pt x="53538" y="1168"/>
                  </a:lnTo>
                  <a:lnTo>
                    <a:pt x="52719" y="976"/>
                  </a:lnTo>
                  <a:lnTo>
                    <a:pt x="51533" y="732"/>
                  </a:lnTo>
                  <a:lnTo>
                    <a:pt x="50348" y="488"/>
                  </a:lnTo>
                  <a:lnTo>
                    <a:pt x="47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5484250" y="4782575"/>
              <a:ext cx="464175" cy="694300"/>
            </a:xfrm>
            <a:custGeom>
              <a:rect b="b" l="l" r="r" t="t"/>
              <a:pathLst>
                <a:path extrusionOk="0" h="27772" w="18567">
                  <a:moveTo>
                    <a:pt x="9222" y="1"/>
                  </a:moveTo>
                  <a:lnTo>
                    <a:pt x="8961" y="18"/>
                  </a:lnTo>
                  <a:lnTo>
                    <a:pt x="8699" y="53"/>
                  </a:lnTo>
                  <a:lnTo>
                    <a:pt x="8438" y="105"/>
                  </a:lnTo>
                  <a:lnTo>
                    <a:pt x="8176" y="192"/>
                  </a:lnTo>
                  <a:lnTo>
                    <a:pt x="7915" y="297"/>
                  </a:lnTo>
                  <a:lnTo>
                    <a:pt x="7653" y="419"/>
                  </a:lnTo>
                  <a:lnTo>
                    <a:pt x="7409" y="576"/>
                  </a:lnTo>
                  <a:lnTo>
                    <a:pt x="7148" y="750"/>
                  </a:lnTo>
                  <a:lnTo>
                    <a:pt x="6886" y="942"/>
                  </a:lnTo>
                  <a:lnTo>
                    <a:pt x="6625" y="1169"/>
                  </a:lnTo>
                  <a:lnTo>
                    <a:pt x="6381" y="1413"/>
                  </a:lnTo>
                  <a:lnTo>
                    <a:pt x="6119" y="1674"/>
                  </a:lnTo>
                  <a:lnTo>
                    <a:pt x="5858" y="1953"/>
                  </a:lnTo>
                  <a:lnTo>
                    <a:pt x="5614" y="2267"/>
                  </a:lnTo>
                  <a:lnTo>
                    <a:pt x="5352" y="2598"/>
                  </a:lnTo>
                  <a:lnTo>
                    <a:pt x="5108" y="2947"/>
                  </a:lnTo>
                  <a:lnTo>
                    <a:pt x="4550" y="3784"/>
                  </a:lnTo>
                  <a:lnTo>
                    <a:pt x="4045" y="4620"/>
                  </a:lnTo>
                  <a:lnTo>
                    <a:pt x="3557" y="5492"/>
                  </a:lnTo>
                  <a:lnTo>
                    <a:pt x="3103" y="6364"/>
                  </a:lnTo>
                  <a:lnTo>
                    <a:pt x="2685" y="7235"/>
                  </a:lnTo>
                  <a:lnTo>
                    <a:pt x="2301" y="8142"/>
                  </a:lnTo>
                  <a:lnTo>
                    <a:pt x="1953" y="9048"/>
                  </a:lnTo>
                  <a:lnTo>
                    <a:pt x="1621" y="9955"/>
                  </a:lnTo>
                  <a:lnTo>
                    <a:pt x="1325" y="10879"/>
                  </a:lnTo>
                  <a:lnTo>
                    <a:pt x="1064" y="11820"/>
                  </a:lnTo>
                  <a:lnTo>
                    <a:pt x="819" y="12762"/>
                  </a:lnTo>
                  <a:lnTo>
                    <a:pt x="610" y="13721"/>
                  </a:lnTo>
                  <a:lnTo>
                    <a:pt x="436" y="14679"/>
                  </a:lnTo>
                  <a:lnTo>
                    <a:pt x="279" y="15656"/>
                  </a:lnTo>
                  <a:lnTo>
                    <a:pt x="140" y="16632"/>
                  </a:lnTo>
                  <a:lnTo>
                    <a:pt x="35" y="17626"/>
                  </a:lnTo>
                  <a:lnTo>
                    <a:pt x="0" y="18131"/>
                  </a:lnTo>
                  <a:lnTo>
                    <a:pt x="0" y="18619"/>
                  </a:lnTo>
                  <a:lnTo>
                    <a:pt x="0" y="19108"/>
                  </a:lnTo>
                  <a:lnTo>
                    <a:pt x="52" y="19578"/>
                  </a:lnTo>
                  <a:lnTo>
                    <a:pt x="122" y="20066"/>
                  </a:lnTo>
                  <a:lnTo>
                    <a:pt x="209" y="20520"/>
                  </a:lnTo>
                  <a:lnTo>
                    <a:pt x="314" y="20990"/>
                  </a:lnTo>
                  <a:lnTo>
                    <a:pt x="453" y="21426"/>
                  </a:lnTo>
                  <a:lnTo>
                    <a:pt x="610" y="21862"/>
                  </a:lnTo>
                  <a:lnTo>
                    <a:pt x="802" y="22298"/>
                  </a:lnTo>
                  <a:lnTo>
                    <a:pt x="994" y="22716"/>
                  </a:lnTo>
                  <a:lnTo>
                    <a:pt x="1220" y="23117"/>
                  </a:lnTo>
                  <a:lnTo>
                    <a:pt x="1464" y="23518"/>
                  </a:lnTo>
                  <a:lnTo>
                    <a:pt x="1726" y="23902"/>
                  </a:lnTo>
                  <a:lnTo>
                    <a:pt x="2005" y="24268"/>
                  </a:lnTo>
                  <a:lnTo>
                    <a:pt x="2284" y="24617"/>
                  </a:lnTo>
                  <a:lnTo>
                    <a:pt x="2598" y="24965"/>
                  </a:lnTo>
                  <a:lnTo>
                    <a:pt x="2929" y="25279"/>
                  </a:lnTo>
                  <a:lnTo>
                    <a:pt x="3278" y="25593"/>
                  </a:lnTo>
                  <a:lnTo>
                    <a:pt x="3644" y="25872"/>
                  </a:lnTo>
                  <a:lnTo>
                    <a:pt x="4010" y="26151"/>
                  </a:lnTo>
                  <a:lnTo>
                    <a:pt x="4411" y="26395"/>
                  </a:lnTo>
                  <a:lnTo>
                    <a:pt x="4812" y="26639"/>
                  </a:lnTo>
                  <a:lnTo>
                    <a:pt x="5213" y="26848"/>
                  </a:lnTo>
                  <a:lnTo>
                    <a:pt x="5649" y="27040"/>
                  </a:lnTo>
                  <a:lnTo>
                    <a:pt x="6084" y="27214"/>
                  </a:lnTo>
                  <a:lnTo>
                    <a:pt x="6538" y="27371"/>
                  </a:lnTo>
                  <a:lnTo>
                    <a:pt x="6991" y="27493"/>
                  </a:lnTo>
                  <a:lnTo>
                    <a:pt x="7462" y="27598"/>
                  </a:lnTo>
                  <a:lnTo>
                    <a:pt x="7950" y="27685"/>
                  </a:lnTo>
                  <a:lnTo>
                    <a:pt x="8420" y="27737"/>
                  </a:lnTo>
                  <a:lnTo>
                    <a:pt x="8926" y="27772"/>
                  </a:lnTo>
                  <a:lnTo>
                    <a:pt x="9414" y="27772"/>
                  </a:lnTo>
                  <a:lnTo>
                    <a:pt x="9902" y="27755"/>
                  </a:lnTo>
                  <a:lnTo>
                    <a:pt x="10373" y="27702"/>
                  </a:lnTo>
                  <a:lnTo>
                    <a:pt x="10861" y="27633"/>
                  </a:lnTo>
                  <a:lnTo>
                    <a:pt x="11314" y="27545"/>
                  </a:lnTo>
                  <a:lnTo>
                    <a:pt x="11768" y="27423"/>
                  </a:lnTo>
                  <a:lnTo>
                    <a:pt x="12221" y="27284"/>
                  </a:lnTo>
                  <a:lnTo>
                    <a:pt x="12657" y="27110"/>
                  </a:lnTo>
                  <a:lnTo>
                    <a:pt x="13093" y="26935"/>
                  </a:lnTo>
                  <a:lnTo>
                    <a:pt x="13511" y="26726"/>
                  </a:lnTo>
                  <a:lnTo>
                    <a:pt x="13912" y="26482"/>
                  </a:lnTo>
                  <a:lnTo>
                    <a:pt x="14313" y="26238"/>
                  </a:lnTo>
                  <a:lnTo>
                    <a:pt x="14679" y="25976"/>
                  </a:lnTo>
                  <a:lnTo>
                    <a:pt x="15045" y="25680"/>
                  </a:lnTo>
                  <a:lnTo>
                    <a:pt x="15411" y="25366"/>
                  </a:lnTo>
                  <a:lnTo>
                    <a:pt x="15742" y="25035"/>
                  </a:lnTo>
                  <a:lnTo>
                    <a:pt x="16056" y="24704"/>
                  </a:lnTo>
                  <a:lnTo>
                    <a:pt x="16370" y="24338"/>
                  </a:lnTo>
                  <a:lnTo>
                    <a:pt x="16666" y="23954"/>
                  </a:lnTo>
                  <a:lnTo>
                    <a:pt x="16928" y="23571"/>
                  </a:lnTo>
                  <a:lnTo>
                    <a:pt x="17189" y="23152"/>
                  </a:lnTo>
                  <a:lnTo>
                    <a:pt x="17416" y="22734"/>
                  </a:lnTo>
                  <a:lnTo>
                    <a:pt x="17625" y="22298"/>
                  </a:lnTo>
                  <a:lnTo>
                    <a:pt x="17817" y="21845"/>
                  </a:lnTo>
                  <a:lnTo>
                    <a:pt x="17991" y="21374"/>
                  </a:lnTo>
                  <a:lnTo>
                    <a:pt x="18148" y="20886"/>
                  </a:lnTo>
                  <a:lnTo>
                    <a:pt x="18270" y="20398"/>
                  </a:lnTo>
                  <a:lnTo>
                    <a:pt x="18392" y="19910"/>
                  </a:lnTo>
                  <a:lnTo>
                    <a:pt x="18462" y="19387"/>
                  </a:lnTo>
                  <a:lnTo>
                    <a:pt x="18532" y="18864"/>
                  </a:lnTo>
                  <a:lnTo>
                    <a:pt x="18567" y="18341"/>
                  </a:lnTo>
                  <a:lnTo>
                    <a:pt x="18567" y="17783"/>
                  </a:lnTo>
                  <a:lnTo>
                    <a:pt x="18445" y="16841"/>
                  </a:lnTo>
                  <a:lnTo>
                    <a:pt x="18305" y="15882"/>
                  </a:lnTo>
                  <a:lnTo>
                    <a:pt x="18148" y="14924"/>
                  </a:lnTo>
                  <a:lnTo>
                    <a:pt x="17957" y="13965"/>
                  </a:lnTo>
                  <a:lnTo>
                    <a:pt x="17747" y="13006"/>
                  </a:lnTo>
                  <a:lnTo>
                    <a:pt x="17503" y="12064"/>
                  </a:lnTo>
                  <a:lnTo>
                    <a:pt x="17242" y="11106"/>
                  </a:lnTo>
                  <a:lnTo>
                    <a:pt x="16945" y="10147"/>
                  </a:lnTo>
                  <a:lnTo>
                    <a:pt x="16614" y="9205"/>
                  </a:lnTo>
                  <a:lnTo>
                    <a:pt x="16265" y="8264"/>
                  </a:lnTo>
                  <a:lnTo>
                    <a:pt x="15865" y="7323"/>
                  </a:lnTo>
                  <a:lnTo>
                    <a:pt x="15429" y="6399"/>
                  </a:lnTo>
                  <a:lnTo>
                    <a:pt x="14958" y="5492"/>
                  </a:lnTo>
                  <a:lnTo>
                    <a:pt x="14452" y="4586"/>
                  </a:lnTo>
                  <a:lnTo>
                    <a:pt x="14191" y="4150"/>
                  </a:lnTo>
                  <a:lnTo>
                    <a:pt x="13912" y="3696"/>
                  </a:lnTo>
                  <a:lnTo>
                    <a:pt x="13616" y="3261"/>
                  </a:lnTo>
                  <a:lnTo>
                    <a:pt x="13319" y="2825"/>
                  </a:lnTo>
                  <a:lnTo>
                    <a:pt x="13075" y="2476"/>
                  </a:lnTo>
                  <a:lnTo>
                    <a:pt x="12814" y="2145"/>
                  </a:lnTo>
                  <a:lnTo>
                    <a:pt x="12570" y="1848"/>
                  </a:lnTo>
                  <a:lnTo>
                    <a:pt x="12308" y="1570"/>
                  </a:lnTo>
                  <a:lnTo>
                    <a:pt x="12064" y="1325"/>
                  </a:lnTo>
                  <a:lnTo>
                    <a:pt x="11803" y="1081"/>
                  </a:lnTo>
                  <a:lnTo>
                    <a:pt x="11541" y="872"/>
                  </a:lnTo>
                  <a:lnTo>
                    <a:pt x="11280" y="680"/>
                  </a:lnTo>
                  <a:lnTo>
                    <a:pt x="11035" y="524"/>
                  </a:lnTo>
                  <a:lnTo>
                    <a:pt x="10774" y="384"/>
                  </a:lnTo>
                  <a:lnTo>
                    <a:pt x="10512" y="262"/>
                  </a:lnTo>
                  <a:lnTo>
                    <a:pt x="10251" y="157"/>
                  </a:lnTo>
                  <a:lnTo>
                    <a:pt x="9989" y="88"/>
                  </a:lnTo>
                  <a:lnTo>
                    <a:pt x="9728" y="35"/>
                  </a:lnTo>
                  <a:lnTo>
                    <a:pt x="9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5896100" y="3683400"/>
              <a:ext cx="462875" cy="693000"/>
            </a:xfrm>
            <a:custGeom>
              <a:rect b="b" l="l" r="r" t="t"/>
              <a:pathLst>
                <a:path extrusionOk="0" h="27720" w="18515">
                  <a:moveTo>
                    <a:pt x="9223" y="0"/>
                  </a:moveTo>
                  <a:lnTo>
                    <a:pt x="8961" y="18"/>
                  </a:lnTo>
                  <a:lnTo>
                    <a:pt x="8700" y="53"/>
                  </a:lnTo>
                  <a:lnTo>
                    <a:pt x="8456" y="105"/>
                  </a:lnTo>
                  <a:lnTo>
                    <a:pt x="8194" y="175"/>
                  </a:lnTo>
                  <a:lnTo>
                    <a:pt x="7933" y="279"/>
                  </a:lnTo>
                  <a:lnTo>
                    <a:pt x="7671" y="384"/>
                  </a:lnTo>
                  <a:lnTo>
                    <a:pt x="7427" y="523"/>
                  </a:lnTo>
                  <a:lnTo>
                    <a:pt x="7166" y="698"/>
                  </a:lnTo>
                  <a:lnTo>
                    <a:pt x="6904" y="872"/>
                  </a:lnTo>
                  <a:lnTo>
                    <a:pt x="6660" y="1081"/>
                  </a:lnTo>
                  <a:lnTo>
                    <a:pt x="6416" y="1308"/>
                  </a:lnTo>
                  <a:lnTo>
                    <a:pt x="6155" y="1569"/>
                  </a:lnTo>
                  <a:lnTo>
                    <a:pt x="5911" y="1831"/>
                  </a:lnTo>
                  <a:lnTo>
                    <a:pt x="5667" y="2127"/>
                  </a:lnTo>
                  <a:lnTo>
                    <a:pt x="5422" y="2441"/>
                  </a:lnTo>
                  <a:lnTo>
                    <a:pt x="5178" y="2790"/>
                  </a:lnTo>
                  <a:lnTo>
                    <a:pt x="4603" y="3644"/>
                  </a:lnTo>
                  <a:lnTo>
                    <a:pt x="4063" y="4533"/>
                  </a:lnTo>
                  <a:lnTo>
                    <a:pt x="3557" y="5422"/>
                  </a:lnTo>
                  <a:lnTo>
                    <a:pt x="3086" y="6329"/>
                  </a:lnTo>
                  <a:lnTo>
                    <a:pt x="2651" y="7235"/>
                  </a:lnTo>
                  <a:lnTo>
                    <a:pt x="2250" y="8159"/>
                  </a:lnTo>
                  <a:lnTo>
                    <a:pt x="1866" y="9101"/>
                  </a:lnTo>
                  <a:lnTo>
                    <a:pt x="1535" y="10059"/>
                  </a:lnTo>
                  <a:lnTo>
                    <a:pt x="1221" y="11018"/>
                  </a:lnTo>
                  <a:lnTo>
                    <a:pt x="960" y="11995"/>
                  </a:lnTo>
                  <a:lnTo>
                    <a:pt x="715" y="12971"/>
                  </a:lnTo>
                  <a:lnTo>
                    <a:pt x="506" y="13965"/>
                  </a:lnTo>
                  <a:lnTo>
                    <a:pt x="332" y="14976"/>
                  </a:lnTo>
                  <a:lnTo>
                    <a:pt x="192" y="15987"/>
                  </a:lnTo>
                  <a:lnTo>
                    <a:pt x="88" y="17015"/>
                  </a:lnTo>
                  <a:lnTo>
                    <a:pt x="18" y="18044"/>
                  </a:lnTo>
                  <a:lnTo>
                    <a:pt x="1" y="18550"/>
                  </a:lnTo>
                  <a:lnTo>
                    <a:pt x="18" y="19038"/>
                  </a:lnTo>
                  <a:lnTo>
                    <a:pt x="53" y="19526"/>
                  </a:lnTo>
                  <a:lnTo>
                    <a:pt x="105" y="19997"/>
                  </a:lnTo>
                  <a:lnTo>
                    <a:pt x="192" y="20467"/>
                  </a:lnTo>
                  <a:lnTo>
                    <a:pt x="297" y="20921"/>
                  </a:lnTo>
                  <a:lnTo>
                    <a:pt x="419" y="21374"/>
                  </a:lnTo>
                  <a:lnTo>
                    <a:pt x="576" y="21810"/>
                  </a:lnTo>
                  <a:lnTo>
                    <a:pt x="733" y="22228"/>
                  </a:lnTo>
                  <a:lnTo>
                    <a:pt x="925" y="22646"/>
                  </a:lnTo>
                  <a:lnTo>
                    <a:pt x="1134" y="23047"/>
                  </a:lnTo>
                  <a:lnTo>
                    <a:pt x="1378" y="23448"/>
                  </a:lnTo>
                  <a:lnTo>
                    <a:pt x="1622" y="23814"/>
                  </a:lnTo>
                  <a:lnTo>
                    <a:pt x="1884" y="24181"/>
                  </a:lnTo>
                  <a:lnTo>
                    <a:pt x="2180" y="24529"/>
                  </a:lnTo>
                  <a:lnTo>
                    <a:pt x="2476" y="24860"/>
                  </a:lnTo>
                  <a:lnTo>
                    <a:pt x="2790" y="25192"/>
                  </a:lnTo>
                  <a:lnTo>
                    <a:pt x="3121" y="25488"/>
                  </a:lnTo>
                  <a:lnTo>
                    <a:pt x="3470" y="25767"/>
                  </a:lnTo>
                  <a:lnTo>
                    <a:pt x="3836" y="26046"/>
                  </a:lnTo>
                  <a:lnTo>
                    <a:pt x="4220" y="26290"/>
                  </a:lnTo>
                  <a:lnTo>
                    <a:pt x="4603" y="26517"/>
                  </a:lnTo>
                  <a:lnTo>
                    <a:pt x="5004" y="26743"/>
                  </a:lnTo>
                  <a:lnTo>
                    <a:pt x="5422" y="26935"/>
                  </a:lnTo>
                  <a:lnTo>
                    <a:pt x="5858" y="27109"/>
                  </a:lnTo>
                  <a:lnTo>
                    <a:pt x="6294" y="27266"/>
                  </a:lnTo>
                  <a:lnTo>
                    <a:pt x="6747" y="27388"/>
                  </a:lnTo>
                  <a:lnTo>
                    <a:pt x="7201" y="27510"/>
                  </a:lnTo>
                  <a:lnTo>
                    <a:pt x="7671" y="27598"/>
                  </a:lnTo>
                  <a:lnTo>
                    <a:pt x="8142" y="27667"/>
                  </a:lnTo>
                  <a:lnTo>
                    <a:pt x="8630" y="27702"/>
                  </a:lnTo>
                  <a:lnTo>
                    <a:pt x="9136" y="27720"/>
                  </a:lnTo>
                  <a:lnTo>
                    <a:pt x="9624" y="27720"/>
                  </a:lnTo>
                  <a:lnTo>
                    <a:pt x="10095" y="27702"/>
                  </a:lnTo>
                  <a:lnTo>
                    <a:pt x="10565" y="27632"/>
                  </a:lnTo>
                  <a:lnTo>
                    <a:pt x="11036" y="27563"/>
                  </a:lnTo>
                  <a:lnTo>
                    <a:pt x="11489" y="27458"/>
                  </a:lnTo>
                  <a:lnTo>
                    <a:pt x="11943" y="27336"/>
                  </a:lnTo>
                  <a:lnTo>
                    <a:pt x="12378" y="27197"/>
                  </a:lnTo>
                  <a:lnTo>
                    <a:pt x="12814" y="27022"/>
                  </a:lnTo>
                  <a:lnTo>
                    <a:pt x="13233" y="26830"/>
                  </a:lnTo>
                  <a:lnTo>
                    <a:pt x="13634" y="26621"/>
                  </a:lnTo>
                  <a:lnTo>
                    <a:pt x="14035" y="26395"/>
                  </a:lnTo>
                  <a:lnTo>
                    <a:pt x="14418" y="26133"/>
                  </a:lnTo>
                  <a:lnTo>
                    <a:pt x="14784" y="25872"/>
                  </a:lnTo>
                  <a:lnTo>
                    <a:pt x="15133" y="25575"/>
                  </a:lnTo>
                  <a:lnTo>
                    <a:pt x="15482" y="25261"/>
                  </a:lnTo>
                  <a:lnTo>
                    <a:pt x="15795" y="24930"/>
                  </a:lnTo>
                  <a:lnTo>
                    <a:pt x="16109" y="24582"/>
                  </a:lnTo>
                  <a:lnTo>
                    <a:pt x="16406" y="24215"/>
                  </a:lnTo>
                  <a:lnTo>
                    <a:pt x="16684" y="23832"/>
                  </a:lnTo>
                  <a:lnTo>
                    <a:pt x="16946" y="23431"/>
                  </a:lnTo>
                  <a:lnTo>
                    <a:pt x="17190" y="23030"/>
                  </a:lnTo>
                  <a:lnTo>
                    <a:pt x="17417" y="22594"/>
                  </a:lnTo>
                  <a:lnTo>
                    <a:pt x="17608" y="22141"/>
                  </a:lnTo>
                  <a:lnTo>
                    <a:pt x="17800" y="21688"/>
                  </a:lnTo>
                  <a:lnTo>
                    <a:pt x="17975" y="21199"/>
                  </a:lnTo>
                  <a:lnTo>
                    <a:pt x="18114" y="20711"/>
                  </a:lnTo>
                  <a:lnTo>
                    <a:pt x="18236" y="20206"/>
                  </a:lnTo>
                  <a:lnTo>
                    <a:pt x="18341" y="19700"/>
                  </a:lnTo>
                  <a:lnTo>
                    <a:pt x="18410" y="19160"/>
                  </a:lnTo>
                  <a:lnTo>
                    <a:pt x="18480" y="18619"/>
                  </a:lnTo>
                  <a:lnTo>
                    <a:pt x="18498" y="18061"/>
                  </a:lnTo>
                  <a:lnTo>
                    <a:pt x="18515" y="17504"/>
                  </a:lnTo>
                  <a:lnTo>
                    <a:pt x="18393" y="16597"/>
                  </a:lnTo>
                  <a:lnTo>
                    <a:pt x="18271" y="15690"/>
                  </a:lnTo>
                  <a:lnTo>
                    <a:pt x="18097" y="14767"/>
                  </a:lnTo>
                  <a:lnTo>
                    <a:pt x="17922" y="13843"/>
                  </a:lnTo>
                  <a:lnTo>
                    <a:pt x="17713" y="12901"/>
                  </a:lnTo>
                  <a:lnTo>
                    <a:pt x="17469" y="11960"/>
                  </a:lnTo>
                  <a:lnTo>
                    <a:pt x="17207" y="11036"/>
                  </a:lnTo>
                  <a:lnTo>
                    <a:pt x="16911" y="10094"/>
                  </a:lnTo>
                  <a:lnTo>
                    <a:pt x="16580" y="9153"/>
                  </a:lnTo>
                  <a:lnTo>
                    <a:pt x="16231" y="8229"/>
                  </a:lnTo>
                  <a:lnTo>
                    <a:pt x="15830" y="7305"/>
                  </a:lnTo>
                  <a:lnTo>
                    <a:pt x="15394" y="6381"/>
                  </a:lnTo>
                  <a:lnTo>
                    <a:pt x="14924" y="5474"/>
                  </a:lnTo>
                  <a:lnTo>
                    <a:pt x="14418" y="4568"/>
                  </a:lnTo>
                  <a:lnTo>
                    <a:pt x="13878" y="3679"/>
                  </a:lnTo>
                  <a:lnTo>
                    <a:pt x="13599" y="3243"/>
                  </a:lnTo>
                  <a:lnTo>
                    <a:pt x="13285" y="2807"/>
                  </a:lnTo>
                  <a:lnTo>
                    <a:pt x="13041" y="2459"/>
                  </a:lnTo>
                  <a:lnTo>
                    <a:pt x="12797" y="2145"/>
                  </a:lnTo>
                  <a:lnTo>
                    <a:pt x="12553" y="1848"/>
                  </a:lnTo>
                  <a:lnTo>
                    <a:pt x="12309" y="1587"/>
                  </a:lnTo>
                  <a:lnTo>
                    <a:pt x="12047" y="1325"/>
                  </a:lnTo>
                  <a:lnTo>
                    <a:pt x="11803" y="1099"/>
                  </a:lnTo>
                  <a:lnTo>
                    <a:pt x="11542" y="889"/>
                  </a:lnTo>
                  <a:lnTo>
                    <a:pt x="11298" y="715"/>
                  </a:lnTo>
                  <a:lnTo>
                    <a:pt x="11036" y="541"/>
                  </a:lnTo>
                  <a:lnTo>
                    <a:pt x="10775" y="401"/>
                  </a:lnTo>
                  <a:lnTo>
                    <a:pt x="10513" y="279"/>
                  </a:lnTo>
                  <a:lnTo>
                    <a:pt x="10252" y="192"/>
                  </a:lnTo>
                  <a:lnTo>
                    <a:pt x="10007" y="105"/>
                  </a:lnTo>
                  <a:lnTo>
                    <a:pt x="9746" y="53"/>
                  </a:lnTo>
                  <a:lnTo>
                    <a:pt x="9484" y="18"/>
                  </a:lnTo>
                  <a:lnTo>
                    <a:pt x="9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31"/>
          <p:cNvSpPr/>
          <p:nvPr/>
        </p:nvSpPr>
        <p:spPr>
          <a:xfrm>
            <a:off x="480420" y="3742051"/>
            <a:ext cx="628500" cy="628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4" name="Google Shape;874;p31"/>
          <p:cNvGrpSpPr/>
          <p:nvPr/>
        </p:nvGrpSpPr>
        <p:grpSpPr>
          <a:xfrm>
            <a:off x="614205" y="3853956"/>
            <a:ext cx="360961" cy="404385"/>
            <a:chOff x="850813" y="2867647"/>
            <a:chExt cx="326573" cy="365860"/>
          </a:xfrm>
        </p:grpSpPr>
        <p:sp>
          <p:nvSpPr>
            <p:cNvPr id="875" name="Google Shape;875;p31"/>
            <p:cNvSpPr/>
            <p:nvPr/>
          </p:nvSpPr>
          <p:spPr>
            <a:xfrm>
              <a:off x="977051" y="2867647"/>
              <a:ext cx="152293" cy="249434"/>
            </a:xfrm>
            <a:custGeom>
              <a:rect b="b" l="l" r="r" t="t"/>
              <a:pathLst>
                <a:path extrusionOk="0" h="7295" w="4454">
                  <a:moveTo>
                    <a:pt x="379" y="1"/>
                  </a:moveTo>
                  <a:cubicBezTo>
                    <a:pt x="307" y="1"/>
                    <a:pt x="249" y="40"/>
                    <a:pt x="191" y="79"/>
                  </a:cubicBezTo>
                  <a:cubicBezTo>
                    <a:pt x="119" y="150"/>
                    <a:pt x="95" y="245"/>
                    <a:pt x="95" y="317"/>
                  </a:cubicBezTo>
                  <a:cubicBezTo>
                    <a:pt x="95" y="793"/>
                    <a:pt x="286" y="1246"/>
                    <a:pt x="596" y="1603"/>
                  </a:cubicBezTo>
                  <a:cubicBezTo>
                    <a:pt x="905" y="1889"/>
                    <a:pt x="1334" y="2055"/>
                    <a:pt x="1786" y="2079"/>
                  </a:cubicBezTo>
                  <a:lnTo>
                    <a:pt x="1786" y="3079"/>
                  </a:lnTo>
                  <a:lnTo>
                    <a:pt x="1715" y="3008"/>
                  </a:lnTo>
                  <a:cubicBezTo>
                    <a:pt x="1358" y="2698"/>
                    <a:pt x="905" y="2508"/>
                    <a:pt x="429" y="2508"/>
                  </a:cubicBezTo>
                  <a:cubicBezTo>
                    <a:pt x="357" y="2508"/>
                    <a:pt x="262" y="2532"/>
                    <a:pt x="191" y="2603"/>
                  </a:cubicBezTo>
                  <a:cubicBezTo>
                    <a:pt x="143" y="2651"/>
                    <a:pt x="95" y="2746"/>
                    <a:pt x="95" y="2841"/>
                  </a:cubicBezTo>
                  <a:cubicBezTo>
                    <a:pt x="119" y="3317"/>
                    <a:pt x="286" y="3746"/>
                    <a:pt x="596" y="4103"/>
                  </a:cubicBezTo>
                  <a:cubicBezTo>
                    <a:pt x="929" y="4389"/>
                    <a:pt x="1334" y="4580"/>
                    <a:pt x="1786" y="4580"/>
                  </a:cubicBezTo>
                  <a:lnTo>
                    <a:pt x="1786" y="5389"/>
                  </a:lnTo>
                  <a:cubicBezTo>
                    <a:pt x="1119" y="5461"/>
                    <a:pt x="500" y="5699"/>
                    <a:pt x="0" y="6128"/>
                  </a:cubicBezTo>
                  <a:lnTo>
                    <a:pt x="1500" y="6128"/>
                  </a:lnTo>
                  <a:cubicBezTo>
                    <a:pt x="2167" y="6128"/>
                    <a:pt x="2763" y="6628"/>
                    <a:pt x="2882" y="7294"/>
                  </a:cubicBezTo>
                  <a:lnTo>
                    <a:pt x="4215" y="6532"/>
                  </a:lnTo>
                  <a:cubicBezTo>
                    <a:pt x="4287" y="6485"/>
                    <a:pt x="4382" y="6437"/>
                    <a:pt x="4453" y="6413"/>
                  </a:cubicBezTo>
                  <a:cubicBezTo>
                    <a:pt x="3906" y="5842"/>
                    <a:pt x="3167" y="5461"/>
                    <a:pt x="2382" y="5389"/>
                  </a:cubicBezTo>
                  <a:lnTo>
                    <a:pt x="2382" y="4580"/>
                  </a:lnTo>
                  <a:cubicBezTo>
                    <a:pt x="2810" y="4580"/>
                    <a:pt x="3239" y="4389"/>
                    <a:pt x="3572" y="4103"/>
                  </a:cubicBezTo>
                  <a:cubicBezTo>
                    <a:pt x="3882" y="3746"/>
                    <a:pt x="4049" y="3317"/>
                    <a:pt x="4049" y="2841"/>
                  </a:cubicBezTo>
                  <a:cubicBezTo>
                    <a:pt x="4072" y="2746"/>
                    <a:pt x="4025" y="2651"/>
                    <a:pt x="3977" y="2603"/>
                  </a:cubicBezTo>
                  <a:cubicBezTo>
                    <a:pt x="3906" y="2532"/>
                    <a:pt x="3810" y="2508"/>
                    <a:pt x="3739" y="2508"/>
                  </a:cubicBezTo>
                  <a:cubicBezTo>
                    <a:pt x="3263" y="2508"/>
                    <a:pt x="2810" y="2698"/>
                    <a:pt x="2453" y="3008"/>
                  </a:cubicBezTo>
                  <a:lnTo>
                    <a:pt x="2382" y="3079"/>
                  </a:lnTo>
                  <a:lnTo>
                    <a:pt x="2382" y="2079"/>
                  </a:lnTo>
                  <a:cubicBezTo>
                    <a:pt x="2834" y="2055"/>
                    <a:pt x="3239" y="1889"/>
                    <a:pt x="3572" y="1603"/>
                  </a:cubicBezTo>
                  <a:cubicBezTo>
                    <a:pt x="3882" y="1246"/>
                    <a:pt x="4049" y="793"/>
                    <a:pt x="4072" y="341"/>
                  </a:cubicBezTo>
                  <a:cubicBezTo>
                    <a:pt x="4072" y="245"/>
                    <a:pt x="4049" y="150"/>
                    <a:pt x="3977" y="103"/>
                  </a:cubicBezTo>
                  <a:cubicBezTo>
                    <a:pt x="3918" y="44"/>
                    <a:pt x="3860" y="1"/>
                    <a:pt x="3788" y="1"/>
                  </a:cubicBezTo>
                  <a:cubicBezTo>
                    <a:pt x="3772" y="1"/>
                    <a:pt x="3756" y="3"/>
                    <a:pt x="3739" y="7"/>
                  </a:cubicBezTo>
                  <a:cubicBezTo>
                    <a:pt x="3263" y="7"/>
                    <a:pt x="2810" y="174"/>
                    <a:pt x="2477" y="484"/>
                  </a:cubicBezTo>
                  <a:cubicBezTo>
                    <a:pt x="2286" y="674"/>
                    <a:pt x="2143" y="912"/>
                    <a:pt x="2072" y="1150"/>
                  </a:cubicBezTo>
                  <a:cubicBezTo>
                    <a:pt x="2001" y="912"/>
                    <a:pt x="1881" y="674"/>
                    <a:pt x="1691" y="484"/>
                  </a:cubicBezTo>
                  <a:cubicBezTo>
                    <a:pt x="1358" y="174"/>
                    <a:pt x="905" y="7"/>
                    <a:pt x="429" y="7"/>
                  </a:cubicBezTo>
                  <a:cubicBezTo>
                    <a:pt x="411" y="3"/>
                    <a:pt x="395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850813" y="3099062"/>
              <a:ext cx="326573" cy="134445"/>
            </a:xfrm>
            <a:custGeom>
              <a:rect b="b" l="l" r="r" t="t"/>
              <a:pathLst>
                <a:path extrusionOk="0" h="3932" w="9551">
                  <a:moveTo>
                    <a:pt x="5261" y="0"/>
                  </a:moveTo>
                  <a:cubicBezTo>
                    <a:pt x="5238" y="0"/>
                    <a:pt x="5216" y="1"/>
                    <a:pt x="5192" y="3"/>
                  </a:cubicBezTo>
                  <a:lnTo>
                    <a:pt x="3097" y="3"/>
                  </a:lnTo>
                  <a:cubicBezTo>
                    <a:pt x="2573" y="3"/>
                    <a:pt x="2073" y="217"/>
                    <a:pt x="1692" y="598"/>
                  </a:cubicBezTo>
                  <a:lnTo>
                    <a:pt x="96" y="2170"/>
                  </a:lnTo>
                  <a:cubicBezTo>
                    <a:pt x="25" y="2217"/>
                    <a:pt x="1" y="2336"/>
                    <a:pt x="1" y="2432"/>
                  </a:cubicBezTo>
                  <a:cubicBezTo>
                    <a:pt x="25" y="2527"/>
                    <a:pt x="72" y="2622"/>
                    <a:pt x="168" y="2646"/>
                  </a:cubicBezTo>
                  <a:lnTo>
                    <a:pt x="2478" y="3884"/>
                  </a:lnTo>
                  <a:cubicBezTo>
                    <a:pt x="2525" y="3908"/>
                    <a:pt x="2573" y="3932"/>
                    <a:pt x="2644" y="3932"/>
                  </a:cubicBezTo>
                  <a:cubicBezTo>
                    <a:pt x="2716" y="3932"/>
                    <a:pt x="2787" y="3908"/>
                    <a:pt x="2859" y="3837"/>
                  </a:cubicBezTo>
                  <a:lnTo>
                    <a:pt x="3430" y="3265"/>
                  </a:lnTo>
                  <a:cubicBezTo>
                    <a:pt x="3525" y="3170"/>
                    <a:pt x="3668" y="3122"/>
                    <a:pt x="3787" y="3122"/>
                  </a:cubicBezTo>
                  <a:lnTo>
                    <a:pt x="6121" y="3122"/>
                  </a:lnTo>
                  <a:cubicBezTo>
                    <a:pt x="6407" y="3122"/>
                    <a:pt x="6669" y="3051"/>
                    <a:pt x="6907" y="2908"/>
                  </a:cubicBezTo>
                  <a:lnTo>
                    <a:pt x="9027" y="1693"/>
                  </a:lnTo>
                  <a:cubicBezTo>
                    <a:pt x="9431" y="1431"/>
                    <a:pt x="9551" y="884"/>
                    <a:pt x="9241" y="503"/>
                  </a:cubicBezTo>
                  <a:cubicBezTo>
                    <a:pt x="9090" y="307"/>
                    <a:pt x="8853" y="197"/>
                    <a:pt x="8615" y="197"/>
                  </a:cubicBezTo>
                  <a:cubicBezTo>
                    <a:pt x="8478" y="197"/>
                    <a:pt x="8339" y="233"/>
                    <a:pt x="8217" y="312"/>
                  </a:cubicBezTo>
                  <a:lnTo>
                    <a:pt x="6502" y="1289"/>
                  </a:lnTo>
                  <a:cubicBezTo>
                    <a:pt x="6288" y="1836"/>
                    <a:pt x="5764" y="2193"/>
                    <a:pt x="5192" y="2193"/>
                  </a:cubicBezTo>
                  <a:lnTo>
                    <a:pt x="3978" y="2193"/>
                  </a:lnTo>
                  <a:cubicBezTo>
                    <a:pt x="3963" y="2195"/>
                    <a:pt x="3949" y="2196"/>
                    <a:pt x="3935" y="2196"/>
                  </a:cubicBezTo>
                  <a:cubicBezTo>
                    <a:pt x="3516" y="2196"/>
                    <a:pt x="3516" y="1548"/>
                    <a:pt x="3935" y="1548"/>
                  </a:cubicBezTo>
                  <a:cubicBezTo>
                    <a:pt x="3949" y="1548"/>
                    <a:pt x="3963" y="1549"/>
                    <a:pt x="3978" y="1550"/>
                  </a:cubicBezTo>
                  <a:lnTo>
                    <a:pt x="5192" y="1550"/>
                  </a:lnTo>
                  <a:cubicBezTo>
                    <a:pt x="5216" y="1552"/>
                    <a:pt x="5238" y="1553"/>
                    <a:pt x="5261" y="1553"/>
                  </a:cubicBezTo>
                  <a:cubicBezTo>
                    <a:pt x="6289" y="1553"/>
                    <a:pt x="6289" y="0"/>
                    <a:pt x="5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882" name="Google Shape;882;p32"/>
          <p:cNvGrpSpPr/>
          <p:nvPr/>
        </p:nvGrpSpPr>
        <p:grpSpPr>
          <a:xfrm>
            <a:off x="457200" y="2724442"/>
            <a:ext cx="2016900" cy="2007108"/>
            <a:chOff x="457200" y="2724442"/>
            <a:chExt cx="2016900" cy="2007108"/>
          </a:xfrm>
        </p:grpSpPr>
        <p:grpSp>
          <p:nvGrpSpPr>
            <p:cNvPr id="883" name="Google Shape;883;p32"/>
            <p:cNvGrpSpPr/>
            <p:nvPr/>
          </p:nvGrpSpPr>
          <p:grpSpPr>
            <a:xfrm>
              <a:off x="457200" y="3470050"/>
              <a:ext cx="2016900" cy="1261500"/>
              <a:chOff x="457200" y="3470050"/>
              <a:chExt cx="2016900" cy="1261500"/>
            </a:xfrm>
          </p:grpSpPr>
          <p:sp>
            <p:nvSpPr>
              <p:cNvPr id="884" name="Google Shape;884;p32"/>
              <p:cNvSpPr txBox="1"/>
              <p:nvPr/>
            </p:nvSpPr>
            <p:spPr>
              <a:xfrm>
                <a:off x="457200" y="3470050"/>
                <a:ext cx="2016900" cy="299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New leads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85" name="Google Shape;885;p32"/>
              <p:cNvSpPr txBox="1"/>
              <p:nvPr/>
            </p:nvSpPr>
            <p:spPr>
              <a:xfrm>
                <a:off x="457200" y="3769150"/>
                <a:ext cx="2016900" cy="962400"/>
              </a:xfrm>
              <a:prstGeom prst="rect">
                <a:avLst/>
              </a:prstGeom>
              <a:solidFill>
                <a:srgbClr val="89BB63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Posts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White papers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Events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86" name="Google Shape;886;p32"/>
            <p:cNvSpPr txBox="1"/>
            <p:nvPr/>
          </p:nvSpPr>
          <p:spPr>
            <a:xfrm>
              <a:off x="1248150" y="2724442"/>
              <a:ext cx="435000" cy="44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87" name="Google Shape;887;p32"/>
          <p:cNvGrpSpPr/>
          <p:nvPr/>
        </p:nvGrpSpPr>
        <p:grpSpPr>
          <a:xfrm>
            <a:off x="2524030" y="2724442"/>
            <a:ext cx="2016900" cy="2007108"/>
            <a:chOff x="2524033" y="2724442"/>
            <a:chExt cx="2016900" cy="2007108"/>
          </a:xfrm>
        </p:grpSpPr>
        <p:grpSp>
          <p:nvGrpSpPr>
            <p:cNvPr id="888" name="Google Shape;888;p32"/>
            <p:cNvGrpSpPr/>
            <p:nvPr/>
          </p:nvGrpSpPr>
          <p:grpSpPr>
            <a:xfrm>
              <a:off x="2524033" y="3470050"/>
              <a:ext cx="2016900" cy="1261500"/>
              <a:chOff x="2524033" y="3470050"/>
              <a:chExt cx="2016900" cy="1261500"/>
            </a:xfrm>
          </p:grpSpPr>
          <p:sp>
            <p:nvSpPr>
              <p:cNvPr id="889" name="Google Shape;889;p32"/>
              <p:cNvSpPr txBox="1"/>
              <p:nvPr/>
            </p:nvSpPr>
            <p:spPr>
              <a:xfrm>
                <a:off x="2524033" y="3470050"/>
                <a:ext cx="2016900" cy="299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Warm leads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90" name="Google Shape;890;p32"/>
              <p:cNvSpPr txBox="1"/>
              <p:nvPr/>
            </p:nvSpPr>
            <p:spPr>
              <a:xfrm>
                <a:off x="2524033" y="3769150"/>
                <a:ext cx="2016900" cy="962400"/>
              </a:xfrm>
              <a:prstGeom prst="rect">
                <a:avLst/>
              </a:prstGeom>
              <a:solidFill>
                <a:srgbClr val="67B190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Demos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Reviews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Webinar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Guides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91" name="Google Shape;891;p32"/>
            <p:cNvSpPr txBox="1"/>
            <p:nvPr/>
          </p:nvSpPr>
          <p:spPr>
            <a:xfrm>
              <a:off x="3314983" y="2724442"/>
              <a:ext cx="435000" cy="443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92" name="Google Shape;892;p32"/>
          <p:cNvGrpSpPr/>
          <p:nvPr/>
        </p:nvGrpSpPr>
        <p:grpSpPr>
          <a:xfrm>
            <a:off x="4590861" y="2724442"/>
            <a:ext cx="2016909" cy="2007633"/>
            <a:chOff x="4590866" y="2724442"/>
            <a:chExt cx="2016909" cy="2007633"/>
          </a:xfrm>
        </p:grpSpPr>
        <p:grpSp>
          <p:nvGrpSpPr>
            <p:cNvPr id="893" name="Google Shape;893;p32"/>
            <p:cNvGrpSpPr/>
            <p:nvPr/>
          </p:nvGrpSpPr>
          <p:grpSpPr>
            <a:xfrm>
              <a:off x="4590866" y="3470050"/>
              <a:ext cx="2016909" cy="1262025"/>
              <a:chOff x="4590866" y="3470050"/>
              <a:chExt cx="2016909" cy="1262025"/>
            </a:xfrm>
          </p:grpSpPr>
          <p:sp>
            <p:nvSpPr>
              <p:cNvPr id="894" name="Google Shape;894;p32"/>
              <p:cNvSpPr txBox="1"/>
              <p:nvPr/>
            </p:nvSpPr>
            <p:spPr>
              <a:xfrm>
                <a:off x="4590866" y="3470050"/>
                <a:ext cx="2016900" cy="292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Opportunities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95" name="Google Shape;895;p32"/>
              <p:cNvSpPr txBox="1"/>
              <p:nvPr/>
            </p:nvSpPr>
            <p:spPr>
              <a:xfrm>
                <a:off x="4590875" y="3769675"/>
                <a:ext cx="2016900" cy="962400"/>
              </a:xfrm>
              <a:prstGeom prst="rect">
                <a:avLst/>
              </a:prstGeom>
              <a:solidFill>
                <a:srgbClr val="69B9E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Sales proposal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Special offers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Special pricing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Buyer guides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96" name="Google Shape;896;p32"/>
            <p:cNvSpPr txBox="1"/>
            <p:nvPr/>
          </p:nvSpPr>
          <p:spPr>
            <a:xfrm>
              <a:off x="5381817" y="2724442"/>
              <a:ext cx="435000" cy="44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97" name="Google Shape;897;p32"/>
          <p:cNvGrpSpPr/>
          <p:nvPr/>
        </p:nvGrpSpPr>
        <p:grpSpPr>
          <a:xfrm>
            <a:off x="6657700" y="2724442"/>
            <a:ext cx="2016904" cy="2007633"/>
            <a:chOff x="6657700" y="2724442"/>
            <a:chExt cx="2016904" cy="2007633"/>
          </a:xfrm>
        </p:grpSpPr>
        <p:grpSp>
          <p:nvGrpSpPr>
            <p:cNvPr id="898" name="Google Shape;898;p32"/>
            <p:cNvGrpSpPr/>
            <p:nvPr/>
          </p:nvGrpSpPr>
          <p:grpSpPr>
            <a:xfrm>
              <a:off x="6657700" y="3470050"/>
              <a:ext cx="2016904" cy="1262025"/>
              <a:chOff x="6657700" y="3470050"/>
              <a:chExt cx="2016904" cy="1262025"/>
            </a:xfrm>
          </p:grpSpPr>
          <p:sp>
            <p:nvSpPr>
              <p:cNvPr id="899" name="Google Shape;899;p32"/>
              <p:cNvSpPr txBox="1"/>
              <p:nvPr/>
            </p:nvSpPr>
            <p:spPr>
              <a:xfrm>
                <a:off x="6657700" y="3470050"/>
                <a:ext cx="2016900" cy="292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00" name="Google Shape;900;p32"/>
              <p:cNvSpPr txBox="1"/>
              <p:nvPr/>
            </p:nvSpPr>
            <p:spPr>
              <a:xfrm>
                <a:off x="6657704" y="3769675"/>
                <a:ext cx="2016900" cy="962400"/>
              </a:xfrm>
              <a:prstGeom prst="rect">
                <a:avLst/>
              </a:prstGeom>
              <a:solidFill>
                <a:srgbClr val="5F9BC9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Information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Training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Updates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News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01" name="Google Shape;901;p32"/>
            <p:cNvSpPr txBox="1"/>
            <p:nvPr/>
          </p:nvSpPr>
          <p:spPr>
            <a:xfrm>
              <a:off x="7448650" y="2724442"/>
              <a:ext cx="435000" cy="443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02" name="Google Shape;902;p32"/>
          <p:cNvGrpSpPr/>
          <p:nvPr/>
        </p:nvGrpSpPr>
        <p:grpSpPr>
          <a:xfrm>
            <a:off x="1108500" y="1707633"/>
            <a:ext cx="714300" cy="714300"/>
            <a:chOff x="1108500" y="1707633"/>
            <a:chExt cx="714300" cy="714300"/>
          </a:xfrm>
        </p:grpSpPr>
        <p:sp>
          <p:nvSpPr>
            <p:cNvPr id="903" name="Google Shape;903;p32"/>
            <p:cNvSpPr/>
            <p:nvPr/>
          </p:nvSpPr>
          <p:spPr>
            <a:xfrm>
              <a:off x="1108500" y="1707633"/>
              <a:ext cx="714300" cy="7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1222662" y="1882049"/>
              <a:ext cx="427879" cy="365469"/>
            </a:xfrm>
            <a:custGeom>
              <a:rect b="b" l="l" r="r" t="t"/>
              <a:pathLst>
                <a:path extrusionOk="0" h="10687" w="12512">
                  <a:moveTo>
                    <a:pt x="7173" y="1876"/>
                  </a:moveTo>
                  <a:cubicBezTo>
                    <a:pt x="7489" y="1876"/>
                    <a:pt x="7804" y="2085"/>
                    <a:pt x="7804" y="2501"/>
                  </a:cubicBezTo>
                  <a:lnTo>
                    <a:pt x="7804" y="4692"/>
                  </a:lnTo>
                  <a:lnTo>
                    <a:pt x="9995" y="4692"/>
                  </a:lnTo>
                  <a:cubicBezTo>
                    <a:pt x="10757" y="4764"/>
                    <a:pt x="10757" y="5907"/>
                    <a:pt x="9995" y="5954"/>
                  </a:cubicBezTo>
                  <a:lnTo>
                    <a:pt x="7804" y="5954"/>
                  </a:lnTo>
                  <a:lnTo>
                    <a:pt x="7804" y="8193"/>
                  </a:lnTo>
                  <a:cubicBezTo>
                    <a:pt x="7804" y="8610"/>
                    <a:pt x="7489" y="8818"/>
                    <a:pt x="7173" y="8818"/>
                  </a:cubicBezTo>
                  <a:cubicBezTo>
                    <a:pt x="6858" y="8818"/>
                    <a:pt x="6542" y="8610"/>
                    <a:pt x="6542" y="8193"/>
                  </a:cubicBezTo>
                  <a:lnTo>
                    <a:pt x="6542" y="5954"/>
                  </a:lnTo>
                  <a:lnTo>
                    <a:pt x="4327" y="5954"/>
                  </a:lnTo>
                  <a:cubicBezTo>
                    <a:pt x="3542" y="5907"/>
                    <a:pt x="3542" y="4764"/>
                    <a:pt x="4327" y="4692"/>
                  </a:cubicBezTo>
                  <a:lnTo>
                    <a:pt x="6542" y="4692"/>
                  </a:lnTo>
                  <a:lnTo>
                    <a:pt x="6542" y="2501"/>
                  </a:lnTo>
                  <a:cubicBezTo>
                    <a:pt x="6542" y="2085"/>
                    <a:pt x="6858" y="1876"/>
                    <a:pt x="7173" y="1876"/>
                  </a:cubicBezTo>
                  <a:close/>
                  <a:moveTo>
                    <a:pt x="7156" y="1"/>
                  </a:moveTo>
                  <a:cubicBezTo>
                    <a:pt x="2389" y="1"/>
                    <a:pt x="0" y="5747"/>
                    <a:pt x="3375" y="9122"/>
                  </a:cubicBezTo>
                  <a:cubicBezTo>
                    <a:pt x="4464" y="10203"/>
                    <a:pt x="5799" y="10687"/>
                    <a:pt x="7109" y="10687"/>
                  </a:cubicBezTo>
                  <a:cubicBezTo>
                    <a:pt x="9867" y="10687"/>
                    <a:pt x="12512" y="8541"/>
                    <a:pt x="12496" y="5312"/>
                  </a:cubicBezTo>
                  <a:cubicBezTo>
                    <a:pt x="12472" y="2382"/>
                    <a:pt x="10091" y="25"/>
                    <a:pt x="7185" y="1"/>
                  </a:cubicBezTo>
                  <a:cubicBezTo>
                    <a:pt x="7175" y="1"/>
                    <a:pt x="7165" y="1"/>
                    <a:pt x="7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32"/>
          <p:cNvGrpSpPr/>
          <p:nvPr/>
        </p:nvGrpSpPr>
        <p:grpSpPr>
          <a:xfrm>
            <a:off x="3175325" y="1707633"/>
            <a:ext cx="714300" cy="714300"/>
            <a:chOff x="3175325" y="1707633"/>
            <a:chExt cx="714300" cy="714300"/>
          </a:xfrm>
        </p:grpSpPr>
        <p:sp>
          <p:nvSpPr>
            <p:cNvPr id="906" name="Google Shape;906;p32"/>
            <p:cNvSpPr/>
            <p:nvPr/>
          </p:nvSpPr>
          <p:spPr>
            <a:xfrm>
              <a:off x="3175325" y="1707633"/>
              <a:ext cx="714300" cy="71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7" name="Google Shape;907;p32"/>
            <p:cNvGrpSpPr/>
            <p:nvPr/>
          </p:nvGrpSpPr>
          <p:grpSpPr>
            <a:xfrm>
              <a:off x="3362382" y="1895148"/>
              <a:ext cx="340204" cy="339271"/>
              <a:chOff x="3270450" y="3213625"/>
              <a:chExt cx="483175" cy="481850"/>
            </a:xfrm>
          </p:grpSpPr>
          <p:sp>
            <p:nvSpPr>
              <p:cNvPr id="908" name="Google Shape;908;p32"/>
              <p:cNvSpPr/>
              <p:nvPr/>
            </p:nvSpPr>
            <p:spPr>
              <a:xfrm>
                <a:off x="3392550" y="3335025"/>
                <a:ext cx="239050" cy="239050"/>
              </a:xfrm>
              <a:custGeom>
                <a:rect b="b" l="l" r="r" t="t"/>
                <a:pathLst>
                  <a:path extrusionOk="0" h="9562" w="9562">
                    <a:moveTo>
                      <a:pt x="4782" y="1"/>
                    </a:moveTo>
                    <a:cubicBezTo>
                      <a:pt x="2142" y="1"/>
                      <a:pt x="1" y="2139"/>
                      <a:pt x="1" y="4780"/>
                    </a:cubicBezTo>
                    <a:cubicBezTo>
                      <a:pt x="1" y="7421"/>
                      <a:pt x="2142" y="9562"/>
                      <a:pt x="4782" y="9562"/>
                    </a:cubicBezTo>
                    <a:cubicBezTo>
                      <a:pt x="7420" y="9562"/>
                      <a:pt x="9561" y="7421"/>
                      <a:pt x="9561" y="4780"/>
                    </a:cubicBezTo>
                    <a:cubicBezTo>
                      <a:pt x="9561" y="2139"/>
                      <a:pt x="7420" y="1"/>
                      <a:pt x="4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09" name="Google Shape;909;p32"/>
              <p:cNvSpPr/>
              <p:nvPr/>
            </p:nvSpPr>
            <p:spPr>
              <a:xfrm>
                <a:off x="3270450" y="3213625"/>
                <a:ext cx="483175" cy="481850"/>
              </a:xfrm>
              <a:custGeom>
                <a:rect b="b" l="l" r="r" t="t"/>
                <a:pathLst>
                  <a:path extrusionOk="0" h="19274" w="19327">
                    <a:moveTo>
                      <a:pt x="9666" y="3728"/>
                    </a:moveTo>
                    <a:cubicBezTo>
                      <a:pt x="12925" y="3728"/>
                      <a:pt x="15575" y="6378"/>
                      <a:pt x="15575" y="9636"/>
                    </a:cubicBezTo>
                    <a:cubicBezTo>
                      <a:pt x="15575" y="12894"/>
                      <a:pt x="12925" y="15547"/>
                      <a:pt x="9666" y="15547"/>
                    </a:cubicBezTo>
                    <a:cubicBezTo>
                      <a:pt x="6405" y="15547"/>
                      <a:pt x="3755" y="12894"/>
                      <a:pt x="3755" y="9636"/>
                    </a:cubicBezTo>
                    <a:cubicBezTo>
                      <a:pt x="3755" y="6378"/>
                      <a:pt x="6405" y="3728"/>
                      <a:pt x="9666" y="3728"/>
                    </a:cubicBezTo>
                    <a:close/>
                    <a:moveTo>
                      <a:pt x="9665" y="0"/>
                    </a:moveTo>
                    <a:cubicBezTo>
                      <a:pt x="9575" y="0"/>
                      <a:pt x="9484" y="22"/>
                      <a:pt x="9402" y="66"/>
                    </a:cubicBezTo>
                    <a:lnTo>
                      <a:pt x="7532" y="1054"/>
                    </a:lnTo>
                    <a:lnTo>
                      <a:pt x="5418" y="1054"/>
                    </a:lnTo>
                    <a:cubicBezTo>
                      <a:pt x="5231" y="1054"/>
                      <a:pt x="5056" y="1144"/>
                      <a:pt x="4954" y="1301"/>
                    </a:cubicBezTo>
                    <a:lnTo>
                      <a:pt x="3752" y="3053"/>
                    </a:lnTo>
                    <a:lnTo>
                      <a:pt x="1879" y="4041"/>
                    </a:lnTo>
                    <a:cubicBezTo>
                      <a:pt x="1717" y="4128"/>
                      <a:pt x="1605" y="4288"/>
                      <a:pt x="1584" y="4474"/>
                    </a:cubicBezTo>
                    <a:lnTo>
                      <a:pt x="1328" y="6588"/>
                    </a:lnTo>
                    <a:lnTo>
                      <a:pt x="127" y="8341"/>
                    </a:lnTo>
                    <a:cubicBezTo>
                      <a:pt x="24" y="8491"/>
                      <a:pt x="0" y="8687"/>
                      <a:pt x="67" y="8859"/>
                    </a:cubicBezTo>
                    <a:lnTo>
                      <a:pt x="816" y="10852"/>
                    </a:lnTo>
                    <a:lnTo>
                      <a:pt x="560" y="12966"/>
                    </a:lnTo>
                    <a:cubicBezTo>
                      <a:pt x="536" y="13150"/>
                      <a:pt x="606" y="13334"/>
                      <a:pt x="744" y="13457"/>
                    </a:cubicBezTo>
                    <a:lnTo>
                      <a:pt x="2325" y="14869"/>
                    </a:lnTo>
                    <a:lnTo>
                      <a:pt x="3075" y="16860"/>
                    </a:lnTo>
                    <a:cubicBezTo>
                      <a:pt x="3141" y="17034"/>
                      <a:pt x="3289" y="17164"/>
                      <a:pt x="3466" y="17209"/>
                    </a:cubicBezTo>
                    <a:lnTo>
                      <a:pt x="5520" y="17718"/>
                    </a:lnTo>
                    <a:lnTo>
                      <a:pt x="7101" y="19130"/>
                    </a:lnTo>
                    <a:cubicBezTo>
                      <a:pt x="7205" y="19223"/>
                      <a:pt x="7340" y="19273"/>
                      <a:pt x="7477" y="19273"/>
                    </a:cubicBezTo>
                    <a:cubicBezTo>
                      <a:pt x="7523" y="19273"/>
                      <a:pt x="7568" y="19268"/>
                      <a:pt x="7613" y="19257"/>
                    </a:cubicBezTo>
                    <a:lnTo>
                      <a:pt x="9666" y="18745"/>
                    </a:lnTo>
                    <a:lnTo>
                      <a:pt x="11717" y="19254"/>
                    </a:lnTo>
                    <a:cubicBezTo>
                      <a:pt x="11759" y="19266"/>
                      <a:pt x="11807" y="19272"/>
                      <a:pt x="11853" y="19272"/>
                    </a:cubicBezTo>
                    <a:cubicBezTo>
                      <a:pt x="11991" y="19272"/>
                      <a:pt x="12124" y="19221"/>
                      <a:pt x="12229" y="19127"/>
                    </a:cubicBezTo>
                    <a:lnTo>
                      <a:pt x="13810" y="17715"/>
                    </a:lnTo>
                    <a:lnTo>
                      <a:pt x="15861" y="17206"/>
                    </a:lnTo>
                    <a:cubicBezTo>
                      <a:pt x="16041" y="17161"/>
                      <a:pt x="16186" y="17031"/>
                      <a:pt x="16252" y="16857"/>
                    </a:cubicBezTo>
                    <a:lnTo>
                      <a:pt x="17002" y="14866"/>
                    </a:lnTo>
                    <a:lnTo>
                      <a:pt x="18583" y="13454"/>
                    </a:lnTo>
                    <a:cubicBezTo>
                      <a:pt x="18721" y="13331"/>
                      <a:pt x="18791" y="13147"/>
                      <a:pt x="18766" y="12963"/>
                    </a:cubicBezTo>
                    <a:lnTo>
                      <a:pt x="18514" y="10849"/>
                    </a:lnTo>
                    <a:lnTo>
                      <a:pt x="19263" y="8856"/>
                    </a:lnTo>
                    <a:cubicBezTo>
                      <a:pt x="19327" y="8684"/>
                      <a:pt x="19306" y="8491"/>
                      <a:pt x="19200" y="8338"/>
                    </a:cubicBezTo>
                    <a:lnTo>
                      <a:pt x="18002" y="6588"/>
                    </a:lnTo>
                    <a:lnTo>
                      <a:pt x="17746" y="4471"/>
                    </a:lnTo>
                    <a:cubicBezTo>
                      <a:pt x="17725" y="4288"/>
                      <a:pt x="17613" y="4128"/>
                      <a:pt x="17451" y="4041"/>
                    </a:cubicBezTo>
                    <a:lnTo>
                      <a:pt x="15578" y="3050"/>
                    </a:lnTo>
                    <a:lnTo>
                      <a:pt x="14379" y="1298"/>
                    </a:lnTo>
                    <a:cubicBezTo>
                      <a:pt x="14274" y="1144"/>
                      <a:pt x="14099" y="1054"/>
                      <a:pt x="13912" y="1054"/>
                    </a:cubicBezTo>
                    <a:lnTo>
                      <a:pt x="11798" y="1054"/>
                    </a:lnTo>
                    <a:lnTo>
                      <a:pt x="9928" y="66"/>
                    </a:lnTo>
                    <a:cubicBezTo>
                      <a:pt x="9846" y="22"/>
                      <a:pt x="9755" y="0"/>
                      <a:pt x="96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910" name="Google Shape;910;p32"/>
          <p:cNvGrpSpPr/>
          <p:nvPr/>
        </p:nvGrpSpPr>
        <p:grpSpPr>
          <a:xfrm>
            <a:off x="5242150" y="1707633"/>
            <a:ext cx="714300" cy="714300"/>
            <a:chOff x="5242150" y="1707633"/>
            <a:chExt cx="714300" cy="714300"/>
          </a:xfrm>
        </p:grpSpPr>
        <p:sp>
          <p:nvSpPr>
            <p:cNvPr id="911" name="Google Shape;911;p32"/>
            <p:cNvSpPr/>
            <p:nvPr/>
          </p:nvSpPr>
          <p:spPr>
            <a:xfrm>
              <a:off x="5242150" y="1707633"/>
              <a:ext cx="714300" cy="71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2" name="Google Shape;912;p32"/>
            <p:cNvGrpSpPr/>
            <p:nvPr/>
          </p:nvGrpSpPr>
          <p:grpSpPr>
            <a:xfrm>
              <a:off x="5423326" y="1889286"/>
              <a:ext cx="351940" cy="350995"/>
              <a:chOff x="944600" y="3981825"/>
              <a:chExt cx="297750" cy="296950"/>
            </a:xfrm>
          </p:grpSpPr>
          <p:sp>
            <p:nvSpPr>
              <p:cNvPr id="913" name="Google Shape;913;p32"/>
              <p:cNvSpPr/>
              <p:nvPr/>
            </p:nvSpPr>
            <p:spPr>
              <a:xfrm>
                <a:off x="944600" y="3981825"/>
                <a:ext cx="297750" cy="296950"/>
              </a:xfrm>
              <a:custGeom>
                <a:rect b="b" l="l" r="r" t="t"/>
                <a:pathLst>
                  <a:path extrusionOk="0" h="11878" w="11910">
                    <a:moveTo>
                      <a:pt x="6333" y="1418"/>
                    </a:moveTo>
                    <a:cubicBezTo>
                      <a:pt x="8539" y="1575"/>
                      <a:pt x="10303" y="3340"/>
                      <a:pt x="10461" y="5545"/>
                    </a:cubicBezTo>
                    <a:lnTo>
                      <a:pt x="10146" y="5545"/>
                    </a:lnTo>
                    <a:cubicBezTo>
                      <a:pt x="9957" y="5545"/>
                      <a:pt x="9799" y="5702"/>
                      <a:pt x="9799" y="5892"/>
                    </a:cubicBezTo>
                    <a:cubicBezTo>
                      <a:pt x="9799" y="6081"/>
                      <a:pt x="9957" y="6238"/>
                      <a:pt x="10146" y="6238"/>
                    </a:cubicBezTo>
                    <a:lnTo>
                      <a:pt x="10461" y="6238"/>
                    </a:lnTo>
                    <a:cubicBezTo>
                      <a:pt x="10303" y="8443"/>
                      <a:pt x="8539" y="10239"/>
                      <a:pt x="6333" y="10397"/>
                    </a:cubicBezTo>
                    <a:lnTo>
                      <a:pt x="6333" y="10082"/>
                    </a:lnTo>
                    <a:cubicBezTo>
                      <a:pt x="6333" y="9861"/>
                      <a:pt x="6176" y="9704"/>
                      <a:pt x="5955" y="9704"/>
                    </a:cubicBezTo>
                    <a:cubicBezTo>
                      <a:pt x="5766" y="9704"/>
                      <a:pt x="5609" y="9861"/>
                      <a:pt x="5609" y="10082"/>
                    </a:cubicBezTo>
                    <a:lnTo>
                      <a:pt x="5609" y="10397"/>
                    </a:lnTo>
                    <a:cubicBezTo>
                      <a:pt x="3403" y="10239"/>
                      <a:pt x="1639" y="8443"/>
                      <a:pt x="1482" y="6238"/>
                    </a:cubicBezTo>
                    <a:lnTo>
                      <a:pt x="1797" y="6238"/>
                    </a:lnTo>
                    <a:cubicBezTo>
                      <a:pt x="1986" y="6238"/>
                      <a:pt x="2143" y="6081"/>
                      <a:pt x="2143" y="5892"/>
                    </a:cubicBezTo>
                    <a:cubicBezTo>
                      <a:pt x="2143" y="5702"/>
                      <a:pt x="1986" y="5545"/>
                      <a:pt x="1797" y="5545"/>
                    </a:cubicBezTo>
                    <a:lnTo>
                      <a:pt x="1482" y="5545"/>
                    </a:lnTo>
                    <a:cubicBezTo>
                      <a:pt x="1639" y="3340"/>
                      <a:pt x="3403" y="1575"/>
                      <a:pt x="5609" y="1418"/>
                    </a:cubicBezTo>
                    <a:lnTo>
                      <a:pt x="5609" y="1733"/>
                    </a:lnTo>
                    <a:cubicBezTo>
                      <a:pt x="5609" y="1922"/>
                      <a:pt x="5766" y="2079"/>
                      <a:pt x="5955" y="2079"/>
                    </a:cubicBezTo>
                    <a:cubicBezTo>
                      <a:pt x="6176" y="2079"/>
                      <a:pt x="6333" y="1922"/>
                      <a:pt x="6333" y="1733"/>
                    </a:cubicBezTo>
                    <a:lnTo>
                      <a:pt x="6333" y="1418"/>
                    </a:lnTo>
                    <a:close/>
                    <a:moveTo>
                      <a:pt x="5955" y="0"/>
                    </a:moveTo>
                    <a:cubicBezTo>
                      <a:pt x="5766" y="0"/>
                      <a:pt x="5609" y="126"/>
                      <a:pt x="5609" y="347"/>
                    </a:cubicBezTo>
                    <a:lnTo>
                      <a:pt x="5609" y="725"/>
                    </a:lnTo>
                    <a:cubicBezTo>
                      <a:pt x="2994" y="882"/>
                      <a:pt x="946" y="2962"/>
                      <a:pt x="757" y="5576"/>
                    </a:cubicBezTo>
                    <a:lnTo>
                      <a:pt x="379" y="5576"/>
                    </a:lnTo>
                    <a:cubicBezTo>
                      <a:pt x="158" y="5576"/>
                      <a:pt x="1" y="5734"/>
                      <a:pt x="1" y="5923"/>
                    </a:cubicBezTo>
                    <a:cubicBezTo>
                      <a:pt x="1" y="6112"/>
                      <a:pt x="158" y="6270"/>
                      <a:pt x="379" y="6270"/>
                    </a:cubicBezTo>
                    <a:lnTo>
                      <a:pt x="757" y="6270"/>
                    </a:lnTo>
                    <a:cubicBezTo>
                      <a:pt x="915" y="8884"/>
                      <a:pt x="2994" y="10932"/>
                      <a:pt x="5609" y="11121"/>
                    </a:cubicBezTo>
                    <a:lnTo>
                      <a:pt x="5609" y="11531"/>
                    </a:lnTo>
                    <a:cubicBezTo>
                      <a:pt x="5609" y="11720"/>
                      <a:pt x="5766" y="11877"/>
                      <a:pt x="5955" y="11877"/>
                    </a:cubicBezTo>
                    <a:cubicBezTo>
                      <a:pt x="6176" y="11877"/>
                      <a:pt x="6333" y="11720"/>
                      <a:pt x="6333" y="11531"/>
                    </a:cubicBezTo>
                    <a:lnTo>
                      <a:pt x="6333" y="11121"/>
                    </a:lnTo>
                    <a:cubicBezTo>
                      <a:pt x="8917" y="10964"/>
                      <a:pt x="10965" y="8884"/>
                      <a:pt x="11154" y="6270"/>
                    </a:cubicBezTo>
                    <a:lnTo>
                      <a:pt x="11563" y="6270"/>
                    </a:lnTo>
                    <a:cubicBezTo>
                      <a:pt x="11752" y="6270"/>
                      <a:pt x="11910" y="6112"/>
                      <a:pt x="11910" y="5923"/>
                    </a:cubicBezTo>
                    <a:cubicBezTo>
                      <a:pt x="11910" y="5734"/>
                      <a:pt x="11752" y="5576"/>
                      <a:pt x="11563" y="5576"/>
                    </a:cubicBezTo>
                    <a:lnTo>
                      <a:pt x="11154" y="5576"/>
                    </a:lnTo>
                    <a:cubicBezTo>
                      <a:pt x="10996" y="2962"/>
                      <a:pt x="8917" y="914"/>
                      <a:pt x="6333" y="725"/>
                    </a:cubicBezTo>
                    <a:lnTo>
                      <a:pt x="6333" y="347"/>
                    </a:lnTo>
                    <a:cubicBezTo>
                      <a:pt x="6333" y="126"/>
                      <a:pt x="6176" y="0"/>
                      <a:pt x="5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2"/>
              <p:cNvSpPr/>
              <p:nvPr/>
            </p:nvSpPr>
            <p:spPr>
              <a:xfrm>
                <a:off x="1058025" y="4155875"/>
                <a:ext cx="72500" cy="52000"/>
              </a:xfrm>
              <a:custGeom>
                <a:rect b="b" l="l" r="r" t="t"/>
                <a:pathLst>
                  <a:path extrusionOk="0" h="2080" w="2900">
                    <a:moveTo>
                      <a:pt x="1418" y="1"/>
                    </a:moveTo>
                    <a:cubicBezTo>
                      <a:pt x="851" y="1"/>
                      <a:pt x="316" y="347"/>
                      <a:pt x="127" y="914"/>
                    </a:cubicBezTo>
                    <a:cubicBezTo>
                      <a:pt x="1" y="1166"/>
                      <a:pt x="1" y="1450"/>
                      <a:pt x="95" y="1765"/>
                    </a:cubicBezTo>
                    <a:cubicBezTo>
                      <a:pt x="473" y="1954"/>
                      <a:pt x="946" y="2080"/>
                      <a:pt x="1418" y="2080"/>
                    </a:cubicBezTo>
                    <a:cubicBezTo>
                      <a:pt x="1891" y="2080"/>
                      <a:pt x="2332" y="1954"/>
                      <a:pt x="2773" y="1765"/>
                    </a:cubicBezTo>
                    <a:cubicBezTo>
                      <a:pt x="2899" y="1387"/>
                      <a:pt x="2805" y="946"/>
                      <a:pt x="2616" y="599"/>
                    </a:cubicBezTo>
                    <a:cubicBezTo>
                      <a:pt x="2332" y="221"/>
                      <a:pt x="1891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2"/>
              <p:cNvSpPr/>
              <p:nvPr/>
            </p:nvSpPr>
            <p:spPr>
              <a:xfrm>
                <a:off x="1076150" y="4103900"/>
                <a:ext cx="35475" cy="35475"/>
              </a:xfrm>
              <a:custGeom>
                <a:rect b="b" l="l" r="r" t="t"/>
                <a:pathLst>
                  <a:path extrusionOk="0" h="1419" w="1419">
                    <a:moveTo>
                      <a:pt x="693" y="0"/>
                    </a:moveTo>
                    <a:cubicBezTo>
                      <a:pt x="315" y="0"/>
                      <a:pt x="0" y="315"/>
                      <a:pt x="0" y="693"/>
                    </a:cubicBezTo>
                    <a:cubicBezTo>
                      <a:pt x="0" y="1103"/>
                      <a:pt x="315" y="1418"/>
                      <a:pt x="693" y="1418"/>
                    </a:cubicBezTo>
                    <a:cubicBezTo>
                      <a:pt x="1103" y="1355"/>
                      <a:pt x="1418" y="1040"/>
                      <a:pt x="1418" y="693"/>
                    </a:cubicBezTo>
                    <a:cubicBezTo>
                      <a:pt x="1418" y="315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2"/>
              <p:cNvSpPr/>
              <p:nvPr/>
            </p:nvSpPr>
            <p:spPr>
              <a:xfrm>
                <a:off x="1016275" y="4051125"/>
                <a:ext cx="155975" cy="137075"/>
              </a:xfrm>
              <a:custGeom>
                <a:rect b="b" l="l" r="r" t="t"/>
                <a:pathLst>
                  <a:path extrusionOk="0" h="5483" w="6239">
                    <a:moveTo>
                      <a:pt x="3088" y="1"/>
                    </a:moveTo>
                    <a:cubicBezTo>
                      <a:pt x="1356" y="1"/>
                      <a:pt x="1" y="1387"/>
                      <a:pt x="1" y="3120"/>
                    </a:cubicBezTo>
                    <a:cubicBezTo>
                      <a:pt x="1" y="4033"/>
                      <a:pt x="379" y="4852"/>
                      <a:pt x="1041" y="5451"/>
                    </a:cubicBezTo>
                    <a:cubicBezTo>
                      <a:pt x="1041" y="5262"/>
                      <a:pt x="1104" y="5041"/>
                      <a:pt x="1167" y="4852"/>
                    </a:cubicBezTo>
                    <a:cubicBezTo>
                      <a:pt x="1324" y="4380"/>
                      <a:pt x="1671" y="4002"/>
                      <a:pt x="2112" y="3750"/>
                    </a:cubicBezTo>
                    <a:cubicBezTo>
                      <a:pt x="1891" y="3498"/>
                      <a:pt x="1734" y="3151"/>
                      <a:pt x="1734" y="2804"/>
                    </a:cubicBezTo>
                    <a:cubicBezTo>
                      <a:pt x="1734" y="2048"/>
                      <a:pt x="2364" y="1418"/>
                      <a:pt x="3088" y="1418"/>
                    </a:cubicBezTo>
                    <a:cubicBezTo>
                      <a:pt x="3845" y="1418"/>
                      <a:pt x="4475" y="2048"/>
                      <a:pt x="4475" y="2804"/>
                    </a:cubicBezTo>
                    <a:cubicBezTo>
                      <a:pt x="4475" y="3151"/>
                      <a:pt x="4317" y="3529"/>
                      <a:pt x="4097" y="3750"/>
                    </a:cubicBezTo>
                    <a:cubicBezTo>
                      <a:pt x="4349" y="3907"/>
                      <a:pt x="4632" y="4128"/>
                      <a:pt x="4790" y="4411"/>
                    </a:cubicBezTo>
                    <a:cubicBezTo>
                      <a:pt x="4979" y="4726"/>
                      <a:pt x="5105" y="5073"/>
                      <a:pt x="5136" y="5482"/>
                    </a:cubicBezTo>
                    <a:cubicBezTo>
                      <a:pt x="5766" y="4884"/>
                      <a:pt x="6207" y="4096"/>
                      <a:pt x="6207" y="3151"/>
                    </a:cubicBezTo>
                    <a:cubicBezTo>
                      <a:pt x="6239" y="1418"/>
                      <a:pt x="4821" y="1"/>
                      <a:pt x="3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7" name="Google Shape;917;p32"/>
          <p:cNvGrpSpPr/>
          <p:nvPr/>
        </p:nvGrpSpPr>
        <p:grpSpPr>
          <a:xfrm>
            <a:off x="7308975" y="1707633"/>
            <a:ext cx="714300" cy="714300"/>
            <a:chOff x="7308975" y="1707633"/>
            <a:chExt cx="714300" cy="714300"/>
          </a:xfrm>
        </p:grpSpPr>
        <p:sp>
          <p:nvSpPr>
            <p:cNvPr id="918" name="Google Shape;918;p32"/>
            <p:cNvSpPr/>
            <p:nvPr/>
          </p:nvSpPr>
          <p:spPr>
            <a:xfrm>
              <a:off x="7308975" y="1707633"/>
              <a:ext cx="714300" cy="714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9" name="Google Shape;919;p32"/>
            <p:cNvGrpSpPr/>
            <p:nvPr/>
          </p:nvGrpSpPr>
          <p:grpSpPr>
            <a:xfrm>
              <a:off x="7491084" y="1889744"/>
              <a:ext cx="350079" cy="350079"/>
              <a:chOff x="2037825" y="3254050"/>
              <a:chExt cx="296175" cy="296175"/>
            </a:xfrm>
          </p:grpSpPr>
          <p:sp>
            <p:nvSpPr>
              <p:cNvPr id="920" name="Google Shape;920;p32"/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2"/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rect b="b" l="l" r="r" t="t"/>
                <a:pathLst>
                  <a:path extrusionOk="0" h="2718" w="416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2"/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rect b="b" l="l" r="r" t="t"/>
                <a:pathLst>
                  <a:path extrusionOk="0" h="2763" w="4254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2"/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rect b="b" l="l" r="r" t="t"/>
                <a:pathLst>
                  <a:path extrusionOk="0" h="3435" w="3561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2"/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rect b="b" l="l" r="r" t="t"/>
                <a:pathLst>
                  <a:path extrusionOk="0" h="3529" w="5546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2"/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rect b="b" l="l" r="r" t="t"/>
                <a:pathLst>
                  <a:path extrusionOk="0" h="3593" w="5609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6" name="Google Shape;926;p32"/>
          <p:cNvGrpSpPr/>
          <p:nvPr/>
        </p:nvGrpSpPr>
        <p:grpSpPr>
          <a:xfrm>
            <a:off x="457200" y="962025"/>
            <a:ext cx="8229600" cy="443100"/>
            <a:chOff x="457200" y="962025"/>
            <a:chExt cx="8229600" cy="443100"/>
          </a:xfrm>
        </p:grpSpPr>
        <p:sp>
          <p:nvSpPr>
            <p:cNvPr id="927" name="Google Shape;927;p32"/>
            <p:cNvSpPr txBox="1"/>
            <p:nvPr/>
          </p:nvSpPr>
          <p:spPr>
            <a:xfrm>
              <a:off x="3381450" y="962025"/>
              <a:ext cx="2381100" cy="443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Audience segments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8" name="Google Shape;928;p32"/>
            <p:cNvSpPr txBox="1"/>
            <p:nvPr/>
          </p:nvSpPr>
          <p:spPr>
            <a:xfrm>
              <a:off x="457200" y="962025"/>
              <a:ext cx="2381100" cy="443100"/>
            </a:xfrm>
            <a:prstGeom prst="rect">
              <a:avLst/>
            </a:prstGeom>
            <a:solidFill>
              <a:srgbClr val="3C4964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Marketing automation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9" name="Google Shape;929;p32"/>
            <p:cNvSpPr txBox="1"/>
            <p:nvPr/>
          </p:nvSpPr>
          <p:spPr>
            <a:xfrm>
              <a:off x="6305700" y="962025"/>
              <a:ext cx="2381100" cy="443100"/>
            </a:xfrm>
            <a:prstGeom prst="rect">
              <a:avLst/>
            </a:prstGeom>
            <a:solidFill>
              <a:srgbClr val="3C4964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Nurturing campaigns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930" name="Google Shape;930;p32"/>
          <p:cNvCxnSpPr>
            <a:stCxn id="928" idx="3"/>
            <a:endCxn id="927" idx="1"/>
          </p:cNvCxnSpPr>
          <p:nvPr/>
        </p:nvCxnSpPr>
        <p:spPr>
          <a:xfrm>
            <a:off x="2838300" y="118357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" name="Google Shape;931;p32"/>
          <p:cNvCxnSpPr>
            <a:stCxn id="929" idx="1"/>
            <a:endCxn id="927" idx="3"/>
          </p:cNvCxnSpPr>
          <p:nvPr/>
        </p:nvCxnSpPr>
        <p:spPr>
          <a:xfrm rot="10800000">
            <a:off x="5762400" y="118357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32"/>
          <p:cNvCxnSpPr>
            <a:stCxn id="903" idx="4"/>
            <a:endCxn id="886" idx="0"/>
          </p:cNvCxnSpPr>
          <p:nvPr/>
        </p:nvCxnSpPr>
        <p:spPr>
          <a:xfrm>
            <a:off x="1465650" y="2421933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32"/>
          <p:cNvCxnSpPr>
            <a:stCxn id="906" idx="4"/>
            <a:endCxn id="891" idx="0"/>
          </p:cNvCxnSpPr>
          <p:nvPr/>
        </p:nvCxnSpPr>
        <p:spPr>
          <a:xfrm>
            <a:off x="3532475" y="2421933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32"/>
          <p:cNvCxnSpPr>
            <a:stCxn id="911" idx="4"/>
            <a:endCxn id="896" idx="0"/>
          </p:cNvCxnSpPr>
          <p:nvPr/>
        </p:nvCxnSpPr>
        <p:spPr>
          <a:xfrm>
            <a:off x="5599300" y="2421933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32"/>
          <p:cNvCxnSpPr>
            <a:stCxn id="918" idx="4"/>
            <a:endCxn id="901" idx="0"/>
          </p:cNvCxnSpPr>
          <p:nvPr/>
        </p:nvCxnSpPr>
        <p:spPr>
          <a:xfrm>
            <a:off x="7666125" y="2421933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32"/>
          <p:cNvCxnSpPr>
            <a:stCxn id="886" idx="2"/>
            <a:endCxn id="884" idx="0"/>
          </p:cNvCxnSpPr>
          <p:nvPr/>
        </p:nvCxnSpPr>
        <p:spPr>
          <a:xfrm>
            <a:off x="1465650" y="3167542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32"/>
          <p:cNvCxnSpPr>
            <a:stCxn id="891" idx="2"/>
            <a:endCxn id="889" idx="0"/>
          </p:cNvCxnSpPr>
          <p:nvPr/>
        </p:nvCxnSpPr>
        <p:spPr>
          <a:xfrm>
            <a:off x="3532480" y="3167542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32"/>
          <p:cNvCxnSpPr>
            <a:stCxn id="896" idx="2"/>
            <a:endCxn id="894" idx="0"/>
          </p:cNvCxnSpPr>
          <p:nvPr/>
        </p:nvCxnSpPr>
        <p:spPr>
          <a:xfrm>
            <a:off x="5599311" y="3167542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32"/>
          <p:cNvCxnSpPr>
            <a:stCxn id="901" idx="2"/>
            <a:endCxn id="899" idx="0"/>
          </p:cNvCxnSpPr>
          <p:nvPr/>
        </p:nvCxnSpPr>
        <p:spPr>
          <a:xfrm>
            <a:off x="7666150" y="3167542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32"/>
          <p:cNvCxnSpPr>
            <a:stCxn id="927" idx="2"/>
            <a:endCxn id="903" idx="0"/>
          </p:cNvCxnSpPr>
          <p:nvPr/>
        </p:nvCxnSpPr>
        <p:spPr>
          <a:xfrm rot="5400000">
            <a:off x="2867700" y="3225"/>
            <a:ext cx="302400" cy="31062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32"/>
          <p:cNvCxnSpPr>
            <a:stCxn id="927" idx="2"/>
            <a:endCxn id="906" idx="0"/>
          </p:cNvCxnSpPr>
          <p:nvPr/>
        </p:nvCxnSpPr>
        <p:spPr>
          <a:xfrm rot="5400000">
            <a:off x="3901050" y="1036575"/>
            <a:ext cx="302400" cy="10395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32"/>
          <p:cNvCxnSpPr>
            <a:stCxn id="927" idx="2"/>
            <a:endCxn id="911" idx="0"/>
          </p:cNvCxnSpPr>
          <p:nvPr/>
        </p:nvCxnSpPr>
        <p:spPr>
          <a:xfrm flipH="1" rot="-5400000">
            <a:off x="4934400" y="1042725"/>
            <a:ext cx="302400" cy="10272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32"/>
          <p:cNvCxnSpPr>
            <a:stCxn id="927" idx="2"/>
            <a:endCxn id="918" idx="0"/>
          </p:cNvCxnSpPr>
          <p:nvPr/>
        </p:nvCxnSpPr>
        <p:spPr>
          <a:xfrm flipH="1" rot="-5400000">
            <a:off x="5967900" y="9225"/>
            <a:ext cx="302400" cy="30942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3"/>
          <p:cNvSpPr txBox="1"/>
          <p:nvPr/>
        </p:nvSpPr>
        <p:spPr>
          <a:xfrm>
            <a:off x="6207088" y="1265475"/>
            <a:ext cx="2341200" cy="1521900"/>
          </a:xfrm>
          <a:prstGeom prst="rect">
            <a:avLst/>
          </a:prstGeom>
          <a:solidFill>
            <a:srgbClr val="69B9EC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9" name="Google Shape;949;p33"/>
          <p:cNvSpPr txBox="1"/>
          <p:nvPr/>
        </p:nvSpPr>
        <p:spPr>
          <a:xfrm>
            <a:off x="3401288" y="1265475"/>
            <a:ext cx="2341200" cy="1521900"/>
          </a:xfrm>
          <a:prstGeom prst="rect">
            <a:avLst/>
          </a:prstGeom>
          <a:solidFill>
            <a:srgbClr val="67B190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0" name="Google Shape;950;p33"/>
          <p:cNvSpPr txBox="1"/>
          <p:nvPr/>
        </p:nvSpPr>
        <p:spPr>
          <a:xfrm>
            <a:off x="595500" y="1265475"/>
            <a:ext cx="2341200" cy="1521900"/>
          </a:xfrm>
          <a:prstGeom prst="rect">
            <a:avLst/>
          </a:prstGeom>
          <a:solidFill>
            <a:srgbClr val="89BB63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1" name="Google Shape;951;p33"/>
          <p:cNvSpPr txBox="1"/>
          <p:nvPr/>
        </p:nvSpPr>
        <p:spPr>
          <a:xfrm>
            <a:off x="6276400" y="3210225"/>
            <a:ext cx="2341200" cy="1521900"/>
          </a:xfrm>
          <a:prstGeom prst="rect">
            <a:avLst/>
          </a:prstGeom>
          <a:solidFill>
            <a:srgbClr val="4F749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2" name="Google Shape;952;p33"/>
          <p:cNvSpPr txBox="1"/>
          <p:nvPr/>
        </p:nvSpPr>
        <p:spPr>
          <a:xfrm>
            <a:off x="595500" y="3210225"/>
            <a:ext cx="2341200" cy="1521900"/>
          </a:xfrm>
          <a:prstGeom prst="rect">
            <a:avLst/>
          </a:prstGeom>
          <a:solidFill>
            <a:srgbClr val="5F9BC9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53" name="Google Shape;953;p33"/>
          <p:cNvGrpSpPr/>
          <p:nvPr/>
        </p:nvGrpSpPr>
        <p:grpSpPr>
          <a:xfrm>
            <a:off x="795350" y="2215325"/>
            <a:ext cx="2002800" cy="142800"/>
            <a:chOff x="795350" y="2215325"/>
            <a:chExt cx="2002800" cy="142800"/>
          </a:xfrm>
        </p:grpSpPr>
        <p:sp>
          <p:nvSpPr>
            <p:cNvPr id="954" name="Google Shape;954;p33"/>
            <p:cNvSpPr/>
            <p:nvPr/>
          </p:nvSpPr>
          <p:spPr>
            <a:xfrm>
              <a:off x="795350" y="2215325"/>
              <a:ext cx="20028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795350" y="2215325"/>
              <a:ext cx="15288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957" name="Google Shape;957;p33"/>
          <p:cNvGrpSpPr/>
          <p:nvPr/>
        </p:nvGrpSpPr>
        <p:grpSpPr>
          <a:xfrm>
            <a:off x="695365" y="1343033"/>
            <a:ext cx="2103000" cy="1400167"/>
            <a:chOff x="695365" y="1343033"/>
            <a:chExt cx="2103000" cy="1400167"/>
          </a:xfrm>
        </p:grpSpPr>
        <p:sp>
          <p:nvSpPr>
            <p:cNvPr id="958" name="Google Shape;958;p33"/>
            <p:cNvSpPr txBox="1"/>
            <p:nvPr/>
          </p:nvSpPr>
          <p:spPr>
            <a:xfrm>
              <a:off x="695365" y="1343033"/>
              <a:ext cx="2103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Segment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9" name="Google Shape;959;p33"/>
            <p:cNvSpPr txBox="1"/>
            <p:nvPr/>
          </p:nvSpPr>
          <p:spPr>
            <a:xfrm>
              <a:off x="695365" y="1651815"/>
              <a:ext cx="21030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0" name="Google Shape;960;p33"/>
            <p:cNvSpPr txBox="1"/>
            <p:nvPr/>
          </p:nvSpPr>
          <p:spPr>
            <a:xfrm>
              <a:off x="2002253" y="2444100"/>
              <a:ext cx="6237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70%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61" name="Google Shape;961;p33"/>
          <p:cNvGrpSpPr/>
          <p:nvPr/>
        </p:nvGrpSpPr>
        <p:grpSpPr>
          <a:xfrm>
            <a:off x="2175950" y="2148575"/>
            <a:ext cx="276300" cy="276300"/>
            <a:chOff x="3609975" y="2514525"/>
            <a:chExt cx="276300" cy="276300"/>
          </a:xfrm>
        </p:grpSpPr>
        <p:sp>
          <p:nvSpPr>
            <p:cNvPr id="962" name="Google Shape;962;p33"/>
            <p:cNvSpPr/>
            <p:nvPr/>
          </p:nvSpPr>
          <p:spPr>
            <a:xfrm>
              <a:off x="3609975" y="2514525"/>
              <a:ext cx="276300" cy="276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3676725" y="2581275"/>
              <a:ext cx="142800" cy="14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33"/>
          <p:cNvGrpSpPr/>
          <p:nvPr/>
        </p:nvGrpSpPr>
        <p:grpSpPr>
          <a:xfrm>
            <a:off x="3620475" y="2215325"/>
            <a:ext cx="2002800" cy="142800"/>
            <a:chOff x="3620475" y="2215325"/>
            <a:chExt cx="2002800" cy="142800"/>
          </a:xfrm>
        </p:grpSpPr>
        <p:sp>
          <p:nvSpPr>
            <p:cNvPr id="965" name="Google Shape;965;p33"/>
            <p:cNvSpPr/>
            <p:nvPr/>
          </p:nvSpPr>
          <p:spPr>
            <a:xfrm>
              <a:off x="3620475" y="2215325"/>
              <a:ext cx="20028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3620475" y="2215325"/>
              <a:ext cx="1256400" cy="14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33"/>
          <p:cNvGrpSpPr/>
          <p:nvPr/>
        </p:nvGrpSpPr>
        <p:grpSpPr>
          <a:xfrm>
            <a:off x="3520490" y="1343033"/>
            <a:ext cx="2103000" cy="1400167"/>
            <a:chOff x="3520490" y="1343033"/>
            <a:chExt cx="2103000" cy="1400167"/>
          </a:xfrm>
        </p:grpSpPr>
        <p:sp>
          <p:nvSpPr>
            <p:cNvPr id="968" name="Google Shape;968;p33"/>
            <p:cNvSpPr txBox="1"/>
            <p:nvPr/>
          </p:nvSpPr>
          <p:spPr>
            <a:xfrm>
              <a:off x="3520490" y="1343033"/>
              <a:ext cx="2103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Personalize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9" name="Google Shape;969;p33"/>
            <p:cNvSpPr txBox="1"/>
            <p:nvPr/>
          </p:nvSpPr>
          <p:spPr>
            <a:xfrm>
              <a:off x="3520490" y="1651815"/>
              <a:ext cx="21030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0" name="Google Shape;970;p33"/>
            <p:cNvSpPr txBox="1"/>
            <p:nvPr/>
          </p:nvSpPr>
          <p:spPr>
            <a:xfrm>
              <a:off x="4572003" y="2444100"/>
              <a:ext cx="6237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71" name="Google Shape;971;p33"/>
          <p:cNvGrpSpPr/>
          <p:nvPr/>
        </p:nvGrpSpPr>
        <p:grpSpPr>
          <a:xfrm>
            <a:off x="4745700" y="2148575"/>
            <a:ext cx="276300" cy="276300"/>
            <a:chOff x="3609975" y="2514525"/>
            <a:chExt cx="276300" cy="276300"/>
          </a:xfrm>
        </p:grpSpPr>
        <p:sp>
          <p:nvSpPr>
            <p:cNvPr id="972" name="Google Shape;972;p33"/>
            <p:cNvSpPr/>
            <p:nvPr/>
          </p:nvSpPr>
          <p:spPr>
            <a:xfrm>
              <a:off x="3609975" y="2514525"/>
              <a:ext cx="276300" cy="27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3676725" y="2581275"/>
              <a:ext cx="142800" cy="14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33"/>
          <p:cNvGrpSpPr/>
          <p:nvPr/>
        </p:nvGrpSpPr>
        <p:grpSpPr>
          <a:xfrm>
            <a:off x="6445600" y="2215325"/>
            <a:ext cx="2002800" cy="142800"/>
            <a:chOff x="6445600" y="2215325"/>
            <a:chExt cx="2002800" cy="142800"/>
          </a:xfrm>
        </p:grpSpPr>
        <p:sp>
          <p:nvSpPr>
            <p:cNvPr id="975" name="Google Shape;975;p33"/>
            <p:cNvSpPr/>
            <p:nvPr/>
          </p:nvSpPr>
          <p:spPr>
            <a:xfrm>
              <a:off x="6445600" y="2215325"/>
              <a:ext cx="20028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6445600" y="2215325"/>
              <a:ext cx="1528800" cy="14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33"/>
          <p:cNvGrpSpPr/>
          <p:nvPr/>
        </p:nvGrpSpPr>
        <p:grpSpPr>
          <a:xfrm>
            <a:off x="6345615" y="1343033"/>
            <a:ext cx="2103000" cy="1400167"/>
            <a:chOff x="6345615" y="1343033"/>
            <a:chExt cx="2103000" cy="1400167"/>
          </a:xfrm>
        </p:grpSpPr>
        <p:sp>
          <p:nvSpPr>
            <p:cNvPr id="978" name="Google Shape;978;p33"/>
            <p:cNvSpPr txBox="1"/>
            <p:nvPr/>
          </p:nvSpPr>
          <p:spPr>
            <a:xfrm>
              <a:off x="6345615" y="1343033"/>
              <a:ext cx="2103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Schedule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9" name="Google Shape;979;p33"/>
            <p:cNvSpPr txBox="1"/>
            <p:nvPr/>
          </p:nvSpPr>
          <p:spPr>
            <a:xfrm>
              <a:off x="6345615" y="1651815"/>
              <a:ext cx="21030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0" name="Google Shape;980;p33"/>
            <p:cNvSpPr txBox="1"/>
            <p:nvPr/>
          </p:nvSpPr>
          <p:spPr>
            <a:xfrm>
              <a:off x="7652503" y="2444100"/>
              <a:ext cx="6237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1" name="Google Shape;981;p33"/>
          <p:cNvGrpSpPr/>
          <p:nvPr/>
        </p:nvGrpSpPr>
        <p:grpSpPr>
          <a:xfrm>
            <a:off x="7315450" y="2148575"/>
            <a:ext cx="276300" cy="276300"/>
            <a:chOff x="3609975" y="2514525"/>
            <a:chExt cx="276300" cy="276300"/>
          </a:xfrm>
        </p:grpSpPr>
        <p:sp>
          <p:nvSpPr>
            <p:cNvPr id="982" name="Google Shape;982;p33"/>
            <p:cNvSpPr/>
            <p:nvPr/>
          </p:nvSpPr>
          <p:spPr>
            <a:xfrm>
              <a:off x="3609975" y="2514525"/>
              <a:ext cx="276300" cy="27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3676725" y="2581275"/>
              <a:ext cx="142800" cy="14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33"/>
          <p:cNvGrpSpPr/>
          <p:nvPr/>
        </p:nvGrpSpPr>
        <p:grpSpPr>
          <a:xfrm>
            <a:off x="795350" y="4142275"/>
            <a:ext cx="2002800" cy="142800"/>
            <a:chOff x="2207925" y="4142275"/>
            <a:chExt cx="2002800" cy="142800"/>
          </a:xfrm>
        </p:grpSpPr>
        <p:sp>
          <p:nvSpPr>
            <p:cNvPr id="985" name="Google Shape;985;p33"/>
            <p:cNvSpPr/>
            <p:nvPr/>
          </p:nvSpPr>
          <p:spPr>
            <a:xfrm>
              <a:off x="2207925" y="4142275"/>
              <a:ext cx="20028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2207925" y="4142275"/>
              <a:ext cx="1528800" cy="142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33"/>
          <p:cNvGrpSpPr/>
          <p:nvPr/>
        </p:nvGrpSpPr>
        <p:grpSpPr>
          <a:xfrm>
            <a:off x="695365" y="3269983"/>
            <a:ext cx="2103000" cy="1400167"/>
            <a:chOff x="2107940" y="3269983"/>
            <a:chExt cx="2103000" cy="1400167"/>
          </a:xfrm>
        </p:grpSpPr>
        <p:sp>
          <p:nvSpPr>
            <p:cNvPr id="988" name="Google Shape;988;p33"/>
            <p:cNvSpPr txBox="1"/>
            <p:nvPr/>
          </p:nvSpPr>
          <p:spPr>
            <a:xfrm>
              <a:off x="2107940" y="3269983"/>
              <a:ext cx="2103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Experiment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33"/>
            <p:cNvSpPr txBox="1"/>
            <p:nvPr/>
          </p:nvSpPr>
          <p:spPr>
            <a:xfrm>
              <a:off x="2107940" y="3578765"/>
              <a:ext cx="21030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0" name="Google Shape;990;p33"/>
            <p:cNvSpPr txBox="1"/>
            <p:nvPr/>
          </p:nvSpPr>
          <p:spPr>
            <a:xfrm>
              <a:off x="2897478" y="4371050"/>
              <a:ext cx="6237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91" name="Google Shape;991;p33"/>
          <p:cNvGrpSpPr/>
          <p:nvPr/>
        </p:nvGrpSpPr>
        <p:grpSpPr>
          <a:xfrm>
            <a:off x="1658600" y="4075525"/>
            <a:ext cx="276300" cy="276300"/>
            <a:chOff x="3609975" y="2514525"/>
            <a:chExt cx="276300" cy="276300"/>
          </a:xfrm>
        </p:grpSpPr>
        <p:sp>
          <p:nvSpPr>
            <p:cNvPr id="992" name="Google Shape;992;p33"/>
            <p:cNvSpPr/>
            <p:nvPr/>
          </p:nvSpPr>
          <p:spPr>
            <a:xfrm>
              <a:off x="3609975" y="2514525"/>
              <a:ext cx="276300" cy="276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3676725" y="2581275"/>
              <a:ext cx="142800" cy="14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33"/>
          <p:cNvGrpSpPr/>
          <p:nvPr/>
        </p:nvGrpSpPr>
        <p:grpSpPr>
          <a:xfrm>
            <a:off x="6445600" y="4142275"/>
            <a:ext cx="2002800" cy="142800"/>
            <a:chOff x="5033050" y="4142275"/>
            <a:chExt cx="2002800" cy="142800"/>
          </a:xfrm>
        </p:grpSpPr>
        <p:sp>
          <p:nvSpPr>
            <p:cNvPr id="995" name="Google Shape;995;p33"/>
            <p:cNvSpPr/>
            <p:nvPr/>
          </p:nvSpPr>
          <p:spPr>
            <a:xfrm>
              <a:off x="5033050" y="4142275"/>
              <a:ext cx="20028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5033050" y="4142275"/>
              <a:ext cx="1528800" cy="142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33"/>
          <p:cNvGrpSpPr/>
          <p:nvPr/>
        </p:nvGrpSpPr>
        <p:grpSpPr>
          <a:xfrm>
            <a:off x="6345615" y="3269983"/>
            <a:ext cx="2103000" cy="1400167"/>
            <a:chOff x="4933065" y="3269983"/>
            <a:chExt cx="2103000" cy="1400167"/>
          </a:xfrm>
        </p:grpSpPr>
        <p:sp>
          <p:nvSpPr>
            <p:cNvPr id="998" name="Google Shape;998;p33"/>
            <p:cNvSpPr txBox="1"/>
            <p:nvPr/>
          </p:nvSpPr>
          <p:spPr>
            <a:xfrm>
              <a:off x="4933065" y="3269983"/>
              <a:ext cx="2103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Automate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9" name="Google Shape;999;p33"/>
            <p:cNvSpPr txBox="1"/>
            <p:nvPr/>
          </p:nvSpPr>
          <p:spPr>
            <a:xfrm>
              <a:off x="4933065" y="3578765"/>
              <a:ext cx="21030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0" name="Google Shape;1000;p33"/>
            <p:cNvSpPr txBox="1"/>
            <p:nvPr/>
          </p:nvSpPr>
          <p:spPr>
            <a:xfrm>
              <a:off x="6239953" y="4371050"/>
              <a:ext cx="6237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70%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01" name="Google Shape;1001;p33"/>
          <p:cNvGrpSpPr/>
          <p:nvPr/>
        </p:nvGrpSpPr>
        <p:grpSpPr>
          <a:xfrm>
            <a:off x="7826200" y="4075525"/>
            <a:ext cx="276300" cy="276300"/>
            <a:chOff x="3609975" y="2514525"/>
            <a:chExt cx="276300" cy="276300"/>
          </a:xfrm>
        </p:grpSpPr>
        <p:sp>
          <p:nvSpPr>
            <p:cNvPr id="1002" name="Google Shape;1002;p33"/>
            <p:cNvSpPr/>
            <p:nvPr/>
          </p:nvSpPr>
          <p:spPr>
            <a:xfrm>
              <a:off x="3609975" y="2514525"/>
              <a:ext cx="276300" cy="276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3676725" y="2581275"/>
              <a:ext cx="142800" cy="14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4" name="Google Shape;1004;p33"/>
          <p:cNvSpPr txBox="1"/>
          <p:nvPr/>
        </p:nvSpPr>
        <p:spPr>
          <a:xfrm>
            <a:off x="3401450" y="3210225"/>
            <a:ext cx="2341200" cy="152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Lead nurturing</a:t>
            </a:r>
            <a:endParaRPr b="1" sz="24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05" name="Google Shape;1005;p33"/>
          <p:cNvCxnSpPr>
            <a:stCxn id="1004" idx="1"/>
            <a:endCxn id="952" idx="3"/>
          </p:cNvCxnSpPr>
          <p:nvPr/>
        </p:nvCxnSpPr>
        <p:spPr>
          <a:xfrm rot="10800000">
            <a:off x="2936750" y="3971175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6" name="Google Shape;1006;p33"/>
          <p:cNvCxnSpPr>
            <a:stCxn id="1004" idx="3"/>
            <a:endCxn id="951" idx="1"/>
          </p:cNvCxnSpPr>
          <p:nvPr/>
        </p:nvCxnSpPr>
        <p:spPr>
          <a:xfrm>
            <a:off x="5742650" y="3971175"/>
            <a:ext cx="53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33"/>
          <p:cNvCxnSpPr>
            <a:stCxn id="1004" idx="1"/>
            <a:endCxn id="950" idx="3"/>
          </p:cNvCxnSpPr>
          <p:nvPr/>
        </p:nvCxnSpPr>
        <p:spPr>
          <a:xfrm rot="10800000">
            <a:off x="2936750" y="2026575"/>
            <a:ext cx="464700" cy="1944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33"/>
          <p:cNvCxnSpPr>
            <a:stCxn id="1004" idx="0"/>
            <a:endCxn id="949" idx="2"/>
          </p:cNvCxnSpPr>
          <p:nvPr/>
        </p:nvCxnSpPr>
        <p:spPr>
          <a:xfrm rot="10800000">
            <a:off x="4571750" y="2787225"/>
            <a:ext cx="3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33"/>
          <p:cNvCxnSpPr>
            <a:stCxn id="1004" idx="3"/>
            <a:endCxn id="948" idx="1"/>
          </p:cNvCxnSpPr>
          <p:nvPr/>
        </p:nvCxnSpPr>
        <p:spPr>
          <a:xfrm flipH="1" rot="10800000">
            <a:off x="5742650" y="2026575"/>
            <a:ext cx="464400" cy="1944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71" name="Google Shape;71;p16"/>
          <p:cNvGrpSpPr/>
          <p:nvPr/>
        </p:nvGrpSpPr>
        <p:grpSpPr>
          <a:xfrm>
            <a:off x="971590" y="1019358"/>
            <a:ext cx="2102915" cy="1025782"/>
            <a:chOff x="457200" y="1101175"/>
            <a:chExt cx="1954200" cy="1025782"/>
          </a:xfrm>
        </p:grpSpPr>
        <p:sp>
          <p:nvSpPr>
            <p:cNvPr id="72" name="Google Shape;72;p16"/>
            <p:cNvSpPr txBox="1"/>
            <p:nvPr/>
          </p:nvSpPr>
          <p:spPr>
            <a:xfrm>
              <a:off x="457200" y="1400275"/>
              <a:ext cx="19542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target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6"/>
            <p:cNvSpPr txBox="1"/>
            <p:nvPr/>
          </p:nvSpPr>
          <p:spPr>
            <a:xfrm>
              <a:off x="457200" y="1709057"/>
              <a:ext cx="19542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6"/>
            <p:cNvSpPr txBox="1"/>
            <p:nvPr/>
          </p:nvSpPr>
          <p:spPr>
            <a:xfrm>
              <a:off x="457200" y="1101175"/>
              <a:ext cx="435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5" name="Google Shape;75;p16"/>
          <p:cNvGrpSpPr/>
          <p:nvPr/>
        </p:nvGrpSpPr>
        <p:grpSpPr>
          <a:xfrm>
            <a:off x="6069514" y="1019353"/>
            <a:ext cx="2102915" cy="1025778"/>
            <a:chOff x="6732601" y="1101175"/>
            <a:chExt cx="1954200" cy="1025778"/>
          </a:xfrm>
        </p:grpSpPr>
        <p:sp>
          <p:nvSpPr>
            <p:cNvPr id="76" name="Google Shape;76;p16"/>
            <p:cNvSpPr txBox="1"/>
            <p:nvPr/>
          </p:nvSpPr>
          <p:spPr>
            <a:xfrm>
              <a:off x="7025277" y="1400275"/>
              <a:ext cx="16614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Align content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" name="Google Shape;77;p16"/>
            <p:cNvSpPr txBox="1"/>
            <p:nvPr/>
          </p:nvSpPr>
          <p:spPr>
            <a:xfrm>
              <a:off x="6732601" y="1709053"/>
              <a:ext cx="19542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8251800" y="1101175"/>
              <a:ext cx="435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9" name="Google Shape;79;p16"/>
          <p:cNvGrpSpPr/>
          <p:nvPr/>
        </p:nvGrpSpPr>
        <p:grpSpPr>
          <a:xfrm>
            <a:off x="971578" y="3723004"/>
            <a:ext cx="2102915" cy="1009069"/>
            <a:chOff x="457200" y="3420775"/>
            <a:chExt cx="1954200" cy="1009069"/>
          </a:xfrm>
        </p:grpSpPr>
        <p:sp>
          <p:nvSpPr>
            <p:cNvPr id="80" name="Google Shape;80;p16"/>
            <p:cNvSpPr txBox="1"/>
            <p:nvPr/>
          </p:nvSpPr>
          <p:spPr>
            <a:xfrm>
              <a:off x="457200" y="3719877"/>
              <a:ext cx="1954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timing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457200" y="4017644"/>
              <a:ext cx="19542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457200" y="3420775"/>
              <a:ext cx="435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6069517" y="3723029"/>
            <a:ext cx="2102915" cy="1003501"/>
            <a:chOff x="6732599" y="3420775"/>
            <a:chExt cx="1954201" cy="1003501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7025275" y="3713000"/>
              <a:ext cx="1661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Buil, </a:t>
              </a: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launch</a:t>
              </a: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&amp; test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6732599" y="4012076"/>
              <a:ext cx="19542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8251800" y="3420775"/>
              <a:ext cx="435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7" name="Google Shape;87;p16"/>
          <p:cNvSpPr/>
          <p:nvPr/>
        </p:nvSpPr>
        <p:spPr>
          <a:xfrm>
            <a:off x="4724263" y="1087150"/>
            <a:ext cx="724200" cy="7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695563" y="2045125"/>
            <a:ext cx="724200" cy="72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724263" y="3003100"/>
            <a:ext cx="724200" cy="72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695563" y="3961075"/>
            <a:ext cx="724200" cy="724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6"/>
          <p:cNvCxnSpPr>
            <a:stCxn id="74" idx="3"/>
            <a:endCxn id="87" idx="2"/>
          </p:cNvCxnSpPr>
          <p:nvPr/>
        </p:nvCxnSpPr>
        <p:spPr>
          <a:xfrm>
            <a:off x="1439694" y="1168908"/>
            <a:ext cx="3284700" cy="280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92" name="Google Shape;92;p16"/>
          <p:cNvCxnSpPr>
            <a:stCxn id="78" idx="1"/>
            <a:endCxn id="88" idx="6"/>
          </p:cNvCxnSpPr>
          <p:nvPr/>
        </p:nvCxnSpPr>
        <p:spPr>
          <a:xfrm flipH="1">
            <a:off x="4419624" y="1168903"/>
            <a:ext cx="3284700" cy="1238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93" name="Google Shape;93;p16"/>
          <p:cNvCxnSpPr>
            <a:stCxn id="82" idx="3"/>
            <a:endCxn id="89" idx="2"/>
          </p:cNvCxnSpPr>
          <p:nvPr/>
        </p:nvCxnSpPr>
        <p:spPr>
          <a:xfrm flipH="1" rot="10800000">
            <a:off x="1439682" y="3365254"/>
            <a:ext cx="3284700" cy="507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94" name="Google Shape;94;p16"/>
          <p:cNvCxnSpPr>
            <a:stCxn id="86" idx="1"/>
            <a:endCxn id="90" idx="6"/>
          </p:cNvCxnSpPr>
          <p:nvPr/>
        </p:nvCxnSpPr>
        <p:spPr>
          <a:xfrm flipH="1">
            <a:off x="4419629" y="3872579"/>
            <a:ext cx="3284700" cy="450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95" name="Google Shape;95;p16"/>
          <p:cNvCxnSpPr>
            <a:stCxn id="87" idx="3"/>
            <a:endCxn id="88" idx="7"/>
          </p:cNvCxnSpPr>
          <p:nvPr/>
        </p:nvCxnSpPr>
        <p:spPr>
          <a:xfrm flipH="1">
            <a:off x="4313719" y="1705293"/>
            <a:ext cx="51660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stCxn id="88" idx="5"/>
            <a:endCxn id="89" idx="1"/>
          </p:cNvCxnSpPr>
          <p:nvPr/>
        </p:nvCxnSpPr>
        <p:spPr>
          <a:xfrm>
            <a:off x="4313706" y="2663268"/>
            <a:ext cx="51660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>
            <a:stCxn id="89" idx="3"/>
            <a:endCxn id="90" idx="7"/>
          </p:cNvCxnSpPr>
          <p:nvPr/>
        </p:nvCxnSpPr>
        <p:spPr>
          <a:xfrm flipH="1">
            <a:off x="4313719" y="3621243"/>
            <a:ext cx="51660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" name="Google Shape;98;p16"/>
          <p:cNvGrpSpPr/>
          <p:nvPr/>
        </p:nvGrpSpPr>
        <p:grpSpPr>
          <a:xfrm>
            <a:off x="4883626" y="1266072"/>
            <a:ext cx="405498" cy="366353"/>
            <a:chOff x="7151664" y="2287794"/>
            <a:chExt cx="405498" cy="366353"/>
          </a:xfrm>
        </p:grpSpPr>
        <p:sp>
          <p:nvSpPr>
            <p:cNvPr id="99" name="Google Shape;99;p16"/>
            <p:cNvSpPr/>
            <p:nvPr/>
          </p:nvSpPr>
          <p:spPr>
            <a:xfrm>
              <a:off x="7151664" y="2287794"/>
              <a:ext cx="405498" cy="366353"/>
            </a:xfrm>
            <a:custGeom>
              <a:rect b="b" l="l" r="r" t="t"/>
              <a:pathLst>
                <a:path extrusionOk="0" h="10716" w="11861">
                  <a:moveTo>
                    <a:pt x="5885" y="0"/>
                  </a:moveTo>
                  <a:cubicBezTo>
                    <a:pt x="4222" y="0"/>
                    <a:pt x="2602" y="773"/>
                    <a:pt x="1572" y="2198"/>
                  </a:cubicBezTo>
                  <a:cubicBezTo>
                    <a:pt x="1" y="4318"/>
                    <a:pt x="239" y="7271"/>
                    <a:pt x="2096" y="9152"/>
                  </a:cubicBezTo>
                  <a:cubicBezTo>
                    <a:pt x="3141" y="10184"/>
                    <a:pt x="4517" y="10716"/>
                    <a:pt x="5896" y="10716"/>
                  </a:cubicBezTo>
                  <a:cubicBezTo>
                    <a:pt x="7001" y="10716"/>
                    <a:pt x="8108" y="10375"/>
                    <a:pt x="9050" y="9676"/>
                  </a:cubicBezTo>
                  <a:cubicBezTo>
                    <a:pt x="11193" y="8128"/>
                    <a:pt x="11860" y="5223"/>
                    <a:pt x="10646" y="2889"/>
                  </a:cubicBezTo>
                  <a:lnTo>
                    <a:pt x="10646" y="2889"/>
                  </a:lnTo>
                  <a:lnTo>
                    <a:pt x="10098" y="3461"/>
                  </a:lnTo>
                  <a:cubicBezTo>
                    <a:pt x="10027" y="3532"/>
                    <a:pt x="9955" y="3556"/>
                    <a:pt x="9860" y="3556"/>
                  </a:cubicBezTo>
                  <a:lnTo>
                    <a:pt x="9812" y="3556"/>
                  </a:lnTo>
                  <a:lnTo>
                    <a:pt x="8979" y="3437"/>
                  </a:lnTo>
                  <a:lnTo>
                    <a:pt x="8979" y="3437"/>
                  </a:lnTo>
                  <a:cubicBezTo>
                    <a:pt x="9955" y="5008"/>
                    <a:pt x="9598" y="7056"/>
                    <a:pt x="8145" y="8223"/>
                  </a:cubicBezTo>
                  <a:cubicBezTo>
                    <a:pt x="7479" y="8748"/>
                    <a:pt x="6682" y="9007"/>
                    <a:pt x="5888" y="9007"/>
                  </a:cubicBezTo>
                  <a:cubicBezTo>
                    <a:pt x="4952" y="9007"/>
                    <a:pt x="4020" y="8646"/>
                    <a:pt x="3311" y="7938"/>
                  </a:cubicBezTo>
                  <a:cubicBezTo>
                    <a:pt x="2001" y="6628"/>
                    <a:pt x="1882" y="4532"/>
                    <a:pt x="3025" y="3103"/>
                  </a:cubicBezTo>
                  <a:cubicBezTo>
                    <a:pt x="3750" y="2201"/>
                    <a:pt x="4815" y="1721"/>
                    <a:pt x="5894" y="1721"/>
                  </a:cubicBezTo>
                  <a:cubicBezTo>
                    <a:pt x="6552" y="1721"/>
                    <a:pt x="7216" y="1900"/>
                    <a:pt x="7812" y="2270"/>
                  </a:cubicBezTo>
                  <a:lnTo>
                    <a:pt x="7669" y="1484"/>
                  </a:lnTo>
                  <a:cubicBezTo>
                    <a:pt x="7645" y="1365"/>
                    <a:pt x="7693" y="1270"/>
                    <a:pt x="7764" y="1198"/>
                  </a:cubicBezTo>
                  <a:lnTo>
                    <a:pt x="8360" y="603"/>
                  </a:lnTo>
                  <a:cubicBezTo>
                    <a:pt x="7570" y="196"/>
                    <a:pt x="6722" y="0"/>
                    <a:pt x="5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7295798" y="2430390"/>
              <a:ext cx="109434" cy="82153"/>
            </a:xfrm>
            <a:custGeom>
              <a:rect b="b" l="l" r="r" t="t"/>
              <a:pathLst>
                <a:path extrusionOk="0" h="2403" w="3201">
                  <a:moveTo>
                    <a:pt x="1636" y="1"/>
                  </a:moveTo>
                  <a:cubicBezTo>
                    <a:pt x="696" y="1"/>
                    <a:pt x="0" y="1219"/>
                    <a:pt x="809" y="2028"/>
                  </a:cubicBezTo>
                  <a:cubicBezTo>
                    <a:pt x="1066" y="2291"/>
                    <a:pt x="1364" y="2402"/>
                    <a:pt x="1653" y="2402"/>
                  </a:cubicBezTo>
                  <a:cubicBezTo>
                    <a:pt x="2466" y="2402"/>
                    <a:pt x="3200" y="1519"/>
                    <a:pt x="2691" y="623"/>
                  </a:cubicBezTo>
                  <a:lnTo>
                    <a:pt x="2691" y="623"/>
                  </a:lnTo>
                  <a:lnTo>
                    <a:pt x="1881" y="1433"/>
                  </a:lnTo>
                  <a:cubicBezTo>
                    <a:pt x="1834" y="1480"/>
                    <a:pt x="1738" y="1504"/>
                    <a:pt x="1667" y="1504"/>
                  </a:cubicBezTo>
                  <a:cubicBezTo>
                    <a:pt x="1572" y="1504"/>
                    <a:pt x="1500" y="1480"/>
                    <a:pt x="1429" y="1409"/>
                  </a:cubicBezTo>
                  <a:cubicBezTo>
                    <a:pt x="1310" y="1290"/>
                    <a:pt x="1310" y="1099"/>
                    <a:pt x="1429" y="957"/>
                  </a:cubicBezTo>
                  <a:lnTo>
                    <a:pt x="2238" y="171"/>
                  </a:lnTo>
                  <a:cubicBezTo>
                    <a:pt x="2035" y="52"/>
                    <a:pt x="183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7209475" y="2368647"/>
              <a:ext cx="280850" cy="206185"/>
            </a:xfrm>
            <a:custGeom>
              <a:rect b="b" l="l" r="r" t="t"/>
              <a:pathLst>
                <a:path extrusionOk="0" h="6031" w="8215">
                  <a:moveTo>
                    <a:pt x="4192" y="0"/>
                  </a:moveTo>
                  <a:cubicBezTo>
                    <a:pt x="1001" y="0"/>
                    <a:pt x="0" y="4310"/>
                    <a:pt x="2882" y="5716"/>
                  </a:cubicBezTo>
                  <a:cubicBezTo>
                    <a:pt x="3337" y="5933"/>
                    <a:pt x="3788" y="6031"/>
                    <a:pt x="4219" y="6031"/>
                  </a:cubicBezTo>
                  <a:cubicBezTo>
                    <a:pt x="6517" y="6031"/>
                    <a:pt x="8214" y="3249"/>
                    <a:pt x="6549" y="1143"/>
                  </a:cubicBezTo>
                  <a:lnTo>
                    <a:pt x="6549" y="1143"/>
                  </a:lnTo>
                  <a:lnTo>
                    <a:pt x="5692" y="1977"/>
                  </a:lnTo>
                  <a:cubicBezTo>
                    <a:pt x="6655" y="3350"/>
                    <a:pt x="5481" y="4857"/>
                    <a:pt x="4171" y="4857"/>
                  </a:cubicBezTo>
                  <a:cubicBezTo>
                    <a:pt x="3731" y="4857"/>
                    <a:pt x="3277" y="4687"/>
                    <a:pt x="2882" y="4287"/>
                  </a:cubicBezTo>
                  <a:cubicBezTo>
                    <a:pt x="1615" y="3001"/>
                    <a:pt x="2730" y="1143"/>
                    <a:pt x="4171" y="1143"/>
                  </a:cubicBezTo>
                  <a:cubicBezTo>
                    <a:pt x="4518" y="1143"/>
                    <a:pt x="4884" y="1251"/>
                    <a:pt x="5240" y="1500"/>
                  </a:cubicBezTo>
                  <a:lnTo>
                    <a:pt x="6097" y="667"/>
                  </a:lnTo>
                  <a:cubicBezTo>
                    <a:pt x="5549" y="238"/>
                    <a:pt x="4882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7436616" y="2318152"/>
              <a:ext cx="70050" cy="68409"/>
            </a:xfrm>
            <a:custGeom>
              <a:rect b="b" l="l" r="r" t="t"/>
              <a:pathLst>
                <a:path extrusionOk="0" h="2001" w="2049">
                  <a:moveTo>
                    <a:pt x="644" y="1"/>
                  </a:moveTo>
                  <a:lnTo>
                    <a:pt x="1" y="644"/>
                  </a:lnTo>
                  <a:lnTo>
                    <a:pt x="215" y="1834"/>
                  </a:lnTo>
                  <a:lnTo>
                    <a:pt x="1406" y="2001"/>
                  </a:lnTo>
                  <a:lnTo>
                    <a:pt x="2049" y="1334"/>
                  </a:lnTo>
                  <a:lnTo>
                    <a:pt x="1072" y="1215"/>
                  </a:lnTo>
                  <a:cubicBezTo>
                    <a:pt x="929" y="1191"/>
                    <a:pt x="834" y="1096"/>
                    <a:pt x="810" y="953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875696" y="2238219"/>
            <a:ext cx="363960" cy="337909"/>
            <a:chOff x="1634109" y="3469382"/>
            <a:chExt cx="363960" cy="337909"/>
          </a:xfrm>
        </p:grpSpPr>
        <p:sp>
          <p:nvSpPr>
            <p:cNvPr id="104" name="Google Shape;104;p16"/>
            <p:cNvSpPr/>
            <p:nvPr/>
          </p:nvSpPr>
          <p:spPr>
            <a:xfrm>
              <a:off x="1634109" y="3469382"/>
              <a:ext cx="363960" cy="65982"/>
            </a:xfrm>
            <a:custGeom>
              <a:rect b="b" l="l" r="r" t="t"/>
              <a:pathLst>
                <a:path extrusionOk="0" h="1930" w="10646">
                  <a:moveTo>
                    <a:pt x="7788" y="667"/>
                  </a:moveTo>
                  <a:cubicBezTo>
                    <a:pt x="8074" y="667"/>
                    <a:pt x="8217" y="1024"/>
                    <a:pt x="8026" y="1215"/>
                  </a:cubicBezTo>
                  <a:cubicBezTo>
                    <a:pt x="7959" y="1282"/>
                    <a:pt x="7879" y="1312"/>
                    <a:pt x="7802" y="1312"/>
                  </a:cubicBezTo>
                  <a:cubicBezTo>
                    <a:pt x="7635" y="1312"/>
                    <a:pt x="7479" y="1172"/>
                    <a:pt x="7479" y="976"/>
                  </a:cubicBezTo>
                  <a:cubicBezTo>
                    <a:pt x="7479" y="810"/>
                    <a:pt x="7621" y="667"/>
                    <a:pt x="7788" y="667"/>
                  </a:cubicBezTo>
                  <a:close/>
                  <a:moveTo>
                    <a:pt x="8788" y="667"/>
                  </a:moveTo>
                  <a:cubicBezTo>
                    <a:pt x="9074" y="667"/>
                    <a:pt x="9217" y="1024"/>
                    <a:pt x="9003" y="1215"/>
                  </a:cubicBezTo>
                  <a:cubicBezTo>
                    <a:pt x="8943" y="1282"/>
                    <a:pt x="8866" y="1312"/>
                    <a:pt x="8789" y="1312"/>
                  </a:cubicBezTo>
                  <a:cubicBezTo>
                    <a:pt x="8622" y="1312"/>
                    <a:pt x="8455" y="1172"/>
                    <a:pt x="8455" y="976"/>
                  </a:cubicBezTo>
                  <a:cubicBezTo>
                    <a:pt x="8479" y="810"/>
                    <a:pt x="8598" y="667"/>
                    <a:pt x="8788" y="667"/>
                  </a:cubicBezTo>
                  <a:close/>
                  <a:moveTo>
                    <a:pt x="9765" y="667"/>
                  </a:moveTo>
                  <a:cubicBezTo>
                    <a:pt x="10051" y="667"/>
                    <a:pt x="10193" y="1024"/>
                    <a:pt x="10003" y="1215"/>
                  </a:cubicBezTo>
                  <a:cubicBezTo>
                    <a:pt x="9935" y="1282"/>
                    <a:pt x="9856" y="1312"/>
                    <a:pt x="9779" y="1312"/>
                  </a:cubicBezTo>
                  <a:cubicBezTo>
                    <a:pt x="9611" y="1312"/>
                    <a:pt x="9455" y="1172"/>
                    <a:pt x="9455" y="976"/>
                  </a:cubicBezTo>
                  <a:cubicBezTo>
                    <a:pt x="9455" y="810"/>
                    <a:pt x="9598" y="667"/>
                    <a:pt x="9765" y="667"/>
                  </a:cubicBezTo>
                  <a:close/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1929"/>
                  </a:lnTo>
                  <a:lnTo>
                    <a:pt x="10646" y="1929"/>
                  </a:lnTo>
                  <a:lnTo>
                    <a:pt x="10646" y="310"/>
                  </a:lnTo>
                  <a:cubicBezTo>
                    <a:pt x="10646" y="143"/>
                    <a:pt x="10503" y="0"/>
                    <a:pt x="10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728569" y="3617551"/>
              <a:ext cx="175074" cy="107486"/>
            </a:xfrm>
            <a:custGeom>
              <a:rect b="b" l="l" r="r" t="t"/>
              <a:pathLst>
                <a:path extrusionOk="0" h="3144" w="5121">
                  <a:moveTo>
                    <a:pt x="1719" y="420"/>
                  </a:moveTo>
                  <a:cubicBezTo>
                    <a:pt x="1767" y="420"/>
                    <a:pt x="1815" y="431"/>
                    <a:pt x="1858" y="453"/>
                  </a:cubicBezTo>
                  <a:lnTo>
                    <a:pt x="3525" y="1286"/>
                  </a:lnTo>
                  <a:cubicBezTo>
                    <a:pt x="3644" y="1334"/>
                    <a:pt x="3692" y="1453"/>
                    <a:pt x="3715" y="1572"/>
                  </a:cubicBezTo>
                  <a:cubicBezTo>
                    <a:pt x="3692" y="1691"/>
                    <a:pt x="3644" y="1810"/>
                    <a:pt x="3525" y="1858"/>
                  </a:cubicBezTo>
                  <a:lnTo>
                    <a:pt x="1858" y="2691"/>
                  </a:lnTo>
                  <a:cubicBezTo>
                    <a:pt x="1810" y="2715"/>
                    <a:pt x="1763" y="2715"/>
                    <a:pt x="1715" y="2715"/>
                  </a:cubicBezTo>
                  <a:cubicBezTo>
                    <a:pt x="1548" y="2715"/>
                    <a:pt x="1405" y="2572"/>
                    <a:pt x="1405" y="2406"/>
                  </a:cubicBezTo>
                  <a:lnTo>
                    <a:pt x="1405" y="739"/>
                  </a:lnTo>
                  <a:cubicBezTo>
                    <a:pt x="1405" y="619"/>
                    <a:pt x="1477" y="524"/>
                    <a:pt x="1548" y="477"/>
                  </a:cubicBezTo>
                  <a:cubicBezTo>
                    <a:pt x="1601" y="437"/>
                    <a:pt x="1660" y="420"/>
                    <a:pt x="1719" y="420"/>
                  </a:cubicBezTo>
                  <a:close/>
                  <a:moveTo>
                    <a:pt x="0" y="0"/>
                  </a:moveTo>
                  <a:lnTo>
                    <a:pt x="0" y="3144"/>
                  </a:lnTo>
                  <a:lnTo>
                    <a:pt x="5120" y="3144"/>
                  </a:lnTo>
                  <a:lnTo>
                    <a:pt x="51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634109" y="3557312"/>
              <a:ext cx="363960" cy="249979"/>
            </a:xfrm>
            <a:custGeom>
              <a:rect b="b" l="l" r="r" t="t"/>
              <a:pathLst>
                <a:path extrusionOk="0" h="7312" w="10646">
                  <a:moveTo>
                    <a:pt x="8217" y="1143"/>
                  </a:moveTo>
                  <a:cubicBezTo>
                    <a:pt x="8384" y="1143"/>
                    <a:pt x="8526" y="1286"/>
                    <a:pt x="8526" y="1453"/>
                  </a:cubicBezTo>
                  <a:lnTo>
                    <a:pt x="8526" y="5215"/>
                  </a:lnTo>
                  <a:cubicBezTo>
                    <a:pt x="8526" y="5382"/>
                    <a:pt x="8384" y="5525"/>
                    <a:pt x="8217" y="5525"/>
                  </a:cubicBezTo>
                  <a:lnTo>
                    <a:pt x="2454" y="5525"/>
                  </a:lnTo>
                  <a:cubicBezTo>
                    <a:pt x="2263" y="5525"/>
                    <a:pt x="2120" y="5382"/>
                    <a:pt x="2120" y="5215"/>
                  </a:cubicBezTo>
                  <a:lnTo>
                    <a:pt x="2120" y="1453"/>
                  </a:lnTo>
                  <a:cubicBezTo>
                    <a:pt x="2120" y="1286"/>
                    <a:pt x="2263" y="1143"/>
                    <a:pt x="2454" y="1143"/>
                  </a:cubicBezTo>
                  <a:close/>
                  <a:moveTo>
                    <a:pt x="1" y="0"/>
                  </a:moveTo>
                  <a:lnTo>
                    <a:pt x="1" y="7001"/>
                  </a:lnTo>
                  <a:cubicBezTo>
                    <a:pt x="1" y="7168"/>
                    <a:pt x="144" y="7311"/>
                    <a:pt x="310" y="7311"/>
                  </a:cubicBezTo>
                  <a:lnTo>
                    <a:pt x="10336" y="7311"/>
                  </a:lnTo>
                  <a:cubicBezTo>
                    <a:pt x="10503" y="7311"/>
                    <a:pt x="10646" y="7168"/>
                    <a:pt x="10646" y="7001"/>
                  </a:cubicBezTo>
                  <a:lnTo>
                    <a:pt x="10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4892990" y="3181831"/>
            <a:ext cx="386763" cy="366729"/>
            <a:chOff x="3196478" y="2287964"/>
            <a:chExt cx="386763" cy="366729"/>
          </a:xfrm>
        </p:grpSpPr>
        <p:sp>
          <p:nvSpPr>
            <p:cNvPr id="108" name="Google Shape;108;p16"/>
            <p:cNvSpPr/>
            <p:nvPr/>
          </p:nvSpPr>
          <p:spPr>
            <a:xfrm>
              <a:off x="3250220" y="2359690"/>
              <a:ext cx="261945" cy="224065"/>
            </a:xfrm>
            <a:custGeom>
              <a:rect b="b" l="l" r="r" t="t"/>
              <a:pathLst>
                <a:path extrusionOk="0" h="6554" w="7662">
                  <a:moveTo>
                    <a:pt x="4394" y="798"/>
                  </a:moveTo>
                  <a:cubicBezTo>
                    <a:pt x="4555" y="798"/>
                    <a:pt x="4716" y="905"/>
                    <a:pt x="4716" y="1119"/>
                  </a:cubicBezTo>
                  <a:lnTo>
                    <a:pt x="4716" y="3144"/>
                  </a:lnTo>
                  <a:lnTo>
                    <a:pt x="6121" y="4549"/>
                  </a:lnTo>
                  <a:cubicBezTo>
                    <a:pt x="6240" y="4668"/>
                    <a:pt x="6240" y="4882"/>
                    <a:pt x="6121" y="5001"/>
                  </a:cubicBezTo>
                  <a:lnTo>
                    <a:pt x="6097" y="5001"/>
                  </a:lnTo>
                  <a:cubicBezTo>
                    <a:pt x="6038" y="5061"/>
                    <a:pt x="5960" y="5090"/>
                    <a:pt x="5880" y="5090"/>
                  </a:cubicBezTo>
                  <a:cubicBezTo>
                    <a:pt x="5799" y="5090"/>
                    <a:pt x="5716" y="5061"/>
                    <a:pt x="5645" y="5001"/>
                  </a:cubicBezTo>
                  <a:lnTo>
                    <a:pt x="4168" y="3501"/>
                  </a:lnTo>
                  <a:cubicBezTo>
                    <a:pt x="4097" y="3453"/>
                    <a:pt x="4073" y="3358"/>
                    <a:pt x="4073" y="3286"/>
                  </a:cubicBezTo>
                  <a:lnTo>
                    <a:pt x="4073" y="1119"/>
                  </a:lnTo>
                  <a:cubicBezTo>
                    <a:pt x="4073" y="905"/>
                    <a:pt x="4234" y="798"/>
                    <a:pt x="4394" y="798"/>
                  </a:cubicBezTo>
                  <a:close/>
                  <a:moveTo>
                    <a:pt x="4382" y="0"/>
                  </a:moveTo>
                  <a:cubicBezTo>
                    <a:pt x="1453" y="0"/>
                    <a:pt x="1" y="3525"/>
                    <a:pt x="2072" y="5596"/>
                  </a:cubicBezTo>
                  <a:cubicBezTo>
                    <a:pt x="2741" y="6257"/>
                    <a:pt x="3560" y="6554"/>
                    <a:pt x="4363" y="6554"/>
                  </a:cubicBezTo>
                  <a:cubicBezTo>
                    <a:pt x="6049" y="6554"/>
                    <a:pt x="7661" y="5247"/>
                    <a:pt x="7645" y="3263"/>
                  </a:cubicBezTo>
                  <a:cubicBezTo>
                    <a:pt x="7645" y="1453"/>
                    <a:pt x="6169" y="0"/>
                    <a:pt x="4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3196478" y="2287964"/>
              <a:ext cx="386763" cy="366729"/>
            </a:xfrm>
            <a:custGeom>
              <a:rect b="b" l="l" r="r" t="t"/>
              <a:pathLst>
                <a:path extrusionOk="0" h="10727" w="11313">
                  <a:moveTo>
                    <a:pt x="5921" y="1451"/>
                  </a:moveTo>
                  <a:cubicBezTo>
                    <a:pt x="7929" y="1451"/>
                    <a:pt x="9860" y="3007"/>
                    <a:pt x="9860" y="5361"/>
                  </a:cubicBezTo>
                  <a:cubicBezTo>
                    <a:pt x="9860" y="7504"/>
                    <a:pt x="8098" y="9266"/>
                    <a:pt x="5954" y="9266"/>
                  </a:cubicBezTo>
                  <a:cubicBezTo>
                    <a:pt x="2478" y="9266"/>
                    <a:pt x="739" y="5051"/>
                    <a:pt x="3192" y="2598"/>
                  </a:cubicBezTo>
                  <a:cubicBezTo>
                    <a:pt x="3985" y="1805"/>
                    <a:pt x="4961" y="1451"/>
                    <a:pt x="5921" y="1451"/>
                  </a:cubicBezTo>
                  <a:close/>
                  <a:moveTo>
                    <a:pt x="5942" y="0"/>
                  </a:moveTo>
                  <a:cubicBezTo>
                    <a:pt x="4909" y="0"/>
                    <a:pt x="3869" y="298"/>
                    <a:pt x="2954" y="907"/>
                  </a:cubicBezTo>
                  <a:cubicBezTo>
                    <a:pt x="834" y="2336"/>
                    <a:pt x="1" y="5051"/>
                    <a:pt x="1001" y="7409"/>
                  </a:cubicBezTo>
                  <a:cubicBezTo>
                    <a:pt x="1842" y="9438"/>
                    <a:pt x="3812" y="10727"/>
                    <a:pt x="5939" y="10727"/>
                  </a:cubicBezTo>
                  <a:cubicBezTo>
                    <a:pt x="6283" y="10727"/>
                    <a:pt x="6631" y="10693"/>
                    <a:pt x="6978" y="10624"/>
                  </a:cubicBezTo>
                  <a:cubicBezTo>
                    <a:pt x="9503" y="10124"/>
                    <a:pt x="11289" y="7909"/>
                    <a:pt x="11289" y="5361"/>
                  </a:cubicBezTo>
                  <a:cubicBezTo>
                    <a:pt x="11313" y="3932"/>
                    <a:pt x="10741" y="2574"/>
                    <a:pt x="9741" y="1574"/>
                  </a:cubicBezTo>
                  <a:cubicBezTo>
                    <a:pt x="8704" y="537"/>
                    <a:pt x="7330" y="0"/>
                    <a:pt x="5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3873230" y="4140282"/>
            <a:ext cx="368903" cy="365791"/>
            <a:chOff x="3992317" y="2867715"/>
            <a:chExt cx="368903" cy="365791"/>
          </a:xfrm>
        </p:grpSpPr>
        <p:sp>
          <p:nvSpPr>
            <p:cNvPr id="111" name="Google Shape;111;p16"/>
            <p:cNvSpPr/>
            <p:nvPr/>
          </p:nvSpPr>
          <p:spPr>
            <a:xfrm>
              <a:off x="4022441" y="3167686"/>
              <a:ext cx="42604" cy="37133"/>
            </a:xfrm>
            <a:custGeom>
              <a:rect b="b" l="l" r="r" t="t"/>
              <a:pathLst>
                <a:path extrusionOk="0" h="1086" w="1246">
                  <a:moveTo>
                    <a:pt x="779" y="0"/>
                  </a:moveTo>
                  <a:cubicBezTo>
                    <a:pt x="709" y="0"/>
                    <a:pt x="636" y="27"/>
                    <a:pt x="572" y="91"/>
                  </a:cubicBezTo>
                  <a:lnTo>
                    <a:pt x="119" y="544"/>
                  </a:lnTo>
                  <a:cubicBezTo>
                    <a:pt x="0" y="663"/>
                    <a:pt x="0" y="853"/>
                    <a:pt x="119" y="996"/>
                  </a:cubicBezTo>
                  <a:cubicBezTo>
                    <a:pt x="191" y="1056"/>
                    <a:pt x="274" y="1085"/>
                    <a:pt x="355" y="1085"/>
                  </a:cubicBezTo>
                  <a:cubicBezTo>
                    <a:pt x="435" y="1085"/>
                    <a:pt x="512" y="1056"/>
                    <a:pt x="572" y="996"/>
                  </a:cubicBezTo>
                  <a:lnTo>
                    <a:pt x="1024" y="544"/>
                  </a:lnTo>
                  <a:cubicBezTo>
                    <a:pt x="1246" y="322"/>
                    <a:pt x="1024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094108" y="3190322"/>
              <a:ext cx="22806" cy="43185"/>
            </a:xfrm>
            <a:custGeom>
              <a:rect b="b" l="l" r="r" t="t"/>
              <a:pathLst>
                <a:path extrusionOk="0" h="1263" w="667">
                  <a:moveTo>
                    <a:pt x="333" y="1"/>
                  </a:moveTo>
                  <a:cubicBezTo>
                    <a:pt x="167" y="1"/>
                    <a:pt x="0" y="120"/>
                    <a:pt x="24" y="358"/>
                  </a:cubicBezTo>
                  <a:lnTo>
                    <a:pt x="24" y="977"/>
                  </a:lnTo>
                  <a:cubicBezTo>
                    <a:pt x="36" y="1168"/>
                    <a:pt x="179" y="1263"/>
                    <a:pt x="324" y="1263"/>
                  </a:cubicBezTo>
                  <a:cubicBezTo>
                    <a:pt x="470" y="1263"/>
                    <a:pt x="619" y="1168"/>
                    <a:pt x="643" y="977"/>
                  </a:cubicBezTo>
                  <a:lnTo>
                    <a:pt x="643" y="358"/>
                  </a:lnTo>
                  <a:cubicBezTo>
                    <a:pt x="667" y="120"/>
                    <a:pt x="500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992317" y="3112089"/>
              <a:ext cx="49442" cy="22123"/>
            </a:xfrm>
            <a:custGeom>
              <a:rect b="b" l="l" r="r" t="t"/>
              <a:pathLst>
                <a:path extrusionOk="0" h="647" w="1446">
                  <a:moveTo>
                    <a:pt x="1043" y="0"/>
                  </a:moveTo>
                  <a:cubicBezTo>
                    <a:pt x="1029" y="0"/>
                    <a:pt x="1015" y="1"/>
                    <a:pt x="1000" y="3"/>
                  </a:cubicBezTo>
                  <a:lnTo>
                    <a:pt x="381" y="3"/>
                  </a:lnTo>
                  <a:cubicBezTo>
                    <a:pt x="0" y="50"/>
                    <a:pt x="0" y="598"/>
                    <a:pt x="381" y="646"/>
                  </a:cubicBezTo>
                  <a:lnTo>
                    <a:pt x="1000" y="646"/>
                  </a:lnTo>
                  <a:cubicBezTo>
                    <a:pt x="1008" y="646"/>
                    <a:pt x="1015" y="646"/>
                    <a:pt x="1022" y="646"/>
                  </a:cubicBezTo>
                  <a:cubicBezTo>
                    <a:pt x="1439" y="646"/>
                    <a:pt x="1445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203216" y="3075503"/>
              <a:ext cx="88764" cy="128256"/>
            </a:xfrm>
            <a:custGeom>
              <a:rect b="b" l="l" r="r" t="t"/>
              <a:pathLst>
                <a:path extrusionOk="0" h="3751" w="2596">
                  <a:moveTo>
                    <a:pt x="2453" y="1"/>
                  </a:moveTo>
                  <a:cubicBezTo>
                    <a:pt x="1715" y="620"/>
                    <a:pt x="881" y="1120"/>
                    <a:pt x="0" y="1525"/>
                  </a:cubicBezTo>
                  <a:cubicBezTo>
                    <a:pt x="310" y="2097"/>
                    <a:pt x="453" y="2740"/>
                    <a:pt x="405" y="3406"/>
                  </a:cubicBezTo>
                  <a:cubicBezTo>
                    <a:pt x="405" y="3502"/>
                    <a:pt x="429" y="3597"/>
                    <a:pt x="500" y="3668"/>
                  </a:cubicBezTo>
                  <a:cubicBezTo>
                    <a:pt x="524" y="3692"/>
                    <a:pt x="548" y="3692"/>
                    <a:pt x="572" y="3716"/>
                  </a:cubicBezTo>
                  <a:cubicBezTo>
                    <a:pt x="611" y="3740"/>
                    <a:pt x="656" y="3750"/>
                    <a:pt x="701" y="3750"/>
                  </a:cubicBezTo>
                  <a:cubicBezTo>
                    <a:pt x="791" y="3750"/>
                    <a:pt x="881" y="3708"/>
                    <a:pt x="929" y="3645"/>
                  </a:cubicBezTo>
                  <a:lnTo>
                    <a:pt x="1691" y="2906"/>
                  </a:lnTo>
                  <a:cubicBezTo>
                    <a:pt x="2167" y="2430"/>
                    <a:pt x="2477" y="1763"/>
                    <a:pt x="2548" y="1073"/>
                  </a:cubicBezTo>
                  <a:cubicBezTo>
                    <a:pt x="2596" y="715"/>
                    <a:pt x="2548" y="358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023261" y="2937263"/>
              <a:ext cx="129487" cy="87806"/>
            </a:xfrm>
            <a:custGeom>
              <a:rect b="b" l="l" r="r" t="t"/>
              <a:pathLst>
                <a:path extrusionOk="0" h="2568" w="3787">
                  <a:moveTo>
                    <a:pt x="3002" y="1"/>
                  </a:moveTo>
                  <a:cubicBezTo>
                    <a:pt x="2906" y="1"/>
                    <a:pt x="2811" y="7"/>
                    <a:pt x="2715" y="19"/>
                  </a:cubicBezTo>
                  <a:cubicBezTo>
                    <a:pt x="2024" y="91"/>
                    <a:pt x="1358" y="400"/>
                    <a:pt x="881" y="900"/>
                  </a:cubicBezTo>
                  <a:lnTo>
                    <a:pt x="143" y="1639"/>
                  </a:lnTo>
                  <a:cubicBezTo>
                    <a:pt x="48" y="1710"/>
                    <a:pt x="0" y="1877"/>
                    <a:pt x="72" y="1996"/>
                  </a:cubicBezTo>
                  <a:cubicBezTo>
                    <a:pt x="95" y="2020"/>
                    <a:pt x="95" y="2044"/>
                    <a:pt x="143" y="2067"/>
                  </a:cubicBezTo>
                  <a:cubicBezTo>
                    <a:pt x="191" y="2139"/>
                    <a:pt x="286" y="2163"/>
                    <a:pt x="381" y="2163"/>
                  </a:cubicBezTo>
                  <a:cubicBezTo>
                    <a:pt x="465" y="2157"/>
                    <a:pt x="549" y="2154"/>
                    <a:pt x="632" y="2154"/>
                  </a:cubicBezTo>
                  <a:cubicBezTo>
                    <a:pt x="1209" y="2154"/>
                    <a:pt x="1763" y="2297"/>
                    <a:pt x="2263" y="2567"/>
                  </a:cubicBezTo>
                  <a:cubicBezTo>
                    <a:pt x="2667" y="1686"/>
                    <a:pt x="3167" y="853"/>
                    <a:pt x="3787" y="115"/>
                  </a:cubicBezTo>
                  <a:cubicBezTo>
                    <a:pt x="3525" y="45"/>
                    <a:pt x="3264" y="1"/>
                    <a:pt x="3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288698" y="2867715"/>
              <a:ext cx="72522" cy="71120"/>
            </a:xfrm>
            <a:custGeom>
              <a:rect b="b" l="l" r="r" t="t"/>
              <a:pathLst>
                <a:path extrusionOk="0" h="2080" w="2121">
                  <a:moveTo>
                    <a:pt x="1602" y="1"/>
                  </a:moveTo>
                  <a:cubicBezTo>
                    <a:pt x="1124" y="1"/>
                    <a:pt x="649" y="71"/>
                    <a:pt x="191" y="196"/>
                  </a:cubicBezTo>
                  <a:lnTo>
                    <a:pt x="24" y="243"/>
                  </a:lnTo>
                  <a:cubicBezTo>
                    <a:pt x="1" y="744"/>
                    <a:pt x="191" y="1220"/>
                    <a:pt x="548" y="1553"/>
                  </a:cubicBezTo>
                  <a:cubicBezTo>
                    <a:pt x="863" y="1890"/>
                    <a:pt x="1305" y="2079"/>
                    <a:pt x="1775" y="2079"/>
                  </a:cubicBezTo>
                  <a:cubicBezTo>
                    <a:pt x="1802" y="2079"/>
                    <a:pt x="1830" y="2078"/>
                    <a:pt x="1858" y="2077"/>
                  </a:cubicBezTo>
                  <a:cubicBezTo>
                    <a:pt x="1882" y="2029"/>
                    <a:pt x="1882" y="1982"/>
                    <a:pt x="1906" y="1910"/>
                  </a:cubicBezTo>
                  <a:cubicBezTo>
                    <a:pt x="2049" y="1386"/>
                    <a:pt x="2120" y="839"/>
                    <a:pt x="2120" y="291"/>
                  </a:cubicBezTo>
                  <a:cubicBezTo>
                    <a:pt x="2120" y="124"/>
                    <a:pt x="1977" y="5"/>
                    <a:pt x="1811" y="5"/>
                  </a:cubicBezTo>
                  <a:cubicBezTo>
                    <a:pt x="1741" y="2"/>
                    <a:pt x="1671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234947" y="2968857"/>
              <a:ext cx="25302" cy="21473"/>
            </a:xfrm>
            <a:custGeom>
              <a:rect b="b" l="l" r="r" t="t"/>
              <a:pathLst>
                <a:path extrusionOk="0" h="628" w="740">
                  <a:moveTo>
                    <a:pt x="406" y="0"/>
                  </a:moveTo>
                  <a:cubicBezTo>
                    <a:pt x="144" y="0"/>
                    <a:pt x="1" y="334"/>
                    <a:pt x="191" y="524"/>
                  </a:cubicBezTo>
                  <a:cubicBezTo>
                    <a:pt x="255" y="596"/>
                    <a:pt x="337" y="627"/>
                    <a:pt x="418" y="627"/>
                  </a:cubicBezTo>
                  <a:cubicBezTo>
                    <a:pt x="580" y="627"/>
                    <a:pt x="739" y="500"/>
                    <a:pt x="739" y="310"/>
                  </a:cubicBezTo>
                  <a:cubicBezTo>
                    <a:pt x="739" y="143"/>
                    <a:pt x="596" y="0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4104674" y="2883341"/>
              <a:ext cx="240237" cy="239450"/>
            </a:xfrm>
            <a:custGeom>
              <a:rect b="b" l="l" r="r" t="t"/>
              <a:pathLst>
                <a:path extrusionOk="0" h="7003" w="7026">
                  <a:moveTo>
                    <a:pt x="4216" y="1858"/>
                  </a:moveTo>
                  <a:cubicBezTo>
                    <a:pt x="5073" y="1858"/>
                    <a:pt x="5478" y="2882"/>
                    <a:pt x="4883" y="3478"/>
                  </a:cubicBezTo>
                  <a:cubicBezTo>
                    <a:pt x="4704" y="3656"/>
                    <a:pt x="4466" y="3746"/>
                    <a:pt x="4225" y="3746"/>
                  </a:cubicBezTo>
                  <a:cubicBezTo>
                    <a:pt x="3984" y="3746"/>
                    <a:pt x="3739" y="3656"/>
                    <a:pt x="3549" y="3478"/>
                  </a:cubicBezTo>
                  <a:cubicBezTo>
                    <a:pt x="2954" y="2882"/>
                    <a:pt x="3382" y="1858"/>
                    <a:pt x="4216" y="1858"/>
                  </a:cubicBezTo>
                  <a:close/>
                  <a:moveTo>
                    <a:pt x="4763" y="1"/>
                  </a:moveTo>
                  <a:cubicBezTo>
                    <a:pt x="3859" y="334"/>
                    <a:pt x="3049" y="882"/>
                    <a:pt x="2358" y="1549"/>
                  </a:cubicBezTo>
                  <a:cubicBezTo>
                    <a:pt x="1239" y="2692"/>
                    <a:pt x="477" y="4240"/>
                    <a:pt x="48" y="5335"/>
                  </a:cubicBezTo>
                  <a:cubicBezTo>
                    <a:pt x="1" y="5454"/>
                    <a:pt x="24" y="5597"/>
                    <a:pt x="120" y="5669"/>
                  </a:cubicBezTo>
                  <a:lnTo>
                    <a:pt x="1358" y="6907"/>
                  </a:lnTo>
                  <a:cubicBezTo>
                    <a:pt x="1406" y="6970"/>
                    <a:pt x="1485" y="7002"/>
                    <a:pt x="1568" y="7002"/>
                  </a:cubicBezTo>
                  <a:cubicBezTo>
                    <a:pt x="1609" y="7002"/>
                    <a:pt x="1652" y="6994"/>
                    <a:pt x="1691" y="6978"/>
                  </a:cubicBezTo>
                  <a:cubicBezTo>
                    <a:pt x="2787" y="6550"/>
                    <a:pt x="4335" y="5811"/>
                    <a:pt x="5478" y="4668"/>
                  </a:cubicBezTo>
                  <a:cubicBezTo>
                    <a:pt x="6145" y="3978"/>
                    <a:pt x="6692" y="3168"/>
                    <a:pt x="7026" y="2263"/>
                  </a:cubicBezTo>
                  <a:cubicBezTo>
                    <a:pt x="5811" y="2168"/>
                    <a:pt x="4859" y="1215"/>
                    <a:pt x="4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065797" y="3097489"/>
              <a:ext cx="64145" cy="63872"/>
            </a:xfrm>
            <a:custGeom>
              <a:rect b="b" l="l" r="r" t="t"/>
              <a:pathLst>
                <a:path extrusionOk="0" h="1868" w="1876">
                  <a:moveTo>
                    <a:pt x="947" y="1"/>
                  </a:moveTo>
                  <a:lnTo>
                    <a:pt x="947" y="25"/>
                  </a:lnTo>
                  <a:cubicBezTo>
                    <a:pt x="685" y="72"/>
                    <a:pt x="471" y="263"/>
                    <a:pt x="399" y="525"/>
                  </a:cubicBezTo>
                  <a:lnTo>
                    <a:pt x="42" y="1573"/>
                  </a:lnTo>
                  <a:cubicBezTo>
                    <a:pt x="1" y="1738"/>
                    <a:pt x="103" y="1868"/>
                    <a:pt x="256" y="1868"/>
                  </a:cubicBezTo>
                  <a:cubicBezTo>
                    <a:pt x="279" y="1868"/>
                    <a:pt x="303" y="1865"/>
                    <a:pt x="328" y="1858"/>
                  </a:cubicBezTo>
                  <a:lnTo>
                    <a:pt x="1376" y="1525"/>
                  </a:lnTo>
                  <a:cubicBezTo>
                    <a:pt x="1638" y="1430"/>
                    <a:pt x="1828" y="1215"/>
                    <a:pt x="1876" y="953"/>
                  </a:cubicBezTo>
                  <a:cubicBezTo>
                    <a:pt x="1876" y="953"/>
                    <a:pt x="1876" y="930"/>
                    <a:pt x="1876" y="930"/>
                  </a:cubicBezTo>
                  <a:lnTo>
                    <a:pt x="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4"/>
          <p:cNvSpPr/>
          <p:nvPr/>
        </p:nvSpPr>
        <p:spPr>
          <a:xfrm rot="5400000">
            <a:off x="3087750" y="-877950"/>
            <a:ext cx="2968500" cy="8229600"/>
          </a:xfrm>
          <a:prstGeom prst="trapezoid">
            <a:avLst>
              <a:gd fmla="val 38504" name="adj"/>
            </a:avLst>
          </a:prstGeom>
          <a:solidFill>
            <a:srgbClr val="89BB63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4"/>
          <p:cNvSpPr/>
          <p:nvPr/>
        </p:nvSpPr>
        <p:spPr>
          <a:xfrm>
            <a:off x="3540075" y="2009775"/>
            <a:ext cx="2054400" cy="24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4"/>
          <p:cNvSpPr/>
          <p:nvPr/>
        </p:nvSpPr>
        <p:spPr>
          <a:xfrm>
            <a:off x="6052875" y="2009775"/>
            <a:ext cx="2054400" cy="245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4"/>
          <p:cNvSpPr/>
          <p:nvPr/>
        </p:nvSpPr>
        <p:spPr>
          <a:xfrm>
            <a:off x="1050475" y="2009775"/>
            <a:ext cx="2054400" cy="24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1019" name="Google Shape;1019;p34"/>
          <p:cNvGrpSpPr/>
          <p:nvPr/>
        </p:nvGrpSpPr>
        <p:grpSpPr>
          <a:xfrm>
            <a:off x="1050463" y="2344725"/>
            <a:ext cx="2054400" cy="1834900"/>
            <a:chOff x="1050463" y="2344725"/>
            <a:chExt cx="2054400" cy="1834900"/>
          </a:xfrm>
        </p:grpSpPr>
        <p:sp>
          <p:nvSpPr>
            <p:cNvPr id="1020" name="Google Shape;1020;p34"/>
            <p:cNvSpPr txBox="1"/>
            <p:nvPr/>
          </p:nvSpPr>
          <p:spPr>
            <a:xfrm>
              <a:off x="1050463" y="2344725"/>
              <a:ext cx="205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Awareness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1" name="Google Shape;1021;p34"/>
            <p:cNvSpPr txBox="1"/>
            <p:nvPr/>
          </p:nvSpPr>
          <p:spPr>
            <a:xfrm>
              <a:off x="1050463" y="2757325"/>
              <a:ext cx="2054400" cy="14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Ads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Checklists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Infographics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Landing pages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Videos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2" name="Google Shape;1022;p34"/>
          <p:cNvGrpSpPr/>
          <p:nvPr/>
        </p:nvGrpSpPr>
        <p:grpSpPr>
          <a:xfrm>
            <a:off x="3551658" y="2344725"/>
            <a:ext cx="2054409" cy="1834900"/>
            <a:chOff x="3551675" y="2344725"/>
            <a:chExt cx="2054409" cy="1834900"/>
          </a:xfrm>
        </p:grpSpPr>
        <p:sp>
          <p:nvSpPr>
            <p:cNvPr id="1023" name="Google Shape;1023;p34"/>
            <p:cNvSpPr txBox="1"/>
            <p:nvPr/>
          </p:nvSpPr>
          <p:spPr>
            <a:xfrm>
              <a:off x="3551685" y="2344725"/>
              <a:ext cx="205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Consideration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4" name="Google Shape;1024;p34"/>
            <p:cNvSpPr txBox="1"/>
            <p:nvPr/>
          </p:nvSpPr>
          <p:spPr>
            <a:xfrm>
              <a:off x="3551675" y="2757325"/>
              <a:ext cx="2054400" cy="14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Blog posts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Case studies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E-books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Social media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Webinars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5" name="Google Shape;1025;p34"/>
          <p:cNvGrpSpPr/>
          <p:nvPr/>
        </p:nvGrpSpPr>
        <p:grpSpPr>
          <a:xfrm>
            <a:off x="6052863" y="2344725"/>
            <a:ext cx="2054415" cy="1834900"/>
            <a:chOff x="6052863" y="2344725"/>
            <a:chExt cx="2054415" cy="1834900"/>
          </a:xfrm>
        </p:grpSpPr>
        <p:sp>
          <p:nvSpPr>
            <p:cNvPr id="1026" name="Google Shape;1026;p34"/>
            <p:cNvSpPr txBox="1"/>
            <p:nvPr/>
          </p:nvSpPr>
          <p:spPr>
            <a:xfrm>
              <a:off x="6052863" y="2344725"/>
              <a:ext cx="205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7" name="Google Shape;1027;p34"/>
            <p:cNvSpPr txBox="1"/>
            <p:nvPr/>
          </p:nvSpPr>
          <p:spPr>
            <a:xfrm>
              <a:off x="6052878" y="2757325"/>
              <a:ext cx="2054400" cy="14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Questionnaires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Ratings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Reviews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Self-assessments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Offers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28" name="Google Shape;1028;p34"/>
          <p:cNvSpPr txBox="1"/>
          <p:nvPr/>
        </p:nvSpPr>
        <p:spPr>
          <a:xfrm>
            <a:off x="2938200" y="1013025"/>
            <a:ext cx="3267600" cy="6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Appropriate content at each stage in the buyer’s journey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5"/>
          <p:cNvSpPr/>
          <p:nvPr/>
        </p:nvSpPr>
        <p:spPr>
          <a:xfrm>
            <a:off x="466675" y="3543450"/>
            <a:ext cx="2657400" cy="1179000"/>
          </a:xfrm>
          <a:prstGeom prst="rect">
            <a:avLst/>
          </a:prstGeom>
          <a:solidFill>
            <a:srgbClr val="89BB63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5"/>
          <p:cNvSpPr/>
          <p:nvPr/>
        </p:nvSpPr>
        <p:spPr>
          <a:xfrm>
            <a:off x="3238650" y="3543450"/>
            <a:ext cx="2666700" cy="1179000"/>
          </a:xfrm>
          <a:prstGeom prst="rect">
            <a:avLst/>
          </a:prstGeom>
          <a:solidFill>
            <a:srgbClr val="67B190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5"/>
          <p:cNvSpPr/>
          <p:nvPr/>
        </p:nvSpPr>
        <p:spPr>
          <a:xfrm>
            <a:off x="6020050" y="3543450"/>
            <a:ext cx="2657400" cy="1179000"/>
          </a:xfrm>
          <a:prstGeom prst="rect">
            <a:avLst/>
          </a:prstGeom>
          <a:solidFill>
            <a:srgbClr val="69B9EC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aphicFrame>
        <p:nvGraphicFramePr>
          <p:cNvPr id="1037" name="Google Shape;1037;p35"/>
          <p:cNvGraphicFramePr/>
          <p:nvPr/>
        </p:nvGraphicFramePr>
        <p:xfrm>
          <a:off x="457200" y="354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{B2962FA1-D5C7-4A6D-84AA-157A7A5CDC04}</a:tableStyleId>
              </a:tblPr>
              <a:tblGrid>
                <a:gridCol w="433125"/>
                <a:gridCol w="223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B63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client data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B63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Understand audience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B63">
                        <a:alpha val="25099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B63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Appropriate goals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8" name="Google Shape;1038;p35"/>
          <p:cNvGraphicFramePr/>
          <p:nvPr/>
        </p:nvGraphicFramePr>
        <p:xfrm>
          <a:off x="3238625" y="354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{B2962FA1-D5C7-4A6D-84AA-157A7A5CDC04}</a:tableStyleId>
              </a:tblPr>
              <a:tblGrid>
                <a:gridCol w="433125"/>
                <a:gridCol w="223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B190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Keep it personal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B190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Perfect timing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B190">
                        <a:alpha val="25099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B190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and optimize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9" name="Google Shape;1039;p35"/>
          <p:cNvGraphicFramePr/>
          <p:nvPr/>
        </p:nvGraphicFramePr>
        <p:xfrm>
          <a:off x="6020050" y="354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{B2962FA1-D5C7-4A6D-84AA-157A7A5CDC04}</a:tableStyleId>
              </a:tblPr>
              <a:tblGrid>
                <a:gridCol w="433125"/>
                <a:gridCol w="223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B9EC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Lead scoring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B9EC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Cater for all devices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B9EC">
                        <a:alpha val="25099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B9EC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Relevant content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40" name="Google Shape;1040;p35"/>
          <p:cNvGrpSpPr/>
          <p:nvPr/>
        </p:nvGrpSpPr>
        <p:grpSpPr>
          <a:xfrm>
            <a:off x="2419350" y="1035625"/>
            <a:ext cx="4305300" cy="2161175"/>
            <a:chOff x="2419350" y="1035625"/>
            <a:chExt cx="4305300" cy="2161175"/>
          </a:xfrm>
        </p:grpSpPr>
        <p:sp>
          <p:nvSpPr>
            <p:cNvPr id="1041" name="Google Shape;1041;p35"/>
            <p:cNvSpPr txBox="1"/>
            <p:nvPr/>
          </p:nvSpPr>
          <p:spPr>
            <a:xfrm>
              <a:off x="2419350" y="2707500"/>
              <a:ext cx="4305300" cy="48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Lead nurturing best-practice checklist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2" name="Google Shape;1042;p35"/>
            <p:cNvSpPr txBox="1"/>
            <p:nvPr/>
          </p:nvSpPr>
          <p:spPr>
            <a:xfrm>
              <a:off x="2419350" y="1871563"/>
              <a:ext cx="4305300" cy="489300"/>
            </a:xfrm>
            <a:prstGeom prst="rect">
              <a:avLst/>
            </a:prstGeom>
            <a:solidFill>
              <a:srgbClr val="5F9BC9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3" name="Google Shape;1043;p35"/>
            <p:cNvSpPr txBox="1"/>
            <p:nvPr/>
          </p:nvSpPr>
          <p:spPr>
            <a:xfrm>
              <a:off x="2419350" y="1035625"/>
              <a:ext cx="4305300" cy="48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power of automation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044" name="Google Shape;1044;p35"/>
          <p:cNvCxnSpPr>
            <a:stCxn id="1041" idx="2"/>
            <a:endCxn id="1033" idx="0"/>
          </p:cNvCxnSpPr>
          <p:nvPr/>
        </p:nvCxnSpPr>
        <p:spPr>
          <a:xfrm rot="5400000">
            <a:off x="3010350" y="1981950"/>
            <a:ext cx="346800" cy="27765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35"/>
          <p:cNvCxnSpPr>
            <a:stCxn id="1041" idx="2"/>
            <a:endCxn id="1034" idx="0"/>
          </p:cNvCxnSpPr>
          <p:nvPr/>
        </p:nvCxnSpPr>
        <p:spPr>
          <a:xfrm flipH="1" rot="-5400000">
            <a:off x="4398900" y="3369900"/>
            <a:ext cx="346800" cy="6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35"/>
          <p:cNvCxnSpPr>
            <a:stCxn id="1041" idx="2"/>
            <a:endCxn id="1035" idx="0"/>
          </p:cNvCxnSpPr>
          <p:nvPr/>
        </p:nvCxnSpPr>
        <p:spPr>
          <a:xfrm flipH="1" rot="-5400000">
            <a:off x="5787000" y="1981800"/>
            <a:ext cx="346800" cy="27768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7" name="Google Shape;1047;p35"/>
          <p:cNvGrpSpPr/>
          <p:nvPr/>
        </p:nvGrpSpPr>
        <p:grpSpPr>
          <a:xfrm>
            <a:off x="527728" y="3605673"/>
            <a:ext cx="281868" cy="281868"/>
            <a:chOff x="1492675" y="4992125"/>
            <a:chExt cx="481825" cy="481825"/>
          </a:xfrm>
        </p:grpSpPr>
        <p:sp>
          <p:nvSpPr>
            <p:cNvPr id="1048" name="Google Shape;1048;p35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50" name="Google Shape;1050;p35"/>
          <p:cNvGrpSpPr/>
          <p:nvPr/>
        </p:nvGrpSpPr>
        <p:grpSpPr>
          <a:xfrm>
            <a:off x="527728" y="3996823"/>
            <a:ext cx="281868" cy="281868"/>
            <a:chOff x="1492675" y="4992125"/>
            <a:chExt cx="481825" cy="481825"/>
          </a:xfrm>
        </p:grpSpPr>
        <p:sp>
          <p:nvSpPr>
            <p:cNvPr id="1051" name="Google Shape;1051;p35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53" name="Google Shape;1053;p35"/>
          <p:cNvGrpSpPr/>
          <p:nvPr/>
        </p:nvGrpSpPr>
        <p:grpSpPr>
          <a:xfrm>
            <a:off x="527728" y="4387973"/>
            <a:ext cx="281868" cy="281868"/>
            <a:chOff x="1492675" y="4992125"/>
            <a:chExt cx="481825" cy="481825"/>
          </a:xfrm>
        </p:grpSpPr>
        <p:sp>
          <p:nvSpPr>
            <p:cNvPr id="1054" name="Google Shape;1054;p35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56" name="Google Shape;1056;p35"/>
          <p:cNvGrpSpPr/>
          <p:nvPr/>
        </p:nvGrpSpPr>
        <p:grpSpPr>
          <a:xfrm>
            <a:off x="3313778" y="3605673"/>
            <a:ext cx="281868" cy="281868"/>
            <a:chOff x="1492675" y="4992125"/>
            <a:chExt cx="481825" cy="481825"/>
          </a:xfrm>
        </p:grpSpPr>
        <p:sp>
          <p:nvSpPr>
            <p:cNvPr id="1057" name="Google Shape;1057;p35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59" name="Google Shape;1059;p35"/>
          <p:cNvGrpSpPr/>
          <p:nvPr/>
        </p:nvGrpSpPr>
        <p:grpSpPr>
          <a:xfrm>
            <a:off x="3313778" y="3996823"/>
            <a:ext cx="281868" cy="281868"/>
            <a:chOff x="1492675" y="4992125"/>
            <a:chExt cx="481825" cy="481825"/>
          </a:xfrm>
        </p:grpSpPr>
        <p:sp>
          <p:nvSpPr>
            <p:cNvPr id="1060" name="Google Shape;1060;p35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2" name="Google Shape;1062;p35"/>
          <p:cNvGrpSpPr/>
          <p:nvPr/>
        </p:nvGrpSpPr>
        <p:grpSpPr>
          <a:xfrm>
            <a:off x="3313778" y="4387973"/>
            <a:ext cx="281868" cy="281868"/>
            <a:chOff x="1492675" y="4992125"/>
            <a:chExt cx="481825" cy="481825"/>
          </a:xfrm>
        </p:grpSpPr>
        <p:sp>
          <p:nvSpPr>
            <p:cNvPr id="1063" name="Google Shape;1063;p35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5" name="Google Shape;1065;p35"/>
          <p:cNvGrpSpPr/>
          <p:nvPr/>
        </p:nvGrpSpPr>
        <p:grpSpPr>
          <a:xfrm>
            <a:off x="6099828" y="3605673"/>
            <a:ext cx="281868" cy="281868"/>
            <a:chOff x="1492675" y="4992125"/>
            <a:chExt cx="481825" cy="481825"/>
          </a:xfrm>
        </p:grpSpPr>
        <p:sp>
          <p:nvSpPr>
            <p:cNvPr id="1066" name="Google Shape;1066;p35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8" name="Google Shape;1068;p35"/>
          <p:cNvGrpSpPr/>
          <p:nvPr/>
        </p:nvGrpSpPr>
        <p:grpSpPr>
          <a:xfrm>
            <a:off x="6099828" y="3996823"/>
            <a:ext cx="281868" cy="281868"/>
            <a:chOff x="1492675" y="4992125"/>
            <a:chExt cx="481825" cy="481825"/>
          </a:xfrm>
        </p:grpSpPr>
        <p:sp>
          <p:nvSpPr>
            <p:cNvPr id="1069" name="Google Shape;1069;p35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1" name="Google Shape;1071;p35"/>
          <p:cNvGrpSpPr/>
          <p:nvPr/>
        </p:nvGrpSpPr>
        <p:grpSpPr>
          <a:xfrm>
            <a:off x="6099828" y="4387973"/>
            <a:ext cx="281868" cy="281868"/>
            <a:chOff x="1492675" y="4992125"/>
            <a:chExt cx="481825" cy="481825"/>
          </a:xfrm>
        </p:grpSpPr>
        <p:sp>
          <p:nvSpPr>
            <p:cNvPr id="1072" name="Google Shape;1072;p35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1074" name="Google Shape;1074;p35"/>
          <p:cNvCxnSpPr>
            <a:stCxn id="1043" idx="3"/>
            <a:endCxn id="1042" idx="3"/>
          </p:cNvCxnSpPr>
          <p:nvPr/>
        </p:nvCxnSpPr>
        <p:spPr>
          <a:xfrm>
            <a:off x="6724650" y="1280275"/>
            <a:ext cx="600" cy="8358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35"/>
          <p:cNvCxnSpPr>
            <a:stCxn id="1042" idx="1"/>
            <a:endCxn id="1041" idx="1"/>
          </p:cNvCxnSpPr>
          <p:nvPr/>
        </p:nvCxnSpPr>
        <p:spPr>
          <a:xfrm>
            <a:off x="2419350" y="2116213"/>
            <a:ext cx="600" cy="8358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1081" name="Google Shape;1081;p36"/>
          <p:cNvGrpSpPr/>
          <p:nvPr/>
        </p:nvGrpSpPr>
        <p:grpSpPr>
          <a:xfrm>
            <a:off x="457193" y="1943536"/>
            <a:ext cx="420775" cy="420775"/>
            <a:chOff x="-804700" y="3226500"/>
            <a:chExt cx="292225" cy="292225"/>
          </a:xfrm>
        </p:grpSpPr>
        <p:sp>
          <p:nvSpPr>
            <p:cNvPr id="1082" name="Google Shape;1082;p36"/>
            <p:cNvSpPr/>
            <p:nvPr/>
          </p:nvSpPr>
          <p:spPr>
            <a:xfrm>
              <a:off x="-804700" y="3467500"/>
              <a:ext cx="85875" cy="51225"/>
            </a:xfrm>
            <a:custGeom>
              <a:rect b="b" l="l" r="r" t="t"/>
              <a:pathLst>
                <a:path extrusionOk="0" h="2049" w="3435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-710975" y="3466700"/>
              <a:ext cx="196925" cy="51225"/>
            </a:xfrm>
            <a:custGeom>
              <a:rect b="b" l="l" r="r" t="t"/>
              <a:pathLst>
                <a:path extrusionOk="0" h="2049" w="7877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-667650" y="33123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-683400" y="3347775"/>
              <a:ext cx="48050" cy="16575"/>
            </a:xfrm>
            <a:custGeom>
              <a:rect b="b" l="l" r="r" t="t"/>
              <a:pathLst>
                <a:path extrusionOk="0" h="663" w="1922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-735400" y="3261925"/>
              <a:ext cx="153625" cy="187875"/>
            </a:xfrm>
            <a:custGeom>
              <a:rect b="b" l="l" r="r" t="t"/>
              <a:pathLst>
                <a:path extrusionOk="0" h="7515" w="6145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-804700" y="3226500"/>
              <a:ext cx="118175" cy="170925"/>
            </a:xfrm>
            <a:custGeom>
              <a:rect b="b" l="l" r="r" t="t"/>
              <a:pathLst>
                <a:path extrusionOk="0" h="6837" w="4727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-630625" y="3226500"/>
              <a:ext cx="118150" cy="170950"/>
            </a:xfrm>
            <a:custGeom>
              <a:rect b="b" l="l" r="r" t="t"/>
              <a:pathLst>
                <a:path extrusionOk="0" h="6838" w="4726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9" name="Google Shape;1089;p36"/>
          <p:cNvGrpSpPr/>
          <p:nvPr/>
        </p:nvGrpSpPr>
        <p:grpSpPr>
          <a:xfrm>
            <a:off x="452089" y="2961085"/>
            <a:ext cx="430998" cy="369730"/>
            <a:chOff x="-3037625" y="3254850"/>
            <a:chExt cx="299325" cy="256775"/>
          </a:xfrm>
        </p:grpSpPr>
        <p:sp>
          <p:nvSpPr>
            <p:cNvPr id="1090" name="Google Shape;1090;p36"/>
            <p:cNvSpPr/>
            <p:nvPr/>
          </p:nvSpPr>
          <p:spPr>
            <a:xfrm>
              <a:off x="-3037625" y="3460400"/>
              <a:ext cx="152825" cy="51225"/>
            </a:xfrm>
            <a:custGeom>
              <a:rect b="b" l="l" r="r" t="t"/>
              <a:pathLst>
                <a:path extrusionOk="0" h="2049" w="6113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-2884825" y="3460400"/>
              <a:ext cx="146525" cy="51225"/>
            </a:xfrm>
            <a:custGeom>
              <a:rect b="b" l="l" r="r" t="t"/>
              <a:pathLst>
                <a:path extrusionOk="0" h="2049" w="5861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-2909225" y="3313125"/>
              <a:ext cx="59875" cy="72475"/>
            </a:xfrm>
            <a:custGeom>
              <a:rect b="b" l="l" r="r" t="t"/>
              <a:pathLst>
                <a:path extrusionOk="0" h="2899" w="2395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-3029750" y="3254850"/>
              <a:ext cx="291450" cy="188250"/>
            </a:xfrm>
            <a:custGeom>
              <a:rect b="b" l="l" r="r" t="t"/>
              <a:pathLst>
                <a:path extrusionOk="0" h="7530" w="11658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36"/>
          <p:cNvGrpSpPr/>
          <p:nvPr/>
        </p:nvGrpSpPr>
        <p:grpSpPr>
          <a:xfrm>
            <a:off x="457187" y="3836273"/>
            <a:ext cx="420811" cy="522864"/>
            <a:chOff x="-2310650" y="3525775"/>
            <a:chExt cx="292250" cy="363125"/>
          </a:xfrm>
        </p:grpSpPr>
        <p:sp>
          <p:nvSpPr>
            <p:cNvPr id="1095" name="Google Shape;1095;p36"/>
            <p:cNvSpPr/>
            <p:nvPr/>
          </p:nvSpPr>
          <p:spPr>
            <a:xfrm>
              <a:off x="-2053075" y="3648650"/>
              <a:ext cx="34675" cy="233950"/>
            </a:xfrm>
            <a:custGeom>
              <a:rect b="b" l="l" r="r" t="t"/>
              <a:pathLst>
                <a:path extrusionOk="0" h="9358" w="1387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-2259450" y="375182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-2259450" y="3649450"/>
              <a:ext cx="137075" cy="51200"/>
            </a:xfrm>
            <a:custGeom>
              <a:rect b="b" l="l" r="r" t="t"/>
              <a:pathLst>
                <a:path extrusionOk="0" h="2048" w="5483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-2310650" y="3525775"/>
              <a:ext cx="252075" cy="363125"/>
            </a:xfrm>
            <a:custGeom>
              <a:rect b="b" l="l" r="r" t="t"/>
              <a:pathLst>
                <a:path extrusionOk="0" h="14525" w="10083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36"/>
          <p:cNvGrpSpPr/>
          <p:nvPr/>
        </p:nvGrpSpPr>
        <p:grpSpPr>
          <a:xfrm>
            <a:off x="1114475" y="1997025"/>
            <a:ext cx="1257300" cy="2297850"/>
            <a:chOff x="1114475" y="1997025"/>
            <a:chExt cx="1257300" cy="2297850"/>
          </a:xfrm>
        </p:grpSpPr>
        <p:sp>
          <p:nvSpPr>
            <p:cNvPr id="1100" name="Google Shape;1100;p36"/>
            <p:cNvSpPr txBox="1"/>
            <p:nvPr/>
          </p:nvSpPr>
          <p:spPr>
            <a:xfrm>
              <a:off x="1114475" y="1997025"/>
              <a:ext cx="1257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Social media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1" name="Google Shape;1101;p36"/>
            <p:cNvSpPr txBox="1"/>
            <p:nvPr/>
          </p:nvSpPr>
          <p:spPr>
            <a:xfrm>
              <a:off x="1114475" y="2996400"/>
              <a:ext cx="1257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Media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2" name="Google Shape;1102;p36"/>
            <p:cNvSpPr txBox="1"/>
            <p:nvPr/>
          </p:nvSpPr>
          <p:spPr>
            <a:xfrm>
              <a:off x="1114475" y="3995775"/>
              <a:ext cx="1257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Articles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3" name="Google Shape;1103;p36"/>
          <p:cNvGrpSpPr/>
          <p:nvPr/>
        </p:nvGrpSpPr>
        <p:grpSpPr>
          <a:xfrm rot="-5400000">
            <a:off x="1898788" y="2650642"/>
            <a:ext cx="2691567" cy="990610"/>
            <a:chOff x="3226218" y="1281475"/>
            <a:chExt cx="2691567" cy="773551"/>
          </a:xfrm>
        </p:grpSpPr>
        <p:sp>
          <p:nvSpPr>
            <p:cNvPr id="1104" name="Google Shape;1104;p36"/>
            <p:cNvSpPr/>
            <p:nvPr/>
          </p:nvSpPr>
          <p:spPr>
            <a:xfrm>
              <a:off x="3226218" y="1281475"/>
              <a:ext cx="2691567" cy="388998"/>
            </a:xfrm>
            <a:custGeom>
              <a:rect b="b" l="l" r="r" t="t"/>
              <a:pathLst>
                <a:path extrusionOk="0" h="17487" w="94949">
                  <a:moveTo>
                    <a:pt x="1" y="1"/>
                  </a:moveTo>
                  <a:lnTo>
                    <a:pt x="6307" y="17487"/>
                  </a:lnTo>
                  <a:lnTo>
                    <a:pt x="88643" y="17487"/>
                  </a:lnTo>
                  <a:lnTo>
                    <a:pt x="949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3404965" y="1670455"/>
              <a:ext cx="2334048" cy="384572"/>
            </a:xfrm>
            <a:custGeom>
              <a:rect b="b" l="l" r="r" t="t"/>
              <a:pathLst>
                <a:path extrusionOk="0" h="17288" w="82337">
                  <a:moveTo>
                    <a:pt x="1" y="1"/>
                  </a:moveTo>
                  <a:lnTo>
                    <a:pt x="6227" y="17287"/>
                  </a:lnTo>
                  <a:lnTo>
                    <a:pt x="76110" y="17287"/>
                  </a:lnTo>
                  <a:lnTo>
                    <a:pt x="82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06" name="Google Shape;1106;p36"/>
          <p:cNvGrpSpPr/>
          <p:nvPr/>
        </p:nvGrpSpPr>
        <p:grpSpPr>
          <a:xfrm rot="-5400000">
            <a:off x="6771670" y="2221183"/>
            <a:ext cx="1981037" cy="1849554"/>
            <a:chOff x="3581473" y="3199058"/>
            <a:chExt cx="1981037" cy="1550599"/>
          </a:xfrm>
        </p:grpSpPr>
        <p:sp>
          <p:nvSpPr>
            <p:cNvPr id="1107" name="Google Shape;1107;p36"/>
            <p:cNvSpPr/>
            <p:nvPr/>
          </p:nvSpPr>
          <p:spPr>
            <a:xfrm rot="10800000">
              <a:off x="3581473" y="4362438"/>
              <a:ext cx="1981037" cy="387219"/>
            </a:xfrm>
            <a:custGeom>
              <a:rect b="b" l="l" r="r" t="t"/>
              <a:pathLst>
                <a:path extrusionOk="0" h="17407" w="69884">
                  <a:moveTo>
                    <a:pt x="0" y="0"/>
                  </a:moveTo>
                  <a:lnTo>
                    <a:pt x="6286" y="17406"/>
                  </a:lnTo>
                  <a:lnTo>
                    <a:pt x="63597" y="17406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8" name="Google Shape;1108;p36"/>
            <p:cNvSpPr/>
            <p:nvPr/>
          </p:nvSpPr>
          <p:spPr>
            <a:xfrm rot="10800000">
              <a:off x="3831317" y="3588038"/>
              <a:ext cx="1481412" cy="384994"/>
            </a:xfrm>
            <a:custGeom>
              <a:rect b="b" l="l" r="r" t="t"/>
              <a:pathLst>
                <a:path extrusionOk="0" h="17307" w="52259">
                  <a:moveTo>
                    <a:pt x="21" y="0"/>
                  </a:moveTo>
                  <a:lnTo>
                    <a:pt x="1" y="17307"/>
                  </a:lnTo>
                  <a:lnTo>
                    <a:pt x="52259" y="17307"/>
                  </a:lnTo>
                  <a:lnTo>
                    <a:pt x="522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9" name="Google Shape;1109;p36"/>
            <p:cNvSpPr/>
            <p:nvPr/>
          </p:nvSpPr>
          <p:spPr>
            <a:xfrm rot="10800000">
              <a:off x="3759678" y="3973013"/>
              <a:ext cx="1624652" cy="389443"/>
            </a:xfrm>
            <a:custGeom>
              <a:rect b="b" l="l" r="r" t="t"/>
              <a:pathLst>
                <a:path extrusionOk="0" h="17507" w="57312">
                  <a:moveTo>
                    <a:pt x="0" y="0"/>
                  </a:moveTo>
                  <a:lnTo>
                    <a:pt x="2547" y="7082"/>
                  </a:lnTo>
                  <a:lnTo>
                    <a:pt x="2547" y="17506"/>
                  </a:lnTo>
                  <a:lnTo>
                    <a:pt x="54765" y="17506"/>
                  </a:lnTo>
                  <a:lnTo>
                    <a:pt x="54765" y="7082"/>
                  </a:lnTo>
                  <a:lnTo>
                    <a:pt x="573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0" name="Google Shape;1110;p36"/>
            <p:cNvSpPr/>
            <p:nvPr/>
          </p:nvSpPr>
          <p:spPr>
            <a:xfrm rot="10800000">
              <a:off x="3831317" y="3199058"/>
              <a:ext cx="1481412" cy="388998"/>
            </a:xfrm>
            <a:custGeom>
              <a:rect b="b" l="l" r="r" t="t"/>
              <a:pathLst>
                <a:path extrusionOk="0" h="17487" w="52259">
                  <a:moveTo>
                    <a:pt x="1" y="1"/>
                  </a:moveTo>
                  <a:lnTo>
                    <a:pt x="1" y="17486"/>
                  </a:lnTo>
                  <a:lnTo>
                    <a:pt x="52259" y="17486"/>
                  </a:lnTo>
                  <a:lnTo>
                    <a:pt x="5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11" name="Google Shape;1111;p36"/>
          <p:cNvGrpSpPr/>
          <p:nvPr/>
        </p:nvGrpSpPr>
        <p:grpSpPr>
          <a:xfrm>
            <a:off x="2845247" y="2574473"/>
            <a:ext cx="5737295" cy="1143002"/>
            <a:chOff x="2845247" y="2574473"/>
            <a:chExt cx="5737295" cy="1143002"/>
          </a:xfrm>
        </p:grpSpPr>
        <p:sp>
          <p:nvSpPr>
            <p:cNvPr id="1112" name="Google Shape;1112;p36"/>
            <p:cNvSpPr txBox="1"/>
            <p:nvPr/>
          </p:nvSpPr>
          <p:spPr>
            <a:xfrm rot="-5400000">
              <a:off x="2420897" y="2998823"/>
              <a:ext cx="11430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Acquire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3" name="Google Shape;1113;p36"/>
            <p:cNvSpPr txBox="1"/>
            <p:nvPr/>
          </p:nvSpPr>
          <p:spPr>
            <a:xfrm rot="-5400000">
              <a:off x="2922102" y="2998823"/>
              <a:ext cx="11430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Activate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4" name="Google Shape;1114;p36"/>
            <p:cNvSpPr txBox="1"/>
            <p:nvPr/>
          </p:nvSpPr>
          <p:spPr>
            <a:xfrm rot="-5400000">
              <a:off x="6497834" y="3008875"/>
              <a:ext cx="1143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Up-sell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5" name="Google Shape;1115;p36"/>
            <p:cNvSpPr txBox="1"/>
            <p:nvPr/>
          </p:nvSpPr>
          <p:spPr>
            <a:xfrm rot="-5400000">
              <a:off x="6959419" y="3008875"/>
              <a:ext cx="1143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Next-sell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6" name="Google Shape;1116;p36"/>
            <p:cNvSpPr txBox="1"/>
            <p:nvPr/>
          </p:nvSpPr>
          <p:spPr>
            <a:xfrm rot="-5400000">
              <a:off x="7421243" y="3008875"/>
              <a:ext cx="1143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Cross-sell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7" name="Google Shape;1117;p36"/>
            <p:cNvSpPr txBox="1"/>
            <p:nvPr/>
          </p:nvSpPr>
          <p:spPr>
            <a:xfrm rot="-5400000">
              <a:off x="7873942" y="3008875"/>
              <a:ext cx="1143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Referrals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18" name="Google Shape;1118;p36"/>
          <p:cNvGrpSpPr/>
          <p:nvPr/>
        </p:nvGrpSpPr>
        <p:grpSpPr>
          <a:xfrm>
            <a:off x="4104531" y="1647775"/>
            <a:ext cx="2368213" cy="2909600"/>
            <a:chOff x="4151944" y="1647775"/>
            <a:chExt cx="2368213" cy="2909600"/>
          </a:xfrm>
        </p:grpSpPr>
        <p:sp>
          <p:nvSpPr>
            <p:cNvPr id="1119" name="Google Shape;1119;p36"/>
            <p:cNvSpPr txBox="1"/>
            <p:nvPr/>
          </p:nvSpPr>
          <p:spPr>
            <a:xfrm>
              <a:off x="4151944" y="1647775"/>
              <a:ext cx="9906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Outreach programs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0" name="Google Shape;1120;p36"/>
            <p:cNvSpPr txBox="1"/>
            <p:nvPr/>
          </p:nvSpPr>
          <p:spPr>
            <a:xfrm>
              <a:off x="5529556" y="1647775"/>
              <a:ext cx="9906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Product updates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1" name="Google Shape;1121;p36"/>
            <p:cNvSpPr txBox="1"/>
            <p:nvPr/>
          </p:nvSpPr>
          <p:spPr>
            <a:xfrm>
              <a:off x="4151944" y="4136475"/>
              <a:ext cx="9906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Blogs, emails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2" name="Google Shape;1122;p36"/>
            <p:cNvSpPr txBox="1"/>
            <p:nvPr/>
          </p:nvSpPr>
          <p:spPr>
            <a:xfrm>
              <a:off x="5529556" y="4136475"/>
              <a:ext cx="9906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Loyalty programs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3" name="Google Shape;1123;p36"/>
            <p:cNvSpPr txBox="1"/>
            <p:nvPr/>
          </p:nvSpPr>
          <p:spPr>
            <a:xfrm>
              <a:off x="4840738" y="3642363"/>
              <a:ext cx="9906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Contests, events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4" name="Google Shape;1124;p36"/>
          <p:cNvGrpSpPr/>
          <p:nvPr/>
        </p:nvGrpSpPr>
        <p:grpSpPr>
          <a:xfrm>
            <a:off x="457200" y="1016475"/>
            <a:ext cx="8229600" cy="489300"/>
            <a:chOff x="457200" y="1016475"/>
            <a:chExt cx="8229600" cy="489300"/>
          </a:xfrm>
        </p:grpSpPr>
        <p:sp>
          <p:nvSpPr>
            <p:cNvPr id="1125" name="Google Shape;1125;p36"/>
            <p:cNvSpPr txBox="1"/>
            <p:nvPr/>
          </p:nvSpPr>
          <p:spPr>
            <a:xfrm>
              <a:off x="457200" y="1016475"/>
              <a:ext cx="3924300" cy="48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Get customers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6" name="Google Shape;1126;p36"/>
            <p:cNvSpPr txBox="1"/>
            <p:nvPr/>
          </p:nvSpPr>
          <p:spPr>
            <a:xfrm>
              <a:off x="4762500" y="1016475"/>
              <a:ext cx="3924300" cy="48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customers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127" name="Google Shape;1127;p36"/>
          <p:cNvCxnSpPr>
            <a:stCxn id="1117" idx="1"/>
            <a:endCxn id="1112" idx="1"/>
          </p:cNvCxnSpPr>
          <p:nvPr/>
        </p:nvCxnSpPr>
        <p:spPr>
          <a:xfrm rot="5400000">
            <a:off x="5718592" y="991225"/>
            <a:ext cx="600" cy="5453100"/>
          </a:xfrm>
          <a:prstGeom prst="bentConnector3">
            <a:avLst>
              <a:gd fmla="val 1678208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36"/>
          <p:cNvCxnSpPr>
            <a:stCxn id="1121" idx="0"/>
            <a:endCxn id="1129" idx="4"/>
          </p:cNvCxnSpPr>
          <p:nvPr/>
        </p:nvCxnSpPr>
        <p:spPr>
          <a:xfrm rot="10800000">
            <a:off x="4599831" y="3566175"/>
            <a:ext cx="0" cy="5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36"/>
          <p:cNvCxnSpPr>
            <a:stCxn id="1122" idx="0"/>
            <a:endCxn id="1131" idx="4"/>
          </p:cNvCxnSpPr>
          <p:nvPr/>
        </p:nvCxnSpPr>
        <p:spPr>
          <a:xfrm rot="10800000">
            <a:off x="5977444" y="3566175"/>
            <a:ext cx="0" cy="5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32" name="Google Shape;1132;p36"/>
          <p:cNvGrpSpPr/>
          <p:nvPr/>
        </p:nvGrpSpPr>
        <p:grpSpPr>
          <a:xfrm>
            <a:off x="4158238" y="2741125"/>
            <a:ext cx="2260800" cy="825000"/>
            <a:chOff x="4205650" y="2741125"/>
            <a:chExt cx="2260800" cy="825000"/>
          </a:xfrm>
        </p:grpSpPr>
        <p:sp>
          <p:nvSpPr>
            <p:cNvPr id="1133" name="Google Shape;1133;p36"/>
            <p:cNvSpPr txBox="1"/>
            <p:nvPr/>
          </p:nvSpPr>
          <p:spPr>
            <a:xfrm>
              <a:off x="4205650" y="2741125"/>
              <a:ext cx="2260800" cy="825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Keep customers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4575094" y="3421825"/>
              <a:ext cx="144300" cy="14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5952706" y="3421825"/>
              <a:ext cx="144300" cy="14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4575094" y="2745275"/>
              <a:ext cx="144300" cy="14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5952706" y="2745275"/>
              <a:ext cx="144300" cy="14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36" name="Google Shape;1136;p36"/>
          <p:cNvCxnSpPr>
            <a:stCxn id="1119" idx="2"/>
            <a:endCxn id="1134" idx="0"/>
          </p:cNvCxnSpPr>
          <p:nvPr/>
        </p:nvCxnSpPr>
        <p:spPr>
          <a:xfrm>
            <a:off x="4599831" y="2068675"/>
            <a:ext cx="0" cy="6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7" name="Google Shape;1137;p36"/>
          <p:cNvCxnSpPr>
            <a:stCxn id="1120" idx="2"/>
            <a:endCxn id="1135" idx="0"/>
          </p:cNvCxnSpPr>
          <p:nvPr/>
        </p:nvCxnSpPr>
        <p:spPr>
          <a:xfrm>
            <a:off x="5977444" y="2068675"/>
            <a:ext cx="0" cy="6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8" name="Google Shape;1138;p36"/>
          <p:cNvCxnSpPr>
            <a:stCxn id="1100" idx="3"/>
            <a:endCxn id="1112" idx="0"/>
          </p:cNvCxnSpPr>
          <p:nvPr/>
        </p:nvCxnSpPr>
        <p:spPr>
          <a:xfrm>
            <a:off x="2371775" y="2146575"/>
            <a:ext cx="473400" cy="9993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36"/>
          <p:cNvCxnSpPr>
            <a:stCxn id="1102" idx="3"/>
            <a:endCxn id="1112" idx="0"/>
          </p:cNvCxnSpPr>
          <p:nvPr/>
        </p:nvCxnSpPr>
        <p:spPr>
          <a:xfrm flipH="1" rot="10800000">
            <a:off x="2371775" y="3146025"/>
            <a:ext cx="473400" cy="9993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pic>
        <p:nvPicPr>
          <p:cNvPr id="1145" name="Google Shape;1145;p37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935275"/>
            <a:ext cx="6019798" cy="29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37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47" name="Google Shape;1147;p37"/>
          <p:cNvGrpSpPr/>
          <p:nvPr/>
        </p:nvGrpSpPr>
        <p:grpSpPr>
          <a:xfrm>
            <a:off x="6838950" y="1035625"/>
            <a:ext cx="1848000" cy="2532300"/>
            <a:chOff x="6838950" y="1035625"/>
            <a:chExt cx="1848000" cy="2532300"/>
          </a:xfrm>
        </p:grpSpPr>
        <p:sp>
          <p:nvSpPr>
            <p:cNvPr id="1148" name="Google Shape;1148;p37"/>
            <p:cNvSpPr txBox="1"/>
            <p:nvPr/>
          </p:nvSpPr>
          <p:spPr>
            <a:xfrm>
              <a:off x="6838950" y="1035625"/>
              <a:ext cx="1848000" cy="77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Lead nurturing best tactics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9" name="Google Shape;1149;p37"/>
            <p:cNvSpPr txBox="1"/>
            <p:nvPr/>
          </p:nvSpPr>
          <p:spPr>
            <a:xfrm>
              <a:off x="6838950" y="1809625"/>
              <a:ext cx="1848000" cy="1758300"/>
            </a:xfrm>
            <a:prstGeom prst="rect">
              <a:avLst/>
            </a:prstGeom>
            <a:solidFill>
              <a:srgbClr val="5F9BC9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It's composed mostly of hydrogen and also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1057275" y="3898875"/>
            <a:ext cx="5058000" cy="443100"/>
            <a:chOff x="1057275" y="3898875"/>
            <a:chExt cx="5058000" cy="443100"/>
          </a:xfrm>
        </p:grpSpPr>
        <p:sp>
          <p:nvSpPr>
            <p:cNvPr id="1151" name="Google Shape;1151;p37"/>
            <p:cNvSpPr txBox="1"/>
            <p:nvPr/>
          </p:nvSpPr>
          <p:spPr>
            <a:xfrm>
              <a:off x="1057275" y="3898875"/>
              <a:ext cx="714600" cy="44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2" name="Google Shape;1152;p37"/>
            <p:cNvSpPr txBox="1"/>
            <p:nvPr/>
          </p:nvSpPr>
          <p:spPr>
            <a:xfrm>
              <a:off x="1925955" y="3898875"/>
              <a:ext cx="714600" cy="443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3" name="Google Shape;1153;p37"/>
            <p:cNvSpPr txBox="1"/>
            <p:nvPr/>
          </p:nvSpPr>
          <p:spPr>
            <a:xfrm>
              <a:off x="2794635" y="3898875"/>
              <a:ext cx="714600" cy="44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4" name="Google Shape;1154;p37"/>
            <p:cNvSpPr txBox="1"/>
            <p:nvPr/>
          </p:nvSpPr>
          <p:spPr>
            <a:xfrm>
              <a:off x="3663315" y="3898875"/>
              <a:ext cx="714600" cy="443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5" name="Google Shape;1155;p37"/>
            <p:cNvSpPr txBox="1"/>
            <p:nvPr/>
          </p:nvSpPr>
          <p:spPr>
            <a:xfrm>
              <a:off x="4531995" y="3898875"/>
              <a:ext cx="714600" cy="443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6" name="Google Shape;1156;p37"/>
            <p:cNvSpPr txBox="1"/>
            <p:nvPr/>
          </p:nvSpPr>
          <p:spPr>
            <a:xfrm>
              <a:off x="5400675" y="3898875"/>
              <a:ext cx="714600" cy="44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57" name="Google Shape;1157;p37"/>
          <p:cNvSpPr txBox="1"/>
          <p:nvPr/>
        </p:nvSpPr>
        <p:spPr>
          <a:xfrm>
            <a:off x="6838950" y="3567975"/>
            <a:ext cx="1848000" cy="7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58" name="Google Shape;1158;p37"/>
          <p:cNvGrpSpPr/>
          <p:nvPr/>
        </p:nvGrpSpPr>
        <p:grpSpPr>
          <a:xfrm>
            <a:off x="6905625" y="3686175"/>
            <a:ext cx="1781250" cy="537600"/>
            <a:chOff x="6905625" y="3686175"/>
            <a:chExt cx="1781250" cy="537600"/>
          </a:xfrm>
        </p:grpSpPr>
        <p:sp>
          <p:nvSpPr>
            <p:cNvPr id="1159" name="Google Shape;1159;p37"/>
            <p:cNvSpPr txBox="1"/>
            <p:nvPr/>
          </p:nvSpPr>
          <p:spPr>
            <a:xfrm>
              <a:off x="7572375" y="3686175"/>
              <a:ext cx="1114500" cy="5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 </a:t>
              </a: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0" name="Google Shape;1160;p37"/>
            <p:cNvSpPr txBox="1"/>
            <p:nvPr/>
          </p:nvSpPr>
          <p:spPr>
            <a:xfrm>
              <a:off x="6905625" y="3686175"/>
              <a:ext cx="752400" cy="5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Success </a:t>
              </a: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</a:t>
              </a: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ate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1166" name="Google Shape;1166;p38"/>
          <p:cNvGrpSpPr/>
          <p:nvPr/>
        </p:nvGrpSpPr>
        <p:grpSpPr>
          <a:xfrm>
            <a:off x="2085900" y="2428513"/>
            <a:ext cx="4972200" cy="897913"/>
            <a:chOff x="2085900" y="2428513"/>
            <a:chExt cx="4972200" cy="897913"/>
          </a:xfrm>
        </p:grpSpPr>
        <p:sp>
          <p:nvSpPr>
            <p:cNvPr id="1167" name="Google Shape;1167;p38"/>
            <p:cNvSpPr txBox="1"/>
            <p:nvPr/>
          </p:nvSpPr>
          <p:spPr>
            <a:xfrm>
              <a:off x="2085900" y="2428525"/>
              <a:ext cx="4972200" cy="897900"/>
            </a:xfrm>
            <a:prstGeom prst="rect">
              <a:avLst/>
            </a:prstGeom>
            <a:solidFill>
              <a:srgbClr val="89BB63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8" name="Google Shape;1168;p38"/>
            <p:cNvSpPr txBox="1"/>
            <p:nvPr/>
          </p:nvSpPr>
          <p:spPr>
            <a:xfrm>
              <a:off x="2085900" y="2428513"/>
              <a:ext cx="1848000" cy="89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Lead nurturing activities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9" name="Google Shape;1169;p38"/>
            <p:cNvSpPr txBox="1"/>
            <p:nvPr/>
          </p:nvSpPr>
          <p:spPr>
            <a:xfrm>
              <a:off x="3933900" y="2571747"/>
              <a:ext cx="3124200" cy="61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0" name="Google Shape;1170;p38"/>
          <p:cNvSpPr txBox="1"/>
          <p:nvPr/>
        </p:nvSpPr>
        <p:spPr>
          <a:xfrm>
            <a:off x="457200" y="1580100"/>
            <a:ext cx="15135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 partners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71" name="Google Shape;1171;p38"/>
          <p:cNvGrpSpPr/>
          <p:nvPr/>
        </p:nvGrpSpPr>
        <p:grpSpPr>
          <a:xfrm>
            <a:off x="1030708" y="1061218"/>
            <a:ext cx="366475" cy="366475"/>
            <a:chOff x="7953758" y="2867852"/>
            <a:chExt cx="366475" cy="366475"/>
          </a:xfrm>
        </p:grpSpPr>
        <p:sp>
          <p:nvSpPr>
            <p:cNvPr id="1172" name="Google Shape;1172;p38"/>
            <p:cNvSpPr/>
            <p:nvPr/>
          </p:nvSpPr>
          <p:spPr>
            <a:xfrm>
              <a:off x="8050898" y="2867852"/>
              <a:ext cx="150447" cy="128598"/>
            </a:xfrm>
            <a:custGeom>
              <a:rect b="b" l="l" r="r" t="t"/>
              <a:pathLst>
                <a:path extrusionOk="0" h="3761" w="4400">
                  <a:moveTo>
                    <a:pt x="3161" y="1031"/>
                  </a:moveTo>
                  <a:cubicBezTo>
                    <a:pt x="3238" y="1031"/>
                    <a:pt x="3316" y="1061"/>
                    <a:pt x="3375" y="1121"/>
                  </a:cubicBezTo>
                  <a:cubicBezTo>
                    <a:pt x="3494" y="1263"/>
                    <a:pt x="3494" y="1454"/>
                    <a:pt x="3375" y="1573"/>
                  </a:cubicBezTo>
                  <a:lnTo>
                    <a:pt x="2351" y="2621"/>
                  </a:lnTo>
                  <a:cubicBezTo>
                    <a:pt x="2292" y="2680"/>
                    <a:pt x="2208" y="2710"/>
                    <a:pt x="2125" y="2710"/>
                  </a:cubicBezTo>
                  <a:cubicBezTo>
                    <a:pt x="2042" y="2710"/>
                    <a:pt x="1958" y="2680"/>
                    <a:pt x="1899" y="2621"/>
                  </a:cubicBezTo>
                  <a:lnTo>
                    <a:pt x="1470" y="2168"/>
                  </a:lnTo>
                  <a:cubicBezTo>
                    <a:pt x="1230" y="1947"/>
                    <a:pt x="1448" y="1625"/>
                    <a:pt x="1692" y="1625"/>
                  </a:cubicBezTo>
                  <a:cubicBezTo>
                    <a:pt x="1762" y="1625"/>
                    <a:pt x="1835" y="1652"/>
                    <a:pt x="1899" y="1716"/>
                  </a:cubicBezTo>
                  <a:lnTo>
                    <a:pt x="2137" y="1954"/>
                  </a:lnTo>
                  <a:lnTo>
                    <a:pt x="2947" y="1121"/>
                  </a:lnTo>
                  <a:cubicBezTo>
                    <a:pt x="3006" y="1061"/>
                    <a:pt x="3084" y="1031"/>
                    <a:pt x="3161" y="1031"/>
                  </a:cubicBezTo>
                  <a:close/>
                  <a:moveTo>
                    <a:pt x="2561" y="1"/>
                  </a:moveTo>
                  <a:cubicBezTo>
                    <a:pt x="2546" y="1"/>
                    <a:pt x="2532" y="1"/>
                    <a:pt x="2518" y="1"/>
                  </a:cubicBezTo>
                  <a:cubicBezTo>
                    <a:pt x="2508" y="1"/>
                    <a:pt x="2499" y="1"/>
                    <a:pt x="2489" y="1"/>
                  </a:cubicBezTo>
                  <a:cubicBezTo>
                    <a:pt x="841" y="1"/>
                    <a:pt x="0" y="2032"/>
                    <a:pt x="1184" y="3216"/>
                  </a:cubicBezTo>
                  <a:cubicBezTo>
                    <a:pt x="1568" y="3592"/>
                    <a:pt x="2037" y="3760"/>
                    <a:pt x="2498" y="3760"/>
                  </a:cubicBezTo>
                  <a:cubicBezTo>
                    <a:pt x="3468" y="3760"/>
                    <a:pt x="4399" y="3013"/>
                    <a:pt x="4399" y="1883"/>
                  </a:cubicBezTo>
                  <a:cubicBezTo>
                    <a:pt x="4399" y="849"/>
                    <a:pt x="3588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7953758" y="3018504"/>
              <a:ext cx="31799" cy="157217"/>
            </a:xfrm>
            <a:custGeom>
              <a:rect b="b" l="l" r="r" t="t"/>
              <a:pathLst>
                <a:path extrusionOk="0" h="4598" w="930">
                  <a:moveTo>
                    <a:pt x="310" y="1"/>
                  </a:moveTo>
                  <a:cubicBezTo>
                    <a:pt x="144" y="1"/>
                    <a:pt x="1" y="144"/>
                    <a:pt x="24" y="311"/>
                  </a:cubicBezTo>
                  <a:lnTo>
                    <a:pt x="24" y="4288"/>
                  </a:lnTo>
                  <a:cubicBezTo>
                    <a:pt x="24" y="4454"/>
                    <a:pt x="144" y="4597"/>
                    <a:pt x="310" y="4597"/>
                  </a:cubicBezTo>
                  <a:lnTo>
                    <a:pt x="620" y="4597"/>
                  </a:lnTo>
                  <a:cubicBezTo>
                    <a:pt x="787" y="4597"/>
                    <a:pt x="929" y="4454"/>
                    <a:pt x="929" y="4288"/>
                  </a:cubicBezTo>
                  <a:lnTo>
                    <a:pt x="929" y="311"/>
                  </a:lnTo>
                  <a:cubicBezTo>
                    <a:pt x="929" y="144"/>
                    <a:pt x="810" y="1"/>
                    <a:pt x="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8288434" y="3018504"/>
              <a:ext cx="31799" cy="157217"/>
            </a:xfrm>
            <a:custGeom>
              <a:rect b="b" l="l" r="r" t="t"/>
              <a:pathLst>
                <a:path extrusionOk="0" h="4598" w="930">
                  <a:moveTo>
                    <a:pt x="310" y="1"/>
                  </a:moveTo>
                  <a:cubicBezTo>
                    <a:pt x="143" y="1"/>
                    <a:pt x="0" y="144"/>
                    <a:pt x="24" y="311"/>
                  </a:cubicBezTo>
                  <a:lnTo>
                    <a:pt x="24" y="4288"/>
                  </a:lnTo>
                  <a:cubicBezTo>
                    <a:pt x="24" y="4454"/>
                    <a:pt x="143" y="4597"/>
                    <a:pt x="310" y="4597"/>
                  </a:cubicBezTo>
                  <a:lnTo>
                    <a:pt x="643" y="4597"/>
                  </a:lnTo>
                  <a:cubicBezTo>
                    <a:pt x="810" y="4597"/>
                    <a:pt x="929" y="4454"/>
                    <a:pt x="929" y="4288"/>
                  </a:cubicBezTo>
                  <a:lnTo>
                    <a:pt x="929" y="311"/>
                  </a:lnTo>
                  <a:cubicBezTo>
                    <a:pt x="929" y="144"/>
                    <a:pt x="81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8006824" y="3033173"/>
              <a:ext cx="218935" cy="201154"/>
            </a:xfrm>
            <a:custGeom>
              <a:rect b="b" l="l" r="r" t="t"/>
              <a:pathLst>
                <a:path extrusionOk="0" h="5883" w="6403">
                  <a:moveTo>
                    <a:pt x="20" y="1"/>
                  </a:moveTo>
                  <a:lnTo>
                    <a:pt x="20" y="3620"/>
                  </a:lnTo>
                  <a:lnTo>
                    <a:pt x="2616" y="5573"/>
                  </a:lnTo>
                  <a:cubicBezTo>
                    <a:pt x="2878" y="5787"/>
                    <a:pt x="3212" y="5883"/>
                    <a:pt x="3569" y="5883"/>
                  </a:cubicBezTo>
                  <a:cubicBezTo>
                    <a:pt x="3735" y="5883"/>
                    <a:pt x="3902" y="5859"/>
                    <a:pt x="4069" y="5787"/>
                  </a:cubicBezTo>
                  <a:lnTo>
                    <a:pt x="5569" y="5168"/>
                  </a:lnTo>
                  <a:lnTo>
                    <a:pt x="5974" y="4906"/>
                  </a:lnTo>
                  <a:cubicBezTo>
                    <a:pt x="6165" y="4787"/>
                    <a:pt x="6284" y="4621"/>
                    <a:pt x="6331" y="4406"/>
                  </a:cubicBezTo>
                  <a:cubicBezTo>
                    <a:pt x="6403" y="4097"/>
                    <a:pt x="6307" y="3787"/>
                    <a:pt x="6093" y="3573"/>
                  </a:cubicBezTo>
                  <a:lnTo>
                    <a:pt x="4617" y="1930"/>
                  </a:lnTo>
                  <a:cubicBezTo>
                    <a:pt x="4540" y="1837"/>
                    <a:pt x="4423" y="1785"/>
                    <a:pt x="4305" y="1785"/>
                  </a:cubicBezTo>
                  <a:cubicBezTo>
                    <a:pt x="4241" y="1785"/>
                    <a:pt x="4176" y="1801"/>
                    <a:pt x="4117" y="1834"/>
                  </a:cubicBezTo>
                  <a:lnTo>
                    <a:pt x="2735" y="2573"/>
                  </a:lnTo>
                  <a:cubicBezTo>
                    <a:pt x="2493" y="2702"/>
                    <a:pt x="2258" y="2759"/>
                    <a:pt x="2038" y="2759"/>
                  </a:cubicBezTo>
                  <a:cubicBezTo>
                    <a:pt x="764" y="2759"/>
                    <a:pt x="0" y="847"/>
                    <a:pt x="1402" y="96"/>
                  </a:cubicBezTo>
                  <a:lnTo>
                    <a:pt x="15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8039170" y="3032352"/>
              <a:ext cx="228132" cy="132769"/>
            </a:xfrm>
            <a:custGeom>
              <a:rect b="b" l="l" r="r" t="t"/>
              <a:pathLst>
                <a:path extrusionOk="0" h="3883" w="6672">
                  <a:moveTo>
                    <a:pt x="6671" y="1"/>
                  </a:moveTo>
                  <a:lnTo>
                    <a:pt x="2027" y="25"/>
                  </a:lnTo>
                  <a:cubicBezTo>
                    <a:pt x="1980" y="25"/>
                    <a:pt x="1908" y="25"/>
                    <a:pt x="1885" y="48"/>
                  </a:cubicBezTo>
                  <a:lnTo>
                    <a:pt x="789" y="668"/>
                  </a:lnTo>
                  <a:cubicBezTo>
                    <a:pt x="1" y="1092"/>
                    <a:pt x="413" y="2134"/>
                    <a:pt x="1124" y="2134"/>
                  </a:cubicBezTo>
                  <a:cubicBezTo>
                    <a:pt x="1251" y="2134"/>
                    <a:pt x="1387" y="2101"/>
                    <a:pt x="1527" y="2025"/>
                  </a:cubicBezTo>
                  <a:lnTo>
                    <a:pt x="2742" y="1382"/>
                  </a:lnTo>
                  <a:cubicBezTo>
                    <a:pt x="2928" y="1285"/>
                    <a:pt x="3133" y="1237"/>
                    <a:pt x="3337" y="1237"/>
                  </a:cubicBezTo>
                  <a:cubicBezTo>
                    <a:pt x="3683" y="1237"/>
                    <a:pt x="4026" y="1374"/>
                    <a:pt x="4266" y="1644"/>
                  </a:cubicBezTo>
                  <a:lnTo>
                    <a:pt x="5623" y="3168"/>
                  </a:lnTo>
                  <a:cubicBezTo>
                    <a:pt x="5814" y="3359"/>
                    <a:pt x="5933" y="3621"/>
                    <a:pt x="6004" y="3883"/>
                  </a:cubicBezTo>
                  <a:cubicBezTo>
                    <a:pt x="6219" y="3835"/>
                    <a:pt x="6457" y="3740"/>
                    <a:pt x="6671" y="3621"/>
                  </a:cubicBezTo>
                  <a:lnTo>
                    <a:pt x="66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38"/>
          <p:cNvSpPr txBox="1"/>
          <p:nvPr/>
        </p:nvSpPr>
        <p:spPr>
          <a:xfrm>
            <a:off x="2695900" y="1580100"/>
            <a:ext cx="1513500" cy="4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Trade shows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8" name="Google Shape;1178;p38"/>
          <p:cNvSpPr txBox="1"/>
          <p:nvPr/>
        </p:nvSpPr>
        <p:spPr>
          <a:xfrm>
            <a:off x="4934600" y="1580100"/>
            <a:ext cx="151350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Magazine ads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9" name="Google Shape;1179;p38"/>
          <p:cNvSpPr txBox="1"/>
          <p:nvPr/>
        </p:nvSpPr>
        <p:spPr>
          <a:xfrm>
            <a:off x="7173300" y="1580100"/>
            <a:ext cx="1513500" cy="41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Direct mail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80" name="Google Shape;1180;p38"/>
          <p:cNvSpPr txBox="1"/>
          <p:nvPr/>
        </p:nvSpPr>
        <p:spPr>
          <a:xfrm>
            <a:off x="457200" y="3755750"/>
            <a:ext cx="1513500" cy="419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Conferences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81" name="Google Shape;1181;p38"/>
          <p:cNvSpPr txBox="1"/>
          <p:nvPr/>
        </p:nvSpPr>
        <p:spPr>
          <a:xfrm>
            <a:off x="2695900" y="3755750"/>
            <a:ext cx="151350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Nurturing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82" name="Google Shape;1182;p38"/>
          <p:cNvSpPr txBox="1"/>
          <p:nvPr/>
        </p:nvSpPr>
        <p:spPr>
          <a:xfrm>
            <a:off x="4934600" y="3755750"/>
            <a:ext cx="1513500" cy="4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Database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83" name="Google Shape;1183;p38"/>
          <p:cNvSpPr txBox="1"/>
          <p:nvPr/>
        </p:nvSpPr>
        <p:spPr>
          <a:xfrm>
            <a:off x="7173300" y="3755750"/>
            <a:ext cx="1513500" cy="4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Programs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84" name="Google Shape;1184;p38"/>
          <p:cNvGrpSpPr/>
          <p:nvPr/>
        </p:nvGrpSpPr>
        <p:grpSpPr>
          <a:xfrm>
            <a:off x="3317265" y="1035544"/>
            <a:ext cx="367296" cy="368082"/>
            <a:chOff x="4787840" y="4044519"/>
            <a:chExt cx="367296" cy="368082"/>
          </a:xfrm>
        </p:grpSpPr>
        <p:sp>
          <p:nvSpPr>
            <p:cNvPr id="1185" name="Google Shape;1185;p38"/>
            <p:cNvSpPr/>
            <p:nvPr/>
          </p:nvSpPr>
          <p:spPr>
            <a:xfrm>
              <a:off x="4853797" y="4308314"/>
              <a:ext cx="92867" cy="50537"/>
            </a:xfrm>
            <a:custGeom>
              <a:rect b="b" l="l" r="r" t="t"/>
              <a:pathLst>
                <a:path extrusionOk="0" h="1478" w="2716">
                  <a:moveTo>
                    <a:pt x="1358" y="1"/>
                  </a:moveTo>
                  <a:cubicBezTo>
                    <a:pt x="596" y="1"/>
                    <a:pt x="1" y="620"/>
                    <a:pt x="1" y="1382"/>
                  </a:cubicBezTo>
                  <a:lnTo>
                    <a:pt x="1" y="1477"/>
                  </a:lnTo>
                  <a:lnTo>
                    <a:pt x="2716" y="1477"/>
                  </a:lnTo>
                  <a:lnTo>
                    <a:pt x="2716" y="1382"/>
                  </a:lnTo>
                  <a:cubicBezTo>
                    <a:pt x="2716" y="620"/>
                    <a:pt x="2120" y="1"/>
                    <a:pt x="1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4882314" y="4238082"/>
              <a:ext cx="35868" cy="49100"/>
            </a:xfrm>
            <a:custGeom>
              <a:rect b="b" l="l" r="r" t="t"/>
              <a:pathLst>
                <a:path extrusionOk="0" h="1436" w="1049">
                  <a:moveTo>
                    <a:pt x="524" y="1"/>
                  </a:moveTo>
                  <a:cubicBezTo>
                    <a:pt x="274" y="1"/>
                    <a:pt x="24" y="162"/>
                    <a:pt x="0" y="483"/>
                  </a:cubicBezTo>
                  <a:lnTo>
                    <a:pt x="0" y="912"/>
                  </a:lnTo>
                  <a:cubicBezTo>
                    <a:pt x="0" y="1198"/>
                    <a:pt x="239" y="1436"/>
                    <a:pt x="524" y="1436"/>
                  </a:cubicBezTo>
                  <a:cubicBezTo>
                    <a:pt x="810" y="1436"/>
                    <a:pt x="1048" y="1198"/>
                    <a:pt x="1048" y="912"/>
                  </a:cubicBezTo>
                  <a:lnTo>
                    <a:pt x="1048" y="483"/>
                  </a:lnTo>
                  <a:cubicBezTo>
                    <a:pt x="1024" y="162"/>
                    <a:pt x="774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4787840" y="4182930"/>
              <a:ext cx="367296" cy="229671"/>
            </a:xfrm>
            <a:custGeom>
              <a:rect b="b" l="l" r="r" t="t"/>
              <a:pathLst>
                <a:path extrusionOk="0" h="6717" w="10742">
                  <a:moveTo>
                    <a:pt x="7479" y="1358"/>
                  </a:moveTo>
                  <a:cubicBezTo>
                    <a:pt x="7884" y="1358"/>
                    <a:pt x="7884" y="2001"/>
                    <a:pt x="7479" y="2001"/>
                  </a:cubicBezTo>
                  <a:lnTo>
                    <a:pt x="6217" y="2001"/>
                  </a:lnTo>
                  <a:cubicBezTo>
                    <a:pt x="5788" y="2001"/>
                    <a:pt x="5788" y="1358"/>
                    <a:pt x="6217" y="1358"/>
                  </a:cubicBezTo>
                  <a:close/>
                  <a:moveTo>
                    <a:pt x="9146" y="2620"/>
                  </a:moveTo>
                  <a:cubicBezTo>
                    <a:pt x="9574" y="2620"/>
                    <a:pt x="9574" y="3263"/>
                    <a:pt x="9146" y="3263"/>
                  </a:cubicBezTo>
                  <a:lnTo>
                    <a:pt x="6217" y="3263"/>
                  </a:lnTo>
                  <a:cubicBezTo>
                    <a:pt x="5788" y="3263"/>
                    <a:pt x="5788" y="2620"/>
                    <a:pt x="6217" y="2620"/>
                  </a:cubicBezTo>
                  <a:close/>
                  <a:moveTo>
                    <a:pt x="9146" y="3882"/>
                  </a:moveTo>
                  <a:cubicBezTo>
                    <a:pt x="9574" y="3882"/>
                    <a:pt x="9574" y="4525"/>
                    <a:pt x="9146" y="4525"/>
                  </a:cubicBezTo>
                  <a:lnTo>
                    <a:pt x="6217" y="4525"/>
                  </a:lnTo>
                  <a:cubicBezTo>
                    <a:pt x="5788" y="4525"/>
                    <a:pt x="5788" y="3882"/>
                    <a:pt x="6217" y="3882"/>
                  </a:cubicBezTo>
                  <a:close/>
                  <a:moveTo>
                    <a:pt x="3275" y="935"/>
                  </a:moveTo>
                  <a:cubicBezTo>
                    <a:pt x="3853" y="935"/>
                    <a:pt x="4430" y="1322"/>
                    <a:pt x="4430" y="2096"/>
                  </a:cubicBezTo>
                  <a:lnTo>
                    <a:pt x="4430" y="2525"/>
                  </a:lnTo>
                  <a:cubicBezTo>
                    <a:pt x="4430" y="2787"/>
                    <a:pt x="4335" y="3049"/>
                    <a:pt x="4168" y="3263"/>
                  </a:cubicBezTo>
                  <a:cubicBezTo>
                    <a:pt x="4835" y="3596"/>
                    <a:pt x="5264" y="4287"/>
                    <a:pt x="5264" y="5049"/>
                  </a:cubicBezTo>
                  <a:lnTo>
                    <a:pt x="5264" y="5454"/>
                  </a:lnTo>
                  <a:cubicBezTo>
                    <a:pt x="5264" y="5621"/>
                    <a:pt x="5121" y="5764"/>
                    <a:pt x="4954" y="5764"/>
                  </a:cubicBezTo>
                  <a:lnTo>
                    <a:pt x="1597" y="5764"/>
                  </a:lnTo>
                  <a:cubicBezTo>
                    <a:pt x="1406" y="5764"/>
                    <a:pt x="1287" y="5621"/>
                    <a:pt x="1287" y="5454"/>
                  </a:cubicBezTo>
                  <a:lnTo>
                    <a:pt x="1287" y="5049"/>
                  </a:lnTo>
                  <a:cubicBezTo>
                    <a:pt x="1287" y="4287"/>
                    <a:pt x="1716" y="3596"/>
                    <a:pt x="2382" y="3263"/>
                  </a:cubicBezTo>
                  <a:cubicBezTo>
                    <a:pt x="2216" y="3049"/>
                    <a:pt x="2120" y="2787"/>
                    <a:pt x="2120" y="2525"/>
                  </a:cubicBezTo>
                  <a:lnTo>
                    <a:pt x="2120" y="2096"/>
                  </a:lnTo>
                  <a:cubicBezTo>
                    <a:pt x="2120" y="1322"/>
                    <a:pt x="2698" y="935"/>
                    <a:pt x="3275" y="935"/>
                  </a:cubicBezTo>
                  <a:close/>
                  <a:moveTo>
                    <a:pt x="9146" y="5144"/>
                  </a:moveTo>
                  <a:cubicBezTo>
                    <a:pt x="9527" y="5192"/>
                    <a:pt x="9527" y="5740"/>
                    <a:pt x="9146" y="5764"/>
                  </a:cubicBezTo>
                  <a:lnTo>
                    <a:pt x="7884" y="5764"/>
                  </a:lnTo>
                  <a:cubicBezTo>
                    <a:pt x="7503" y="5740"/>
                    <a:pt x="7503" y="5192"/>
                    <a:pt x="7884" y="5144"/>
                  </a:cubicBezTo>
                  <a:close/>
                  <a:moveTo>
                    <a:pt x="1144" y="0"/>
                  </a:moveTo>
                  <a:cubicBezTo>
                    <a:pt x="501" y="0"/>
                    <a:pt x="1" y="524"/>
                    <a:pt x="1" y="1167"/>
                  </a:cubicBezTo>
                  <a:lnTo>
                    <a:pt x="1" y="5573"/>
                  </a:lnTo>
                  <a:cubicBezTo>
                    <a:pt x="1" y="6192"/>
                    <a:pt x="501" y="6716"/>
                    <a:pt x="1144" y="6716"/>
                  </a:cubicBezTo>
                  <a:lnTo>
                    <a:pt x="9598" y="6716"/>
                  </a:lnTo>
                  <a:cubicBezTo>
                    <a:pt x="10241" y="6716"/>
                    <a:pt x="10741" y="6192"/>
                    <a:pt x="10741" y="5573"/>
                  </a:cubicBezTo>
                  <a:lnTo>
                    <a:pt x="10741" y="1167"/>
                  </a:lnTo>
                  <a:cubicBezTo>
                    <a:pt x="10741" y="524"/>
                    <a:pt x="10241" y="0"/>
                    <a:pt x="9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4903479" y="4045305"/>
              <a:ext cx="175100" cy="116494"/>
            </a:xfrm>
            <a:custGeom>
              <a:rect b="b" l="l" r="r" t="t"/>
              <a:pathLst>
                <a:path extrusionOk="0" h="3407" w="5121">
                  <a:moveTo>
                    <a:pt x="3668" y="1"/>
                  </a:moveTo>
                  <a:cubicBezTo>
                    <a:pt x="3573" y="1"/>
                    <a:pt x="3478" y="25"/>
                    <a:pt x="3430" y="96"/>
                  </a:cubicBezTo>
                  <a:lnTo>
                    <a:pt x="1644" y="2096"/>
                  </a:lnTo>
                  <a:lnTo>
                    <a:pt x="1144" y="2096"/>
                  </a:lnTo>
                  <a:cubicBezTo>
                    <a:pt x="501" y="2096"/>
                    <a:pt x="1" y="2620"/>
                    <a:pt x="1" y="3240"/>
                  </a:cubicBezTo>
                  <a:lnTo>
                    <a:pt x="1" y="3406"/>
                  </a:lnTo>
                  <a:lnTo>
                    <a:pt x="620" y="3406"/>
                  </a:lnTo>
                  <a:lnTo>
                    <a:pt x="620" y="3240"/>
                  </a:lnTo>
                  <a:cubicBezTo>
                    <a:pt x="620" y="2954"/>
                    <a:pt x="858" y="2716"/>
                    <a:pt x="1144" y="2716"/>
                  </a:cubicBezTo>
                  <a:lnTo>
                    <a:pt x="2835" y="2716"/>
                  </a:lnTo>
                  <a:cubicBezTo>
                    <a:pt x="3120" y="2716"/>
                    <a:pt x="3358" y="2954"/>
                    <a:pt x="3358" y="3240"/>
                  </a:cubicBezTo>
                  <a:lnTo>
                    <a:pt x="3358" y="3406"/>
                  </a:lnTo>
                  <a:lnTo>
                    <a:pt x="3978" y="3406"/>
                  </a:lnTo>
                  <a:lnTo>
                    <a:pt x="3978" y="3240"/>
                  </a:lnTo>
                  <a:cubicBezTo>
                    <a:pt x="3978" y="2835"/>
                    <a:pt x="3763" y="2454"/>
                    <a:pt x="3382" y="2239"/>
                  </a:cubicBezTo>
                  <a:lnTo>
                    <a:pt x="4930" y="525"/>
                  </a:lnTo>
                  <a:cubicBezTo>
                    <a:pt x="5121" y="310"/>
                    <a:pt x="4978" y="1"/>
                    <a:pt x="4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4863576" y="4044519"/>
              <a:ext cx="93687" cy="61102"/>
            </a:xfrm>
            <a:custGeom>
              <a:rect b="b" l="l" r="r" t="t"/>
              <a:pathLst>
                <a:path extrusionOk="0" h="1787" w="2740">
                  <a:moveTo>
                    <a:pt x="429" y="0"/>
                  </a:moveTo>
                  <a:cubicBezTo>
                    <a:pt x="144" y="0"/>
                    <a:pt x="1" y="333"/>
                    <a:pt x="191" y="524"/>
                  </a:cubicBezTo>
                  <a:lnTo>
                    <a:pt x="1310" y="1786"/>
                  </a:lnTo>
                  <a:cubicBezTo>
                    <a:pt x="1620" y="1596"/>
                    <a:pt x="1953" y="1500"/>
                    <a:pt x="2311" y="1500"/>
                  </a:cubicBezTo>
                  <a:lnTo>
                    <a:pt x="2525" y="1500"/>
                  </a:lnTo>
                  <a:lnTo>
                    <a:pt x="2739" y="1262"/>
                  </a:lnTo>
                  <a:lnTo>
                    <a:pt x="1715" y="119"/>
                  </a:lnTo>
                  <a:cubicBezTo>
                    <a:pt x="1644" y="48"/>
                    <a:pt x="1572" y="0"/>
                    <a:pt x="1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38"/>
          <p:cNvGrpSpPr/>
          <p:nvPr/>
        </p:nvGrpSpPr>
        <p:grpSpPr>
          <a:xfrm>
            <a:off x="5529789" y="1061225"/>
            <a:ext cx="323118" cy="366486"/>
            <a:chOff x="-1575775" y="3238300"/>
            <a:chExt cx="258350" cy="293025"/>
          </a:xfrm>
        </p:grpSpPr>
        <p:sp>
          <p:nvSpPr>
            <p:cNvPr id="1191" name="Google Shape;1191;p38"/>
            <p:cNvSpPr/>
            <p:nvPr/>
          </p:nvSpPr>
          <p:spPr>
            <a:xfrm>
              <a:off x="-1489150" y="3306825"/>
              <a:ext cx="85875" cy="33100"/>
            </a:xfrm>
            <a:custGeom>
              <a:rect b="b" l="l" r="r" t="t"/>
              <a:pathLst>
                <a:path extrusionOk="0" h="1324" w="3435">
                  <a:moveTo>
                    <a:pt x="1" y="0"/>
                  </a:moveTo>
                  <a:lnTo>
                    <a:pt x="1702" y="1324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-1506475" y="3316275"/>
              <a:ext cx="46500" cy="67750"/>
            </a:xfrm>
            <a:custGeom>
              <a:rect b="b" l="l" r="r" t="t"/>
              <a:pathLst>
                <a:path extrusionOk="0" h="2710" w="1860">
                  <a:moveTo>
                    <a:pt x="1" y="1"/>
                  </a:moveTo>
                  <a:lnTo>
                    <a:pt x="1" y="2710"/>
                  </a:lnTo>
                  <a:lnTo>
                    <a:pt x="1859" y="13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-1575775" y="3238300"/>
              <a:ext cx="258350" cy="293025"/>
            </a:xfrm>
            <a:custGeom>
              <a:rect b="b" l="l" r="r" t="t"/>
              <a:pathLst>
                <a:path extrusionOk="0" h="11721" w="10334">
                  <a:moveTo>
                    <a:pt x="1418" y="694"/>
                  </a:moveTo>
                  <a:lnTo>
                    <a:pt x="1418" y="1387"/>
                  </a:lnTo>
                  <a:lnTo>
                    <a:pt x="756" y="1387"/>
                  </a:lnTo>
                  <a:lnTo>
                    <a:pt x="756" y="694"/>
                  </a:lnTo>
                  <a:close/>
                  <a:moveTo>
                    <a:pt x="9609" y="694"/>
                  </a:moveTo>
                  <a:lnTo>
                    <a:pt x="9609" y="1387"/>
                  </a:lnTo>
                  <a:lnTo>
                    <a:pt x="8947" y="1387"/>
                  </a:lnTo>
                  <a:lnTo>
                    <a:pt x="8947" y="694"/>
                  </a:lnTo>
                  <a:close/>
                  <a:moveTo>
                    <a:pt x="8002" y="2080"/>
                  </a:moveTo>
                  <a:cubicBezTo>
                    <a:pt x="8160" y="2080"/>
                    <a:pt x="8286" y="2206"/>
                    <a:pt x="8317" y="2395"/>
                  </a:cubicBezTo>
                  <a:lnTo>
                    <a:pt x="8317" y="2426"/>
                  </a:lnTo>
                  <a:lnTo>
                    <a:pt x="8317" y="6522"/>
                  </a:lnTo>
                  <a:lnTo>
                    <a:pt x="8254" y="6522"/>
                  </a:lnTo>
                  <a:cubicBezTo>
                    <a:pt x="8191" y="6774"/>
                    <a:pt x="8034" y="6900"/>
                    <a:pt x="7876" y="6900"/>
                  </a:cubicBezTo>
                  <a:lnTo>
                    <a:pt x="2457" y="6900"/>
                  </a:lnTo>
                  <a:cubicBezTo>
                    <a:pt x="2300" y="6900"/>
                    <a:pt x="2142" y="6774"/>
                    <a:pt x="2142" y="6554"/>
                  </a:cubicBezTo>
                  <a:lnTo>
                    <a:pt x="2142" y="6522"/>
                  </a:lnTo>
                  <a:lnTo>
                    <a:pt x="2142" y="2426"/>
                  </a:lnTo>
                  <a:cubicBezTo>
                    <a:pt x="2142" y="2269"/>
                    <a:pt x="2300" y="2080"/>
                    <a:pt x="2489" y="2080"/>
                  </a:cubicBezTo>
                  <a:close/>
                  <a:moveTo>
                    <a:pt x="7215" y="7562"/>
                  </a:moveTo>
                  <a:cubicBezTo>
                    <a:pt x="7687" y="7562"/>
                    <a:pt x="7687" y="8223"/>
                    <a:pt x="7215" y="8223"/>
                  </a:cubicBezTo>
                  <a:lnTo>
                    <a:pt x="3119" y="8223"/>
                  </a:lnTo>
                  <a:cubicBezTo>
                    <a:pt x="2678" y="8223"/>
                    <a:pt x="2646" y="7562"/>
                    <a:pt x="3119" y="7562"/>
                  </a:cubicBezTo>
                  <a:close/>
                  <a:moveTo>
                    <a:pt x="7215" y="8979"/>
                  </a:moveTo>
                  <a:cubicBezTo>
                    <a:pt x="7687" y="8979"/>
                    <a:pt x="7687" y="9641"/>
                    <a:pt x="7215" y="9641"/>
                  </a:cubicBezTo>
                  <a:lnTo>
                    <a:pt x="3119" y="9641"/>
                  </a:lnTo>
                  <a:cubicBezTo>
                    <a:pt x="2678" y="9641"/>
                    <a:pt x="2646" y="8979"/>
                    <a:pt x="3119" y="8979"/>
                  </a:cubicBezTo>
                  <a:close/>
                  <a:moveTo>
                    <a:pt x="1418" y="10366"/>
                  </a:moveTo>
                  <a:lnTo>
                    <a:pt x="1418" y="11027"/>
                  </a:lnTo>
                  <a:lnTo>
                    <a:pt x="756" y="11027"/>
                  </a:lnTo>
                  <a:lnTo>
                    <a:pt x="756" y="10366"/>
                  </a:lnTo>
                  <a:close/>
                  <a:moveTo>
                    <a:pt x="9609" y="10366"/>
                  </a:moveTo>
                  <a:lnTo>
                    <a:pt x="9609" y="11027"/>
                  </a:lnTo>
                  <a:lnTo>
                    <a:pt x="8947" y="11027"/>
                  </a:lnTo>
                  <a:lnTo>
                    <a:pt x="8947" y="10366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78" y="2080"/>
                  </a:cubicBezTo>
                  <a:lnTo>
                    <a:pt x="725" y="2080"/>
                  </a:lnTo>
                  <a:lnTo>
                    <a:pt x="725" y="9641"/>
                  </a:lnTo>
                  <a:lnTo>
                    <a:pt x="378" y="9641"/>
                  </a:lnTo>
                  <a:cubicBezTo>
                    <a:pt x="158" y="9641"/>
                    <a:pt x="0" y="9799"/>
                    <a:pt x="0" y="9988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78" y="11720"/>
                  </a:cubicBezTo>
                  <a:lnTo>
                    <a:pt x="1733" y="11720"/>
                  </a:lnTo>
                  <a:cubicBezTo>
                    <a:pt x="1953" y="11720"/>
                    <a:pt x="2111" y="11563"/>
                    <a:pt x="2111" y="11374"/>
                  </a:cubicBezTo>
                  <a:lnTo>
                    <a:pt x="2111" y="11027"/>
                  </a:lnTo>
                  <a:lnTo>
                    <a:pt x="8254" y="11027"/>
                  </a:lnTo>
                  <a:lnTo>
                    <a:pt x="8254" y="11374"/>
                  </a:lnTo>
                  <a:cubicBezTo>
                    <a:pt x="8254" y="11563"/>
                    <a:pt x="8412" y="11720"/>
                    <a:pt x="8601" y="11720"/>
                  </a:cubicBezTo>
                  <a:lnTo>
                    <a:pt x="9987" y="11720"/>
                  </a:lnTo>
                  <a:cubicBezTo>
                    <a:pt x="10176" y="11720"/>
                    <a:pt x="10334" y="11563"/>
                    <a:pt x="10334" y="11374"/>
                  </a:cubicBezTo>
                  <a:lnTo>
                    <a:pt x="10334" y="9988"/>
                  </a:lnTo>
                  <a:cubicBezTo>
                    <a:pt x="10334" y="9799"/>
                    <a:pt x="10176" y="9641"/>
                    <a:pt x="9987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87" y="2080"/>
                  </a:lnTo>
                  <a:cubicBezTo>
                    <a:pt x="10176" y="2080"/>
                    <a:pt x="10334" y="1922"/>
                    <a:pt x="10334" y="1733"/>
                  </a:cubicBezTo>
                  <a:lnTo>
                    <a:pt x="10334" y="347"/>
                  </a:lnTo>
                  <a:cubicBezTo>
                    <a:pt x="10334" y="158"/>
                    <a:pt x="10176" y="1"/>
                    <a:pt x="9987" y="1"/>
                  </a:cubicBezTo>
                  <a:lnTo>
                    <a:pt x="8601" y="1"/>
                  </a:lnTo>
                  <a:cubicBezTo>
                    <a:pt x="8412" y="1"/>
                    <a:pt x="8254" y="158"/>
                    <a:pt x="8254" y="347"/>
                  </a:cubicBezTo>
                  <a:lnTo>
                    <a:pt x="8254" y="694"/>
                  </a:lnTo>
                  <a:lnTo>
                    <a:pt x="2111" y="694"/>
                  </a:lnTo>
                  <a:lnTo>
                    <a:pt x="2111" y="347"/>
                  </a:lnTo>
                  <a:cubicBezTo>
                    <a:pt x="2111" y="158"/>
                    <a:pt x="1953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-1489150" y="3360375"/>
              <a:ext cx="85875" cy="32325"/>
            </a:xfrm>
            <a:custGeom>
              <a:rect b="b" l="l" r="r" t="t"/>
              <a:pathLst>
                <a:path extrusionOk="0" h="1293" w="3435">
                  <a:moveTo>
                    <a:pt x="1702" y="1"/>
                  </a:moveTo>
                  <a:lnTo>
                    <a:pt x="1" y="1293"/>
                  </a:lnTo>
                  <a:lnTo>
                    <a:pt x="3435" y="1293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-1431650" y="3316275"/>
              <a:ext cx="44925" cy="67750"/>
            </a:xfrm>
            <a:custGeom>
              <a:rect b="b" l="l" r="r" t="t"/>
              <a:pathLst>
                <a:path extrusionOk="0" h="2710" w="1797">
                  <a:moveTo>
                    <a:pt x="1796" y="1"/>
                  </a:moveTo>
                  <a:lnTo>
                    <a:pt x="0" y="1324"/>
                  </a:lnTo>
                  <a:lnTo>
                    <a:pt x="1796" y="2710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38"/>
          <p:cNvGrpSpPr/>
          <p:nvPr/>
        </p:nvGrpSpPr>
        <p:grpSpPr>
          <a:xfrm>
            <a:off x="7743097" y="1084963"/>
            <a:ext cx="373887" cy="318992"/>
            <a:chOff x="7956635" y="2901305"/>
            <a:chExt cx="373887" cy="318992"/>
          </a:xfrm>
        </p:grpSpPr>
        <p:sp>
          <p:nvSpPr>
            <p:cNvPr id="1197" name="Google Shape;1197;p38"/>
            <p:cNvSpPr/>
            <p:nvPr/>
          </p:nvSpPr>
          <p:spPr>
            <a:xfrm>
              <a:off x="7994133" y="3004965"/>
              <a:ext cx="298548" cy="128864"/>
            </a:xfrm>
            <a:custGeom>
              <a:rect b="b" l="l" r="r" t="t"/>
              <a:pathLst>
                <a:path extrusionOk="0" h="3763" w="8718">
                  <a:moveTo>
                    <a:pt x="8717" y="0"/>
                  </a:moveTo>
                  <a:lnTo>
                    <a:pt x="4478" y="1834"/>
                  </a:lnTo>
                  <a:cubicBezTo>
                    <a:pt x="4454" y="1858"/>
                    <a:pt x="4407" y="1858"/>
                    <a:pt x="4359" y="1858"/>
                  </a:cubicBezTo>
                  <a:cubicBezTo>
                    <a:pt x="4311" y="1858"/>
                    <a:pt x="4288" y="1858"/>
                    <a:pt x="4240" y="1834"/>
                  </a:cubicBezTo>
                  <a:lnTo>
                    <a:pt x="1" y="24"/>
                  </a:lnTo>
                  <a:lnTo>
                    <a:pt x="1" y="3453"/>
                  </a:lnTo>
                  <a:cubicBezTo>
                    <a:pt x="1" y="3620"/>
                    <a:pt x="144" y="3763"/>
                    <a:pt x="311" y="3763"/>
                  </a:cubicBezTo>
                  <a:lnTo>
                    <a:pt x="8407" y="3763"/>
                  </a:lnTo>
                  <a:cubicBezTo>
                    <a:pt x="8574" y="3763"/>
                    <a:pt x="8717" y="3620"/>
                    <a:pt x="8717" y="3453"/>
                  </a:cubicBezTo>
                  <a:lnTo>
                    <a:pt x="8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8008002" y="2987808"/>
              <a:ext cx="270809" cy="58764"/>
            </a:xfrm>
            <a:custGeom>
              <a:rect b="b" l="l" r="r" t="t"/>
              <a:pathLst>
                <a:path extrusionOk="0" h="1716" w="7908">
                  <a:moveTo>
                    <a:pt x="1" y="1"/>
                  </a:moveTo>
                  <a:lnTo>
                    <a:pt x="3954" y="1716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8002010" y="3155745"/>
              <a:ext cx="116125" cy="21403"/>
            </a:xfrm>
            <a:custGeom>
              <a:rect b="b" l="l" r="r" t="t"/>
              <a:pathLst>
                <a:path extrusionOk="0" h="625" w="3391">
                  <a:moveTo>
                    <a:pt x="417" y="0"/>
                  </a:moveTo>
                  <a:cubicBezTo>
                    <a:pt x="0" y="0"/>
                    <a:pt x="0" y="624"/>
                    <a:pt x="417" y="624"/>
                  </a:cubicBezTo>
                  <a:cubicBezTo>
                    <a:pt x="431" y="624"/>
                    <a:pt x="446" y="623"/>
                    <a:pt x="462" y="622"/>
                  </a:cubicBezTo>
                  <a:lnTo>
                    <a:pt x="3010" y="622"/>
                  </a:lnTo>
                  <a:cubicBezTo>
                    <a:pt x="3391" y="598"/>
                    <a:pt x="3391" y="27"/>
                    <a:pt x="3010" y="3"/>
                  </a:cubicBezTo>
                  <a:lnTo>
                    <a:pt x="462" y="3"/>
                  </a:lnTo>
                  <a:cubicBezTo>
                    <a:pt x="446" y="1"/>
                    <a:pt x="431" y="0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8143887" y="3155745"/>
              <a:ext cx="171088" cy="21403"/>
            </a:xfrm>
            <a:custGeom>
              <a:rect b="b" l="l" r="r" t="t"/>
              <a:pathLst>
                <a:path extrusionOk="0" h="625" w="4996">
                  <a:moveTo>
                    <a:pt x="418" y="0"/>
                  </a:moveTo>
                  <a:cubicBezTo>
                    <a:pt x="1" y="0"/>
                    <a:pt x="1" y="624"/>
                    <a:pt x="418" y="624"/>
                  </a:cubicBezTo>
                  <a:cubicBezTo>
                    <a:pt x="432" y="624"/>
                    <a:pt x="447" y="623"/>
                    <a:pt x="462" y="622"/>
                  </a:cubicBezTo>
                  <a:lnTo>
                    <a:pt x="4535" y="622"/>
                  </a:lnTo>
                  <a:cubicBezTo>
                    <a:pt x="4550" y="623"/>
                    <a:pt x="4565" y="624"/>
                    <a:pt x="4579" y="624"/>
                  </a:cubicBezTo>
                  <a:cubicBezTo>
                    <a:pt x="4996" y="624"/>
                    <a:pt x="4996" y="0"/>
                    <a:pt x="4579" y="0"/>
                  </a:cubicBezTo>
                  <a:cubicBezTo>
                    <a:pt x="4565" y="0"/>
                    <a:pt x="4550" y="1"/>
                    <a:pt x="4535" y="3"/>
                  </a:cubicBezTo>
                  <a:lnTo>
                    <a:pt x="462" y="3"/>
                  </a:lnTo>
                  <a:cubicBezTo>
                    <a:pt x="447" y="1"/>
                    <a:pt x="432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8121045" y="2944522"/>
              <a:ext cx="159719" cy="21403"/>
            </a:xfrm>
            <a:custGeom>
              <a:rect b="b" l="l" r="r" t="t"/>
              <a:pathLst>
                <a:path extrusionOk="0" h="625" w="4664">
                  <a:moveTo>
                    <a:pt x="396" y="1"/>
                  </a:moveTo>
                  <a:cubicBezTo>
                    <a:pt x="0" y="1"/>
                    <a:pt x="0" y="624"/>
                    <a:pt x="396" y="624"/>
                  </a:cubicBezTo>
                  <a:cubicBezTo>
                    <a:pt x="410" y="624"/>
                    <a:pt x="424" y="624"/>
                    <a:pt x="439" y="622"/>
                  </a:cubicBezTo>
                  <a:lnTo>
                    <a:pt x="4225" y="622"/>
                  </a:lnTo>
                  <a:cubicBezTo>
                    <a:pt x="4240" y="624"/>
                    <a:pt x="4254" y="624"/>
                    <a:pt x="4268" y="624"/>
                  </a:cubicBezTo>
                  <a:cubicBezTo>
                    <a:pt x="4664" y="624"/>
                    <a:pt x="4664" y="1"/>
                    <a:pt x="4268" y="1"/>
                  </a:cubicBezTo>
                  <a:cubicBezTo>
                    <a:pt x="4254" y="1"/>
                    <a:pt x="4240" y="1"/>
                    <a:pt x="4225" y="3"/>
                  </a:cubicBezTo>
                  <a:lnTo>
                    <a:pt x="439" y="3"/>
                  </a:lnTo>
                  <a:cubicBezTo>
                    <a:pt x="424" y="1"/>
                    <a:pt x="410" y="1"/>
                    <a:pt x="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8008824" y="2944591"/>
              <a:ext cx="87291" cy="21232"/>
            </a:xfrm>
            <a:custGeom>
              <a:rect b="b" l="l" r="r" t="t"/>
              <a:pathLst>
                <a:path extrusionOk="0" h="620" w="2549">
                  <a:moveTo>
                    <a:pt x="382" y="1"/>
                  </a:moveTo>
                  <a:cubicBezTo>
                    <a:pt x="1" y="48"/>
                    <a:pt x="1" y="596"/>
                    <a:pt x="382" y="620"/>
                  </a:cubicBezTo>
                  <a:lnTo>
                    <a:pt x="2168" y="620"/>
                  </a:lnTo>
                  <a:cubicBezTo>
                    <a:pt x="2549" y="596"/>
                    <a:pt x="2549" y="48"/>
                    <a:pt x="2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8170803" y="2901305"/>
              <a:ext cx="159719" cy="21403"/>
            </a:xfrm>
            <a:custGeom>
              <a:rect b="b" l="l" r="r" t="t"/>
              <a:pathLst>
                <a:path extrusionOk="0" h="625" w="4664">
                  <a:moveTo>
                    <a:pt x="396" y="0"/>
                  </a:moveTo>
                  <a:cubicBezTo>
                    <a:pt x="0" y="0"/>
                    <a:pt x="0" y="624"/>
                    <a:pt x="396" y="624"/>
                  </a:cubicBezTo>
                  <a:cubicBezTo>
                    <a:pt x="410" y="624"/>
                    <a:pt x="424" y="623"/>
                    <a:pt x="438" y="622"/>
                  </a:cubicBezTo>
                  <a:lnTo>
                    <a:pt x="4225" y="622"/>
                  </a:lnTo>
                  <a:cubicBezTo>
                    <a:pt x="4240" y="623"/>
                    <a:pt x="4254" y="624"/>
                    <a:pt x="4267" y="624"/>
                  </a:cubicBezTo>
                  <a:cubicBezTo>
                    <a:pt x="4663" y="624"/>
                    <a:pt x="4663" y="0"/>
                    <a:pt x="4267" y="0"/>
                  </a:cubicBezTo>
                  <a:cubicBezTo>
                    <a:pt x="4254" y="0"/>
                    <a:pt x="4240" y="1"/>
                    <a:pt x="4225" y="3"/>
                  </a:cubicBezTo>
                  <a:lnTo>
                    <a:pt x="438" y="3"/>
                  </a:lnTo>
                  <a:cubicBezTo>
                    <a:pt x="424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7956635" y="3199031"/>
              <a:ext cx="221873" cy="21266"/>
            </a:xfrm>
            <a:custGeom>
              <a:rect b="b" l="l" r="r" t="t"/>
              <a:pathLst>
                <a:path extrusionOk="0" h="621" w="6479">
                  <a:moveTo>
                    <a:pt x="382" y="1"/>
                  </a:moveTo>
                  <a:cubicBezTo>
                    <a:pt x="1" y="25"/>
                    <a:pt x="1" y="596"/>
                    <a:pt x="382" y="620"/>
                  </a:cubicBezTo>
                  <a:lnTo>
                    <a:pt x="6097" y="620"/>
                  </a:lnTo>
                  <a:cubicBezTo>
                    <a:pt x="6478" y="596"/>
                    <a:pt x="6478" y="25"/>
                    <a:pt x="6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5" name="Google Shape;1205;p38"/>
          <p:cNvGrpSpPr/>
          <p:nvPr/>
        </p:nvGrpSpPr>
        <p:grpSpPr>
          <a:xfrm>
            <a:off x="1030290" y="4326846"/>
            <a:ext cx="367296" cy="367296"/>
            <a:chOff x="4787840" y="4628321"/>
            <a:chExt cx="367296" cy="367296"/>
          </a:xfrm>
        </p:grpSpPr>
        <p:sp>
          <p:nvSpPr>
            <p:cNvPr id="1206" name="Google Shape;1206;p38"/>
            <p:cNvSpPr/>
            <p:nvPr/>
          </p:nvSpPr>
          <p:spPr>
            <a:xfrm>
              <a:off x="4947450" y="4628321"/>
              <a:ext cx="207685" cy="179203"/>
            </a:xfrm>
            <a:custGeom>
              <a:rect b="b" l="l" r="r" t="t"/>
              <a:pathLst>
                <a:path extrusionOk="0" h="5241" w="6074">
                  <a:moveTo>
                    <a:pt x="2299" y="2549"/>
                  </a:moveTo>
                  <a:cubicBezTo>
                    <a:pt x="2448" y="2549"/>
                    <a:pt x="2596" y="2644"/>
                    <a:pt x="2620" y="2835"/>
                  </a:cubicBezTo>
                  <a:lnTo>
                    <a:pt x="2620" y="3668"/>
                  </a:lnTo>
                  <a:cubicBezTo>
                    <a:pt x="2632" y="3895"/>
                    <a:pt x="2459" y="4008"/>
                    <a:pt x="2290" y="4008"/>
                  </a:cubicBezTo>
                  <a:cubicBezTo>
                    <a:pt x="2120" y="4008"/>
                    <a:pt x="1953" y="3895"/>
                    <a:pt x="1977" y="3668"/>
                  </a:cubicBezTo>
                  <a:lnTo>
                    <a:pt x="1977" y="2835"/>
                  </a:lnTo>
                  <a:cubicBezTo>
                    <a:pt x="2001" y="2644"/>
                    <a:pt x="2150" y="2549"/>
                    <a:pt x="2299" y="2549"/>
                  </a:cubicBezTo>
                  <a:close/>
                  <a:moveTo>
                    <a:pt x="3549" y="1906"/>
                  </a:moveTo>
                  <a:cubicBezTo>
                    <a:pt x="3698" y="1906"/>
                    <a:pt x="3847" y="2001"/>
                    <a:pt x="3859" y="2192"/>
                  </a:cubicBezTo>
                  <a:lnTo>
                    <a:pt x="3859" y="3668"/>
                  </a:lnTo>
                  <a:cubicBezTo>
                    <a:pt x="3882" y="3895"/>
                    <a:pt x="3716" y="4008"/>
                    <a:pt x="3549" y="4008"/>
                  </a:cubicBezTo>
                  <a:cubicBezTo>
                    <a:pt x="3382" y="4008"/>
                    <a:pt x="3216" y="3895"/>
                    <a:pt x="3239" y="3668"/>
                  </a:cubicBezTo>
                  <a:lnTo>
                    <a:pt x="3239" y="2192"/>
                  </a:lnTo>
                  <a:cubicBezTo>
                    <a:pt x="3251" y="2001"/>
                    <a:pt x="3400" y="1906"/>
                    <a:pt x="3549" y="1906"/>
                  </a:cubicBezTo>
                  <a:close/>
                  <a:moveTo>
                    <a:pt x="4802" y="1287"/>
                  </a:moveTo>
                  <a:cubicBezTo>
                    <a:pt x="4948" y="1287"/>
                    <a:pt x="5097" y="1382"/>
                    <a:pt x="5121" y="1573"/>
                  </a:cubicBezTo>
                  <a:lnTo>
                    <a:pt x="5121" y="3668"/>
                  </a:lnTo>
                  <a:cubicBezTo>
                    <a:pt x="5145" y="3895"/>
                    <a:pt x="4978" y="4008"/>
                    <a:pt x="4811" y="4008"/>
                  </a:cubicBezTo>
                  <a:cubicBezTo>
                    <a:pt x="4644" y="4008"/>
                    <a:pt x="4478" y="3895"/>
                    <a:pt x="4502" y="3668"/>
                  </a:cubicBezTo>
                  <a:lnTo>
                    <a:pt x="4502" y="1573"/>
                  </a:lnTo>
                  <a:cubicBezTo>
                    <a:pt x="4513" y="1382"/>
                    <a:pt x="4656" y="1287"/>
                    <a:pt x="4802" y="1287"/>
                  </a:cubicBezTo>
                  <a:close/>
                  <a:moveTo>
                    <a:pt x="310" y="1"/>
                  </a:moveTo>
                  <a:cubicBezTo>
                    <a:pt x="143" y="1"/>
                    <a:pt x="1" y="144"/>
                    <a:pt x="1" y="310"/>
                  </a:cubicBezTo>
                  <a:lnTo>
                    <a:pt x="1" y="1477"/>
                  </a:lnTo>
                  <a:lnTo>
                    <a:pt x="382" y="1477"/>
                  </a:lnTo>
                  <a:cubicBezTo>
                    <a:pt x="2049" y="1477"/>
                    <a:pt x="2049" y="3978"/>
                    <a:pt x="382" y="3978"/>
                  </a:cubicBezTo>
                  <a:lnTo>
                    <a:pt x="1" y="3978"/>
                  </a:lnTo>
                  <a:lnTo>
                    <a:pt x="1" y="4930"/>
                  </a:lnTo>
                  <a:cubicBezTo>
                    <a:pt x="1" y="5097"/>
                    <a:pt x="143" y="5216"/>
                    <a:pt x="310" y="5240"/>
                  </a:cubicBezTo>
                  <a:lnTo>
                    <a:pt x="5764" y="5240"/>
                  </a:lnTo>
                  <a:cubicBezTo>
                    <a:pt x="5930" y="5216"/>
                    <a:pt x="6073" y="5097"/>
                    <a:pt x="6073" y="4930"/>
                  </a:cubicBezTo>
                  <a:lnTo>
                    <a:pt x="6073" y="310"/>
                  </a:lnTo>
                  <a:cubicBezTo>
                    <a:pt x="6073" y="144"/>
                    <a:pt x="5930" y="1"/>
                    <a:pt x="57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4944612" y="4858779"/>
              <a:ext cx="54161" cy="67599"/>
            </a:xfrm>
            <a:custGeom>
              <a:rect b="b" l="l" r="r" t="t"/>
              <a:pathLst>
                <a:path extrusionOk="0" h="1977" w="1584">
                  <a:moveTo>
                    <a:pt x="798" y="0"/>
                  </a:moveTo>
                  <a:cubicBezTo>
                    <a:pt x="346" y="0"/>
                    <a:pt x="12" y="358"/>
                    <a:pt x="12" y="786"/>
                  </a:cubicBezTo>
                  <a:lnTo>
                    <a:pt x="12" y="1191"/>
                  </a:lnTo>
                  <a:cubicBezTo>
                    <a:pt x="0" y="1715"/>
                    <a:pt x="387" y="1977"/>
                    <a:pt x="780" y="1977"/>
                  </a:cubicBezTo>
                  <a:cubicBezTo>
                    <a:pt x="1173" y="1977"/>
                    <a:pt x="1572" y="1715"/>
                    <a:pt x="1584" y="1191"/>
                  </a:cubicBezTo>
                  <a:lnTo>
                    <a:pt x="1584" y="786"/>
                  </a:lnTo>
                  <a:cubicBezTo>
                    <a:pt x="1584" y="358"/>
                    <a:pt x="1227" y="0"/>
                    <a:pt x="7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4917327" y="4931233"/>
              <a:ext cx="106715" cy="64384"/>
            </a:xfrm>
            <a:custGeom>
              <a:rect b="b" l="l" r="r" t="t"/>
              <a:pathLst>
                <a:path extrusionOk="0" h="1883" w="3121">
                  <a:moveTo>
                    <a:pt x="2644" y="1"/>
                  </a:moveTo>
                  <a:cubicBezTo>
                    <a:pt x="2648" y="5"/>
                    <a:pt x="2652" y="9"/>
                    <a:pt x="2657" y="14"/>
                  </a:cubicBezTo>
                  <a:lnTo>
                    <a:pt x="2657" y="14"/>
                  </a:lnTo>
                  <a:cubicBezTo>
                    <a:pt x="2660" y="9"/>
                    <a:pt x="2664" y="5"/>
                    <a:pt x="2668" y="1"/>
                  </a:cubicBezTo>
                  <a:close/>
                  <a:moveTo>
                    <a:pt x="501" y="1"/>
                  </a:moveTo>
                  <a:cubicBezTo>
                    <a:pt x="191" y="287"/>
                    <a:pt x="24" y="691"/>
                    <a:pt x="24" y="1120"/>
                  </a:cubicBezTo>
                  <a:lnTo>
                    <a:pt x="24" y="1573"/>
                  </a:lnTo>
                  <a:cubicBezTo>
                    <a:pt x="0" y="1739"/>
                    <a:pt x="143" y="1882"/>
                    <a:pt x="310" y="1882"/>
                  </a:cubicBezTo>
                  <a:lnTo>
                    <a:pt x="2834" y="1882"/>
                  </a:lnTo>
                  <a:cubicBezTo>
                    <a:pt x="3001" y="1882"/>
                    <a:pt x="3120" y="1739"/>
                    <a:pt x="3120" y="1573"/>
                  </a:cubicBezTo>
                  <a:lnTo>
                    <a:pt x="3120" y="1144"/>
                  </a:lnTo>
                  <a:cubicBezTo>
                    <a:pt x="3120" y="721"/>
                    <a:pt x="2958" y="322"/>
                    <a:pt x="2657" y="14"/>
                  </a:cubicBezTo>
                  <a:lnTo>
                    <a:pt x="2657" y="14"/>
                  </a:lnTo>
                  <a:cubicBezTo>
                    <a:pt x="2372" y="339"/>
                    <a:pt x="1978" y="501"/>
                    <a:pt x="1584" y="501"/>
                  </a:cubicBezTo>
                  <a:cubicBezTo>
                    <a:pt x="1185" y="501"/>
                    <a:pt x="786" y="334"/>
                    <a:pt x="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814305" y="4858779"/>
              <a:ext cx="55426" cy="69445"/>
            </a:xfrm>
            <a:custGeom>
              <a:rect b="b" l="l" r="r" t="t"/>
              <a:pathLst>
                <a:path extrusionOk="0" h="2031" w="1621">
                  <a:moveTo>
                    <a:pt x="799" y="0"/>
                  </a:moveTo>
                  <a:cubicBezTo>
                    <a:pt x="370" y="0"/>
                    <a:pt x="13" y="358"/>
                    <a:pt x="37" y="786"/>
                  </a:cubicBezTo>
                  <a:lnTo>
                    <a:pt x="37" y="1191"/>
                  </a:lnTo>
                  <a:cubicBezTo>
                    <a:pt x="1" y="1751"/>
                    <a:pt x="406" y="2031"/>
                    <a:pt x="811" y="2031"/>
                  </a:cubicBezTo>
                  <a:cubicBezTo>
                    <a:pt x="1215" y="2031"/>
                    <a:pt x="1620" y="1751"/>
                    <a:pt x="1585" y="1191"/>
                  </a:cubicBezTo>
                  <a:lnTo>
                    <a:pt x="1585" y="786"/>
                  </a:lnTo>
                  <a:cubicBezTo>
                    <a:pt x="1585" y="358"/>
                    <a:pt x="1251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4787840" y="4931233"/>
              <a:ext cx="107535" cy="64384"/>
            </a:xfrm>
            <a:custGeom>
              <a:rect b="b" l="l" r="r" t="t"/>
              <a:pathLst>
                <a:path extrusionOk="0" h="1883" w="3145">
                  <a:moveTo>
                    <a:pt x="501" y="1"/>
                  </a:moveTo>
                  <a:cubicBezTo>
                    <a:pt x="191" y="287"/>
                    <a:pt x="1" y="691"/>
                    <a:pt x="25" y="1120"/>
                  </a:cubicBezTo>
                  <a:lnTo>
                    <a:pt x="25" y="1573"/>
                  </a:lnTo>
                  <a:cubicBezTo>
                    <a:pt x="1" y="1739"/>
                    <a:pt x="144" y="1882"/>
                    <a:pt x="334" y="1882"/>
                  </a:cubicBezTo>
                  <a:lnTo>
                    <a:pt x="2835" y="1882"/>
                  </a:lnTo>
                  <a:cubicBezTo>
                    <a:pt x="3002" y="1882"/>
                    <a:pt x="3144" y="1739"/>
                    <a:pt x="3144" y="1573"/>
                  </a:cubicBezTo>
                  <a:lnTo>
                    <a:pt x="3144" y="1144"/>
                  </a:lnTo>
                  <a:cubicBezTo>
                    <a:pt x="3144" y="715"/>
                    <a:pt x="2978" y="310"/>
                    <a:pt x="2668" y="1"/>
                  </a:cubicBezTo>
                  <a:cubicBezTo>
                    <a:pt x="2382" y="334"/>
                    <a:pt x="1984" y="501"/>
                    <a:pt x="1585" y="501"/>
                  </a:cubicBezTo>
                  <a:cubicBezTo>
                    <a:pt x="1186" y="501"/>
                    <a:pt x="787" y="334"/>
                    <a:pt x="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5073245" y="4858779"/>
              <a:ext cx="55836" cy="69445"/>
            </a:xfrm>
            <a:custGeom>
              <a:rect b="b" l="l" r="r" t="t"/>
              <a:pathLst>
                <a:path extrusionOk="0" h="2031" w="1633">
                  <a:moveTo>
                    <a:pt x="823" y="0"/>
                  </a:moveTo>
                  <a:cubicBezTo>
                    <a:pt x="370" y="0"/>
                    <a:pt x="37" y="358"/>
                    <a:pt x="37" y="786"/>
                  </a:cubicBezTo>
                  <a:lnTo>
                    <a:pt x="37" y="1191"/>
                  </a:lnTo>
                  <a:cubicBezTo>
                    <a:pt x="1" y="1751"/>
                    <a:pt x="406" y="2031"/>
                    <a:pt x="814" y="2031"/>
                  </a:cubicBezTo>
                  <a:cubicBezTo>
                    <a:pt x="1221" y="2031"/>
                    <a:pt x="1632" y="1751"/>
                    <a:pt x="1608" y="1191"/>
                  </a:cubicBezTo>
                  <a:lnTo>
                    <a:pt x="1608" y="786"/>
                  </a:lnTo>
                  <a:cubicBezTo>
                    <a:pt x="1608" y="358"/>
                    <a:pt x="1251" y="0"/>
                    <a:pt x="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047600" y="4931233"/>
              <a:ext cx="107535" cy="64384"/>
            </a:xfrm>
            <a:custGeom>
              <a:rect b="b" l="l" r="r" t="t"/>
              <a:pathLst>
                <a:path extrusionOk="0" h="1883" w="3145">
                  <a:moveTo>
                    <a:pt x="477" y="1"/>
                  </a:moveTo>
                  <a:cubicBezTo>
                    <a:pt x="167" y="287"/>
                    <a:pt x="1" y="691"/>
                    <a:pt x="1" y="1120"/>
                  </a:cubicBezTo>
                  <a:lnTo>
                    <a:pt x="1" y="1573"/>
                  </a:lnTo>
                  <a:cubicBezTo>
                    <a:pt x="1" y="1739"/>
                    <a:pt x="144" y="1882"/>
                    <a:pt x="310" y="1882"/>
                  </a:cubicBezTo>
                  <a:lnTo>
                    <a:pt x="2835" y="1882"/>
                  </a:lnTo>
                  <a:cubicBezTo>
                    <a:pt x="3001" y="1882"/>
                    <a:pt x="3144" y="1739"/>
                    <a:pt x="3144" y="1573"/>
                  </a:cubicBezTo>
                  <a:lnTo>
                    <a:pt x="3144" y="1144"/>
                  </a:lnTo>
                  <a:cubicBezTo>
                    <a:pt x="3144" y="715"/>
                    <a:pt x="2954" y="310"/>
                    <a:pt x="2644" y="1"/>
                  </a:cubicBezTo>
                  <a:cubicBezTo>
                    <a:pt x="2358" y="334"/>
                    <a:pt x="1960" y="501"/>
                    <a:pt x="1561" y="501"/>
                  </a:cubicBezTo>
                  <a:cubicBezTo>
                    <a:pt x="1162" y="501"/>
                    <a:pt x="763" y="334"/>
                    <a:pt x="4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822066" y="4628321"/>
              <a:ext cx="68419" cy="82301"/>
            </a:xfrm>
            <a:custGeom>
              <a:rect b="b" l="l" r="r" t="t"/>
              <a:pathLst>
                <a:path extrusionOk="0" h="2407" w="2001">
                  <a:moveTo>
                    <a:pt x="1000" y="1"/>
                  </a:moveTo>
                  <a:cubicBezTo>
                    <a:pt x="453" y="1"/>
                    <a:pt x="0" y="453"/>
                    <a:pt x="0" y="1001"/>
                  </a:cubicBezTo>
                  <a:lnTo>
                    <a:pt x="0" y="1406"/>
                  </a:lnTo>
                  <a:cubicBezTo>
                    <a:pt x="0" y="2073"/>
                    <a:pt x="500" y="2406"/>
                    <a:pt x="1000" y="2406"/>
                  </a:cubicBezTo>
                  <a:cubicBezTo>
                    <a:pt x="1500" y="2406"/>
                    <a:pt x="2001" y="2073"/>
                    <a:pt x="2001" y="1406"/>
                  </a:cubicBezTo>
                  <a:lnTo>
                    <a:pt x="2001" y="1001"/>
                  </a:lnTo>
                  <a:cubicBezTo>
                    <a:pt x="2001" y="453"/>
                    <a:pt x="1548" y="1"/>
                    <a:pt x="10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787840" y="4699989"/>
              <a:ext cx="201189" cy="136018"/>
            </a:xfrm>
            <a:custGeom>
              <a:rect b="b" l="l" r="r" t="t"/>
              <a:pathLst>
                <a:path extrusionOk="0" h="3978" w="5884">
                  <a:moveTo>
                    <a:pt x="3478" y="1"/>
                  </a:moveTo>
                  <a:cubicBezTo>
                    <a:pt x="3195" y="606"/>
                    <a:pt x="2601" y="930"/>
                    <a:pt x="2000" y="930"/>
                  </a:cubicBezTo>
                  <a:cubicBezTo>
                    <a:pt x="1537" y="930"/>
                    <a:pt x="1071" y="738"/>
                    <a:pt x="739" y="334"/>
                  </a:cubicBezTo>
                  <a:cubicBezTo>
                    <a:pt x="287" y="667"/>
                    <a:pt x="1" y="1215"/>
                    <a:pt x="25" y="1787"/>
                  </a:cubicBezTo>
                  <a:lnTo>
                    <a:pt x="25" y="3668"/>
                  </a:lnTo>
                  <a:cubicBezTo>
                    <a:pt x="1" y="3835"/>
                    <a:pt x="144" y="3978"/>
                    <a:pt x="334" y="3978"/>
                  </a:cubicBezTo>
                  <a:lnTo>
                    <a:pt x="3264" y="3978"/>
                  </a:lnTo>
                  <a:cubicBezTo>
                    <a:pt x="3430" y="3978"/>
                    <a:pt x="3573" y="3835"/>
                    <a:pt x="3573" y="3668"/>
                  </a:cubicBezTo>
                  <a:lnTo>
                    <a:pt x="3573" y="1263"/>
                  </a:lnTo>
                  <a:lnTo>
                    <a:pt x="5050" y="1263"/>
                  </a:lnTo>
                  <a:cubicBezTo>
                    <a:pt x="5883" y="1263"/>
                    <a:pt x="5883" y="1"/>
                    <a:pt x="50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38"/>
          <p:cNvGrpSpPr/>
          <p:nvPr/>
        </p:nvGrpSpPr>
        <p:grpSpPr>
          <a:xfrm>
            <a:off x="3289363" y="4327551"/>
            <a:ext cx="326573" cy="365860"/>
            <a:chOff x="850813" y="2867647"/>
            <a:chExt cx="326573" cy="365860"/>
          </a:xfrm>
        </p:grpSpPr>
        <p:sp>
          <p:nvSpPr>
            <p:cNvPr id="1216" name="Google Shape;1216;p38"/>
            <p:cNvSpPr/>
            <p:nvPr/>
          </p:nvSpPr>
          <p:spPr>
            <a:xfrm>
              <a:off x="977051" y="2867647"/>
              <a:ext cx="152293" cy="249434"/>
            </a:xfrm>
            <a:custGeom>
              <a:rect b="b" l="l" r="r" t="t"/>
              <a:pathLst>
                <a:path extrusionOk="0" h="7295" w="4454">
                  <a:moveTo>
                    <a:pt x="379" y="1"/>
                  </a:moveTo>
                  <a:cubicBezTo>
                    <a:pt x="307" y="1"/>
                    <a:pt x="249" y="40"/>
                    <a:pt x="191" y="79"/>
                  </a:cubicBezTo>
                  <a:cubicBezTo>
                    <a:pt x="119" y="150"/>
                    <a:pt x="95" y="245"/>
                    <a:pt x="95" y="317"/>
                  </a:cubicBezTo>
                  <a:cubicBezTo>
                    <a:pt x="95" y="793"/>
                    <a:pt x="286" y="1246"/>
                    <a:pt x="596" y="1603"/>
                  </a:cubicBezTo>
                  <a:cubicBezTo>
                    <a:pt x="905" y="1889"/>
                    <a:pt x="1334" y="2055"/>
                    <a:pt x="1786" y="2079"/>
                  </a:cubicBezTo>
                  <a:lnTo>
                    <a:pt x="1786" y="3079"/>
                  </a:lnTo>
                  <a:lnTo>
                    <a:pt x="1715" y="3008"/>
                  </a:lnTo>
                  <a:cubicBezTo>
                    <a:pt x="1358" y="2698"/>
                    <a:pt x="905" y="2508"/>
                    <a:pt x="429" y="2508"/>
                  </a:cubicBezTo>
                  <a:cubicBezTo>
                    <a:pt x="357" y="2508"/>
                    <a:pt x="262" y="2532"/>
                    <a:pt x="191" y="2603"/>
                  </a:cubicBezTo>
                  <a:cubicBezTo>
                    <a:pt x="143" y="2651"/>
                    <a:pt x="95" y="2746"/>
                    <a:pt x="95" y="2841"/>
                  </a:cubicBezTo>
                  <a:cubicBezTo>
                    <a:pt x="119" y="3317"/>
                    <a:pt x="286" y="3746"/>
                    <a:pt x="596" y="4103"/>
                  </a:cubicBezTo>
                  <a:cubicBezTo>
                    <a:pt x="929" y="4389"/>
                    <a:pt x="1334" y="4580"/>
                    <a:pt x="1786" y="4580"/>
                  </a:cubicBezTo>
                  <a:lnTo>
                    <a:pt x="1786" y="5389"/>
                  </a:lnTo>
                  <a:cubicBezTo>
                    <a:pt x="1119" y="5461"/>
                    <a:pt x="500" y="5699"/>
                    <a:pt x="0" y="6128"/>
                  </a:cubicBezTo>
                  <a:lnTo>
                    <a:pt x="1500" y="6128"/>
                  </a:lnTo>
                  <a:cubicBezTo>
                    <a:pt x="2167" y="6128"/>
                    <a:pt x="2763" y="6628"/>
                    <a:pt x="2882" y="7294"/>
                  </a:cubicBezTo>
                  <a:lnTo>
                    <a:pt x="4215" y="6532"/>
                  </a:lnTo>
                  <a:cubicBezTo>
                    <a:pt x="4287" y="6485"/>
                    <a:pt x="4382" y="6437"/>
                    <a:pt x="4453" y="6413"/>
                  </a:cubicBezTo>
                  <a:cubicBezTo>
                    <a:pt x="3906" y="5842"/>
                    <a:pt x="3167" y="5461"/>
                    <a:pt x="2382" y="5389"/>
                  </a:cubicBezTo>
                  <a:lnTo>
                    <a:pt x="2382" y="4580"/>
                  </a:lnTo>
                  <a:cubicBezTo>
                    <a:pt x="2810" y="4580"/>
                    <a:pt x="3239" y="4389"/>
                    <a:pt x="3572" y="4103"/>
                  </a:cubicBezTo>
                  <a:cubicBezTo>
                    <a:pt x="3882" y="3746"/>
                    <a:pt x="4049" y="3317"/>
                    <a:pt x="4049" y="2841"/>
                  </a:cubicBezTo>
                  <a:cubicBezTo>
                    <a:pt x="4072" y="2746"/>
                    <a:pt x="4025" y="2651"/>
                    <a:pt x="3977" y="2603"/>
                  </a:cubicBezTo>
                  <a:cubicBezTo>
                    <a:pt x="3906" y="2532"/>
                    <a:pt x="3810" y="2508"/>
                    <a:pt x="3739" y="2508"/>
                  </a:cubicBezTo>
                  <a:cubicBezTo>
                    <a:pt x="3263" y="2508"/>
                    <a:pt x="2810" y="2698"/>
                    <a:pt x="2453" y="3008"/>
                  </a:cubicBezTo>
                  <a:lnTo>
                    <a:pt x="2382" y="3079"/>
                  </a:lnTo>
                  <a:lnTo>
                    <a:pt x="2382" y="2079"/>
                  </a:lnTo>
                  <a:cubicBezTo>
                    <a:pt x="2834" y="2055"/>
                    <a:pt x="3239" y="1889"/>
                    <a:pt x="3572" y="1603"/>
                  </a:cubicBezTo>
                  <a:cubicBezTo>
                    <a:pt x="3882" y="1246"/>
                    <a:pt x="4049" y="793"/>
                    <a:pt x="4072" y="341"/>
                  </a:cubicBezTo>
                  <a:cubicBezTo>
                    <a:pt x="4072" y="245"/>
                    <a:pt x="4049" y="150"/>
                    <a:pt x="3977" y="103"/>
                  </a:cubicBezTo>
                  <a:cubicBezTo>
                    <a:pt x="3918" y="44"/>
                    <a:pt x="3860" y="1"/>
                    <a:pt x="3788" y="1"/>
                  </a:cubicBezTo>
                  <a:cubicBezTo>
                    <a:pt x="3772" y="1"/>
                    <a:pt x="3756" y="3"/>
                    <a:pt x="3739" y="7"/>
                  </a:cubicBezTo>
                  <a:cubicBezTo>
                    <a:pt x="3263" y="7"/>
                    <a:pt x="2810" y="174"/>
                    <a:pt x="2477" y="484"/>
                  </a:cubicBezTo>
                  <a:cubicBezTo>
                    <a:pt x="2286" y="674"/>
                    <a:pt x="2143" y="912"/>
                    <a:pt x="2072" y="1150"/>
                  </a:cubicBezTo>
                  <a:cubicBezTo>
                    <a:pt x="2001" y="912"/>
                    <a:pt x="1881" y="674"/>
                    <a:pt x="1691" y="484"/>
                  </a:cubicBezTo>
                  <a:cubicBezTo>
                    <a:pt x="1358" y="174"/>
                    <a:pt x="905" y="7"/>
                    <a:pt x="429" y="7"/>
                  </a:cubicBezTo>
                  <a:cubicBezTo>
                    <a:pt x="411" y="3"/>
                    <a:pt x="395" y="1"/>
                    <a:pt x="3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850813" y="3099062"/>
              <a:ext cx="326573" cy="134445"/>
            </a:xfrm>
            <a:custGeom>
              <a:rect b="b" l="l" r="r" t="t"/>
              <a:pathLst>
                <a:path extrusionOk="0" h="3932" w="9551">
                  <a:moveTo>
                    <a:pt x="5261" y="0"/>
                  </a:moveTo>
                  <a:cubicBezTo>
                    <a:pt x="5238" y="0"/>
                    <a:pt x="5216" y="1"/>
                    <a:pt x="5192" y="3"/>
                  </a:cubicBezTo>
                  <a:lnTo>
                    <a:pt x="3097" y="3"/>
                  </a:lnTo>
                  <a:cubicBezTo>
                    <a:pt x="2573" y="3"/>
                    <a:pt x="2073" y="217"/>
                    <a:pt x="1692" y="598"/>
                  </a:cubicBezTo>
                  <a:lnTo>
                    <a:pt x="96" y="2170"/>
                  </a:lnTo>
                  <a:cubicBezTo>
                    <a:pt x="25" y="2217"/>
                    <a:pt x="1" y="2336"/>
                    <a:pt x="1" y="2432"/>
                  </a:cubicBezTo>
                  <a:cubicBezTo>
                    <a:pt x="25" y="2527"/>
                    <a:pt x="72" y="2622"/>
                    <a:pt x="168" y="2646"/>
                  </a:cubicBezTo>
                  <a:lnTo>
                    <a:pt x="2478" y="3884"/>
                  </a:lnTo>
                  <a:cubicBezTo>
                    <a:pt x="2525" y="3908"/>
                    <a:pt x="2573" y="3932"/>
                    <a:pt x="2644" y="3932"/>
                  </a:cubicBezTo>
                  <a:cubicBezTo>
                    <a:pt x="2716" y="3932"/>
                    <a:pt x="2787" y="3908"/>
                    <a:pt x="2859" y="3837"/>
                  </a:cubicBezTo>
                  <a:lnTo>
                    <a:pt x="3430" y="3265"/>
                  </a:lnTo>
                  <a:cubicBezTo>
                    <a:pt x="3525" y="3170"/>
                    <a:pt x="3668" y="3122"/>
                    <a:pt x="3787" y="3122"/>
                  </a:cubicBezTo>
                  <a:lnTo>
                    <a:pt x="6121" y="3122"/>
                  </a:lnTo>
                  <a:cubicBezTo>
                    <a:pt x="6407" y="3122"/>
                    <a:pt x="6669" y="3051"/>
                    <a:pt x="6907" y="2908"/>
                  </a:cubicBezTo>
                  <a:lnTo>
                    <a:pt x="9027" y="1693"/>
                  </a:lnTo>
                  <a:cubicBezTo>
                    <a:pt x="9431" y="1431"/>
                    <a:pt x="9551" y="884"/>
                    <a:pt x="9241" y="503"/>
                  </a:cubicBezTo>
                  <a:cubicBezTo>
                    <a:pt x="9090" y="307"/>
                    <a:pt x="8853" y="197"/>
                    <a:pt x="8615" y="197"/>
                  </a:cubicBezTo>
                  <a:cubicBezTo>
                    <a:pt x="8478" y="197"/>
                    <a:pt x="8339" y="233"/>
                    <a:pt x="8217" y="312"/>
                  </a:cubicBezTo>
                  <a:lnTo>
                    <a:pt x="6502" y="1289"/>
                  </a:lnTo>
                  <a:cubicBezTo>
                    <a:pt x="6288" y="1836"/>
                    <a:pt x="5764" y="2193"/>
                    <a:pt x="5192" y="2193"/>
                  </a:cubicBezTo>
                  <a:lnTo>
                    <a:pt x="3978" y="2193"/>
                  </a:lnTo>
                  <a:cubicBezTo>
                    <a:pt x="3963" y="2195"/>
                    <a:pt x="3949" y="2196"/>
                    <a:pt x="3935" y="2196"/>
                  </a:cubicBezTo>
                  <a:cubicBezTo>
                    <a:pt x="3516" y="2196"/>
                    <a:pt x="3516" y="1548"/>
                    <a:pt x="3935" y="1548"/>
                  </a:cubicBezTo>
                  <a:cubicBezTo>
                    <a:pt x="3949" y="1548"/>
                    <a:pt x="3963" y="1549"/>
                    <a:pt x="3978" y="1550"/>
                  </a:cubicBezTo>
                  <a:lnTo>
                    <a:pt x="5192" y="1550"/>
                  </a:lnTo>
                  <a:cubicBezTo>
                    <a:pt x="5216" y="1552"/>
                    <a:pt x="5238" y="1553"/>
                    <a:pt x="5261" y="1553"/>
                  </a:cubicBezTo>
                  <a:cubicBezTo>
                    <a:pt x="6289" y="1553"/>
                    <a:pt x="6289" y="0"/>
                    <a:pt x="5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5529796" y="4327250"/>
            <a:ext cx="381930" cy="366407"/>
            <a:chOff x="7142746" y="4629313"/>
            <a:chExt cx="381930" cy="366407"/>
          </a:xfrm>
        </p:grpSpPr>
        <p:sp>
          <p:nvSpPr>
            <p:cNvPr id="1219" name="Google Shape;1219;p38"/>
            <p:cNvSpPr/>
            <p:nvPr/>
          </p:nvSpPr>
          <p:spPr>
            <a:xfrm>
              <a:off x="7206241" y="4757432"/>
              <a:ext cx="200368" cy="181118"/>
            </a:xfrm>
            <a:custGeom>
              <a:rect b="b" l="l" r="r" t="t"/>
              <a:pathLst>
                <a:path extrusionOk="0" h="5297" w="5860">
                  <a:moveTo>
                    <a:pt x="2922" y="0"/>
                  </a:moveTo>
                  <a:cubicBezTo>
                    <a:pt x="2185" y="0"/>
                    <a:pt x="1452" y="303"/>
                    <a:pt x="930" y="893"/>
                  </a:cubicBezTo>
                  <a:cubicBezTo>
                    <a:pt x="1" y="1940"/>
                    <a:pt x="49" y="3512"/>
                    <a:pt x="1049" y="4512"/>
                  </a:cubicBezTo>
                  <a:cubicBezTo>
                    <a:pt x="1558" y="5034"/>
                    <a:pt x="2236" y="5297"/>
                    <a:pt x="2916" y="5297"/>
                  </a:cubicBezTo>
                  <a:cubicBezTo>
                    <a:pt x="3541" y="5297"/>
                    <a:pt x="4167" y="5076"/>
                    <a:pt x="4669" y="4631"/>
                  </a:cubicBezTo>
                  <a:cubicBezTo>
                    <a:pt x="5716" y="3703"/>
                    <a:pt x="5859" y="2107"/>
                    <a:pt x="5002" y="1012"/>
                  </a:cubicBezTo>
                  <a:lnTo>
                    <a:pt x="5002" y="1012"/>
                  </a:lnTo>
                  <a:lnTo>
                    <a:pt x="4311" y="1702"/>
                  </a:lnTo>
                  <a:cubicBezTo>
                    <a:pt x="4502" y="1988"/>
                    <a:pt x="4597" y="2298"/>
                    <a:pt x="4597" y="2655"/>
                  </a:cubicBezTo>
                  <a:lnTo>
                    <a:pt x="4573" y="2655"/>
                  </a:lnTo>
                  <a:cubicBezTo>
                    <a:pt x="4573" y="3695"/>
                    <a:pt x="3737" y="4318"/>
                    <a:pt x="2892" y="4318"/>
                  </a:cubicBezTo>
                  <a:cubicBezTo>
                    <a:pt x="2325" y="4318"/>
                    <a:pt x="1755" y="4038"/>
                    <a:pt x="1430" y="3417"/>
                  </a:cubicBezTo>
                  <a:cubicBezTo>
                    <a:pt x="793" y="2218"/>
                    <a:pt x="1763" y="974"/>
                    <a:pt x="2901" y="974"/>
                  </a:cubicBezTo>
                  <a:cubicBezTo>
                    <a:pt x="3210" y="974"/>
                    <a:pt x="3531" y="1065"/>
                    <a:pt x="3835" y="1274"/>
                  </a:cubicBezTo>
                  <a:lnTo>
                    <a:pt x="4550" y="559"/>
                  </a:lnTo>
                  <a:cubicBezTo>
                    <a:pt x="4070" y="184"/>
                    <a:pt x="3495" y="0"/>
                    <a:pt x="2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7255923" y="4812345"/>
              <a:ext cx="94508" cy="71428"/>
            </a:xfrm>
            <a:custGeom>
              <a:rect b="b" l="l" r="r" t="t"/>
              <a:pathLst>
                <a:path extrusionOk="0" h="2089" w="2764">
                  <a:moveTo>
                    <a:pt x="1453" y="1"/>
                  </a:moveTo>
                  <a:cubicBezTo>
                    <a:pt x="405" y="1"/>
                    <a:pt x="1" y="1382"/>
                    <a:pt x="906" y="1930"/>
                  </a:cubicBezTo>
                  <a:cubicBezTo>
                    <a:pt x="1087" y="2039"/>
                    <a:pt x="1273" y="2088"/>
                    <a:pt x="1452" y="2088"/>
                  </a:cubicBezTo>
                  <a:cubicBezTo>
                    <a:pt x="2169" y="2088"/>
                    <a:pt x="2763" y="1311"/>
                    <a:pt x="2382" y="549"/>
                  </a:cubicBezTo>
                  <a:lnTo>
                    <a:pt x="2382" y="549"/>
                  </a:lnTo>
                  <a:lnTo>
                    <a:pt x="1668" y="1263"/>
                  </a:lnTo>
                  <a:cubicBezTo>
                    <a:pt x="1608" y="1323"/>
                    <a:pt x="1531" y="1352"/>
                    <a:pt x="1453" y="1352"/>
                  </a:cubicBezTo>
                  <a:cubicBezTo>
                    <a:pt x="1376" y="1352"/>
                    <a:pt x="1299" y="1323"/>
                    <a:pt x="1239" y="1263"/>
                  </a:cubicBezTo>
                  <a:cubicBezTo>
                    <a:pt x="1096" y="1144"/>
                    <a:pt x="1096" y="930"/>
                    <a:pt x="1239" y="811"/>
                  </a:cubicBezTo>
                  <a:lnTo>
                    <a:pt x="1930" y="120"/>
                  </a:lnTo>
                  <a:cubicBezTo>
                    <a:pt x="1787" y="49"/>
                    <a:pt x="1620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7142746" y="4701322"/>
              <a:ext cx="324931" cy="294397"/>
            </a:xfrm>
            <a:custGeom>
              <a:rect b="b" l="l" r="r" t="t"/>
              <a:pathLst>
                <a:path extrusionOk="0" h="8610" w="9503">
                  <a:moveTo>
                    <a:pt x="4735" y="0"/>
                  </a:moveTo>
                  <a:cubicBezTo>
                    <a:pt x="3580" y="0"/>
                    <a:pt x="2426" y="462"/>
                    <a:pt x="1572" y="1367"/>
                  </a:cubicBezTo>
                  <a:cubicBezTo>
                    <a:pt x="0" y="3057"/>
                    <a:pt x="24" y="5701"/>
                    <a:pt x="1667" y="7344"/>
                  </a:cubicBezTo>
                  <a:cubicBezTo>
                    <a:pt x="2510" y="8187"/>
                    <a:pt x="3616" y="8610"/>
                    <a:pt x="4722" y="8610"/>
                  </a:cubicBezTo>
                  <a:cubicBezTo>
                    <a:pt x="5772" y="8610"/>
                    <a:pt x="6821" y="8229"/>
                    <a:pt x="7645" y="7463"/>
                  </a:cubicBezTo>
                  <a:cubicBezTo>
                    <a:pt x="9336" y="5891"/>
                    <a:pt x="9502" y="3248"/>
                    <a:pt x="8002" y="1510"/>
                  </a:cubicBezTo>
                  <a:lnTo>
                    <a:pt x="8002" y="1510"/>
                  </a:lnTo>
                  <a:lnTo>
                    <a:pt x="7288" y="2200"/>
                  </a:lnTo>
                  <a:cubicBezTo>
                    <a:pt x="7764" y="2795"/>
                    <a:pt x="8050" y="3534"/>
                    <a:pt x="8050" y="4296"/>
                  </a:cubicBezTo>
                  <a:cubicBezTo>
                    <a:pt x="8050" y="6347"/>
                    <a:pt x="6391" y="7561"/>
                    <a:pt x="4729" y="7561"/>
                  </a:cubicBezTo>
                  <a:cubicBezTo>
                    <a:pt x="3573" y="7561"/>
                    <a:pt x="2416" y="6975"/>
                    <a:pt x="1810" y="5677"/>
                  </a:cubicBezTo>
                  <a:cubicBezTo>
                    <a:pt x="675" y="3280"/>
                    <a:pt x="2595" y="991"/>
                    <a:pt x="4774" y="991"/>
                  </a:cubicBezTo>
                  <a:cubicBezTo>
                    <a:pt x="5473" y="991"/>
                    <a:pt x="6199" y="1227"/>
                    <a:pt x="6859" y="1771"/>
                  </a:cubicBezTo>
                  <a:lnTo>
                    <a:pt x="7550" y="1057"/>
                  </a:lnTo>
                  <a:cubicBezTo>
                    <a:pt x="6741" y="349"/>
                    <a:pt x="5738" y="0"/>
                    <a:pt x="4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7400865" y="4707306"/>
              <a:ext cx="45647" cy="45647"/>
            </a:xfrm>
            <a:custGeom>
              <a:rect b="b" l="l" r="r" t="t"/>
              <a:pathLst>
                <a:path extrusionOk="0" h="1335" w="1335">
                  <a:moveTo>
                    <a:pt x="906" y="1"/>
                  </a:moveTo>
                  <a:lnTo>
                    <a:pt x="1" y="882"/>
                  </a:lnTo>
                  <a:cubicBezTo>
                    <a:pt x="167" y="1025"/>
                    <a:pt x="310" y="1168"/>
                    <a:pt x="453" y="1335"/>
                  </a:cubicBezTo>
                  <a:lnTo>
                    <a:pt x="1334" y="430"/>
                  </a:lnTo>
                  <a:lnTo>
                    <a:pt x="1072" y="382"/>
                  </a:lnTo>
                  <a:cubicBezTo>
                    <a:pt x="1025" y="358"/>
                    <a:pt x="977" y="310"/>
                    <a:pt x="977" y="263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7479029" y="4649555"/>
              <a:ext cx="29542" cy="25234"/>
            </a:xfrm>
            <a:custGeom>
              <a:rect b="b" l="l" r="r" t="t"/>
              <a:pathLst>
                <a:path extrusionOk="0" h="738" w="864">
                  <a:moveTo>
                    <a:pt x="415" y="0"/>
                  </a:moveTo>
                  <a:cubicBezTo>
                    <a:pt x="341" y="0"/>
                    <a:pt x="263" y="28"/>
                    <a:pt x="191" y="94"/>
                  </a:cubicBezTo>
                  <a:lnTo>
                    <a:pt x="1" y="285"/>
                  </a:lnTo>
                  <a:lnTo>
                    <a:pt x="120" y="618"/>
                  </a:lnTo>
                  <a:lnTo>
                    <a:pt x="453" y="737"/>
                  </a:lnTo>
                  <a:lnTo>
                    <a:pt x="644" y="547"/>
                  </a:lnTo>
                  <a:cubicBezTo>
                    <a:pt x="864" y="309"/>
                    <a:pt x="661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7422030" y="4629313"/>
              <a:ext cx="57033" cy="78027"/>
            </a:xfrm>
            <a:custGeom>
              <a:rect b="b" l="l" r="r" t="t"/>
              <a:pathLst>
                <a:path extrusionOk="0" h="2282" w="1668">
                  <a:moveTo>
                    <a:pt x="1108" y="0"/>
                  </a:moveTo>
                  <a:cubicBezTo>
                    <a:pt x="1033" y="0"/>
                    <a:pt x="957" y="39"/>
                    <a:pt x="906" y="91"/>
                  </a:cubicBezTo>
                  <a:lnTo>
                    <a:pt x="96" y="901"/>
                  </a:lnTo>
                  <a:cubicBezTo>
                    <a:pt x="25" y="972"/>
                    <a:pt x="1" y="1091"/>
                    <a:pt x="25" y="1186"/>
                  </a:cubicBezTo>
                  <a:lnTo>
                    <a:pt x="263" y="2282"/>
                  </a:lnTo>
                  <a:lnTo>
                    <a:pt x="1668" y="877"/>
                  </a:lnTo>
                  <a:lnTo>
                    <a:pt x="1430" y="210"/>
                  </a:lnTo>
                  <a:cubicBezTo>
                    <a:pt x="1382" y="115"/>
                    <a:pt x="1287" y="43"/>
                    <a:pt x="1192" y="20"/>
                  </a:cubicBezTo>
                  <a:cubicBezTo>
                    <a:pt x="1165" y="6"/>
                    <a:pt x="1136" y="0"/>
                    <a:pt x="1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7446478" y="4674755"/>
              <a:ext cx="78198" cy="56212"/>
            </a:xfrm>
            <a:custGeom>
              <a:rect b="b" l="l" r="r" t="t"/>
              <a:pathLst>
                <a:path extrusionOk="0" h="1644" w="2287">
                  <a:moveTo>
                    <a:pt x="1405" y="0"/>
                  </a:moveTo>
                  <a:lnTo>
                    <a:pt x="0" y="1382"/>
                  </a:lnTo>
                  <a:lnTo>
                    <a:pt x="1096" y="1644"/>
                  </a:lnTo>
                  <a:lnTo>
                    <a:pt x="1167" y="1644"/>
                  </a:lnTo>
                  <a:cubicBezTo>
                    <a:pt x="1239" y="1644"/>
                    <a:pt x="1310" y="1596"/>
                    <a:pt x="1381" y="1548"/>
                  </a:cubicBezTo>
                  <a:lnTo>
                    <a:pt x="2167" y="739"/>
                  </a:lnTo>
                  <a:cubicBezTo>
                    <a:pt x="2263" y="667"/>
                    <a:pt x="2286" y="548"/>
                    <a:pt x="2263" y="453"/>
                  </a:cubicBezTo>
                  <a:lnTo>
                    <a:pt x="2263" y="453"/>
                  </a:lnTo>
                  <a:lnTo>
                    <a:pt x="2263" y="477"/>
                  </a:lnTo>
                  <a:cubicBezTo>
                    <a:pt x="2239" y="358"/>
                    <a:pt x="2167" y="262"/>
                    <a:pt x="2072" y="238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38"/>
          <p:cNvGrpSpPr/>
          <p:nvPr/>
        </p:nvGrpSpPr>
        <p:grpSpPr>
          <a:xfrm>
            <a:off x="7746554" y="4338768"/>
            <a:ext cx="367004" cy="343375"/>
            <a:chOff x="5588354" y="2889148"/>
            <a:chExt cx="367004" cy="343375"/>
          </a:xfrm>
        </p:grpSpPr>
        <p:sp>
          <p:nvSpPr>
            <p:cNvPr id="1227" name="Google Shape;1227;p38"/>
            <p:cNvSpPr/>
            <p:nvPr/>
          </p:nvSpPr>
          <p:spPr>
            <a:xfrm>
              <a:off x="5717183" y="3107700"/>
              <a:ext cx="108522" cy="32670"/>
            </a:xfrm>
            <a:custGeom>
              <a:rect b="b" l="l" r="r" t="t"/>
              <a:pathLst>
                <a:path extrusionOk="0" h="954" w="3169">
                  <a:moveTo>
                    <a:pt x="1239" y="1"/>
                  </a:moveTo>
                  <a:cubicBezTo>
                    <a:pt x="644" y="1"/>
                    <a:pt x="144" y="382"/>
                    <a:pt x="1" y="953"/>
                  </a:cubicBezTo>
                  <a:lnTo>
                    <a:pt x="3168" y="953"/>
                  </a:lnTo>
                  <a:cubicBezTo>
                    <a:pt x="3025" y="382"/>
                    <a:pt x="2501" y="1"/>
                    <a:pt x="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5604654" y="2889148"/>
              <a:ext cx="333581" cy="57121"/>
            </a:xfrm>
            <a:custGeom>
              <a:rect b="b" l="l" r="r" t="t"/>
              <a:pathLst>
                <a:path extrusionOk="0" h="1668" w="9741">
                  <a:moveTo>
                    <a:pt x="1191" y="0"/>
                  </a:moveTo>
                  <a:cubicBezTo>
                    <a:pt x="548" y="0"/>
                    <a:pt x="1" y="548"/>
                    <a:pt x="1" y="1191"/>
                  </a:cubicBezTo>
                  <a:lnTo>
                    <a:pt x="1" y="1667"/>
                  </a:lnTo>
                  <a:lnTo>
                    <a:pt x="9741" y="1667"/>
                  </a:lnTo>
                  <a:lnTo>
                    <a:pt x="9741" y="1191"/>
                  </a:lnTo>
                  <a:cubicBezTo>
                    <a:pt x="9741" y="548"/>
                    <a:pt x="9217" y="0"/>
                    <a:pt x="8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5738415" y="3036744"/>
              <a:ext cx="57121" cy="48970"/>
            </a:xfrm>
            <a:custGeom>
              <a:rect b="b" l="l" r="r" t="t"/>
              <a:pathLst>
                <a:path extrusionOk="0" h="1430" w="1668">
                  <a:moveTo>
                    <a:pt x="958" y="1"/>
                  </a:moveTo>
                  <a:cubicBezTo>
                    <a:pt x="782" y="1"/>
                    <a:pt x="601" y="67"/>
                    <a:pt x="453" y="215"/>
                  </a:cubicBezTo>
                  <a:cubicBezTo>
                    <a:pt x="0" y="644"/>
                    <a:pt x="310" y="1430"/>
                    <a:pt x="953" y="1430"/>
                  </a:cubicBezTo>
                  <a:cubicBezTo>
                    <a:pt x="1358" y="1430"/>
                    <a:pt x="1667" y="1120"/>
                    <a:pt x="1667" y="715"/>
                  </a:cubicBezTo>
                  <a:cubicBezTo>
                    <a:pt x="1667" y="282"/>
                    <a:pt x="1322" y="1"/>
                    <a:pt x="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5604654" y="2967432"/>
              <a:ext cx="334402" cy="172937"/>
            </a:xfrm>
            <a:custGeom>
              <a:rect b="b" l="l" r="r" t="t"/>
              <a:pathLst>
                <a:path extrusionOk="0" h="5050" w="9765">
                  <a:moveTo>
                    <a:pt x="8245" y="490"/>
                  </a:moveTo>
                  <a:cubicBezTo>
                    <a:pt x="8339" y="490"/>
                    <a:pt x="8433" y="527"/>
                    <a:pt x="8502" y="596"/>
                  </a:cubicBezTo>
                  <a:cubicBezTo>
                    <a:pt x="8621" y="739"/>
                    <a:pt x="8598" y="953"/>
                    <a:pt x="8455" y="1048"/>
                  </a:cubicBezTo>
                  <a:lnTo>
                    <a:pt x="7907" y="1501"/>
                  </a:lnTo>
                  <a:cubicBezTo>
                    <a:pt x="7955" y="1572"/>
                    <a:pt x="8002" y="1668"/>
                    <a:pt x="7978" y="1763"/>
                  </a:cubicBezTo>
                  <a:cubicBezTo>
                    <a:pt x="7978" y="1906"/>
                    <a:pt x="7836" y="2025"/>
                    <a:pt x="7693" y="2025"/>
                  </a:cubicBezTo>
                  <a:lnTo>
                    <a:pt x="7645" y="2025"/>
                  </a:lnTo>
                  <a:lnTo>
                    <a:pt x="7169" y="1977"/>
                  </a:lnTo>
                  <a:cubicBezTo>
                    <a:pt x="7002" y="1977"/>
                    <a:pt x="6859" y="1811"/>
                    <a:pt x="6907" y="1620"/>
                  </a:cubicBezTo>
                  <a:lnTo>
                    <a:pt x="6883" y="1620"/>
                  </a:lnTo>
                  <a:lnTo>
                    <a:pt x="6931" y="1120"/>
                  </a:lnTo>
                  <a:cubicBezTo>
                    <a:pt x="6931" y="967"/>
                    <a:pt x="7070" y="855"/>
                    <a:pt x="7221" y="855"/>
                  </a:cubicBezTo>
                  <a:cubicBezTo>
                    <a:pt x="7235" y="855"/>
                    <a:pt x="7250" y="856"/>
                    <a:pt x="7264" y="858"/>
                  </a:cubicBezTo>
                  <a:cubicBezTo>
                    <a:pt x="7383" y="858"/>
                    <a:pt x="7454" y="929"/>
                    <a:pt x="7502" y="1001"/>
                  </a:cubicBezTo>
                  <a:lnTo>
                    <a:pt x="8050" y="548"/>
                  </a:lnTo>
                  <a:cubicBezTo>
                    <a:pt x="8109" y="509"/>
                    <a:pt x="8177" y="490"/>
                    <a:pt x="8245" y="490"/>
                  </a:cubicBezTo>
                  <a:close/>
                  <a:moveTo>
                    <a:pt x="1" y="1"/>
                  </a:moveTo>
                  <a:lnTo>
                    <a:pt x="1" y="5049"/>
                  </a:lnTo>
                  <a:lnTo>
                    <a:pt x="2668" y="5049"/>
                  </a:lnTo>
                  <a:cubicBezTo>
                    <a:pt x="2763" y="4406"/>
                    <a:pt x="3216" y="3835"/>
                    <a:pt x="3835" y="3597"/>
                  </a:cubicBezTo>
                  <a:cubicBezTo>
                    <a:pt x="3120" y="2715"/>
                    <a:pt x="3763" y="1429"/>
                    <a:pt x="4883" y="1429"/>
                  </a:cubicBezTo>
                  <a:cubicBezTo>
                    <a:pt x="6002" y="1429"/>
                    <a:pt x="6621" y="2715"/>
                    <a:pt x="5907" y="3597"/>
                  </a:cubicBezTo>
                  <a:cubicBezTo>
                    <a:pt x="6550" y="3835"/>
                    <a:pt x="7002" y="4406"/>
                    <a:pt x="7097" y="5049"/>
                  </a:cubicBezTo>
                  <a:lnTo>
                    <a:pt x="9764" y="5049"/>
                  </a:lnTo>
                  <a:lnTo>
                    <a:pt x="97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657665" y="3161533"/>
              <a:ext cx="226736" cy="19588"/>
            </a:xfrm>
            <a:custGeom>
              <a:rect b="b" l="l" r="r" t="t"/>
              <a:pathLst>
                <a:path extrusionOk="0" h="572" w="6621">
                  <a:moveTo>
                    <a:pt x="0" y="0"/>
                  </a:moveTo>
                  <a:lnTo>
                    <a:pt x="0" y="429"/>
                  </a:lnTo>
                  <a:cubicBezTo>
                    <a:pt x="0" y="501"/>
                    <a:pt x="72" y="572"/>
                    <a:pt x="167" y="572"/>
                  </a:cubicBezTo>
                  <a:lnTo>
                    <a:pt x="6478" y="572"/>
                  </a:lnTo>
                  <a:cubicBezTo>
                    <a:pt x="6573" y="572"/>
                    <a:pt x="6621" y="501"/>
                    <a:pt x="6621" y="429"/>
                  </a:cubicBezTo>
                  <a:lnTo>
                    <a:pt x="6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588354" y="3161533"/>
              <a:ext cx="367004" cy="70990"/>
            </a:xfrm>
            <a:custGeom>
              <a:rect b="b" l="l" r="r" t="t"/>
              <a:pathLst>
                <a:path extrusionOk="0" h="2073" w="10717">
                  <a:moveTo>
                    <a:pt x="357" y="0"/>
                  </a:moveTo>
                  <a:cubicBezTo>
                    <a:pt x="143" y="0"/>
                    <a:pt x="0" y="215"/>
                    <a:pt x="48" y="405"/>
                  </a:cubicBezTo>
                  <a:cubicBezTo>
                    <a:pt x="334" y="1405"/>
                    <a:pt x="1262" y="2072"/>
                    <a:pt x="2286" y="2072"/>
                  </a:cubicBezTo>
                  <a:lnTo>
                    <a:pt x="8407" y="2072"/>
                  </a:lnTo>
                  <a:cubicBezTo>
                    <a:pt x="9431" y="2072"/>
                    <a:pt x="10360" y="1405"/>
                    <a:pt x="10645" y="405"/>
                  </a:cubicBezTo>
                  <a:cubicBezTo>
                    <a:pt x="10717" y="215"/>
                    <a:pt x="10550" y="0"/>
                    <a:pt x="10336" y="0"/>
                  </a:cubicBezTo>
                  <a:lnTo>
                    <a:pt x="9288" y="0"/>
                  </a:lnTo>
                  <a:lnTo>
                    <a:pt x="9288" y="429"/>
                  </a:lnTo>
                  <a:cubicBezTo>
                    <a:pt x="9288" y="834"/>
                    <a:pt x="8931" y="1191"/>
                    <a:pt x="8502" y="1191"/>
                  </a:cubicBezTo>
                  <a:lnTo>
                    <a:pt x="2191" y="1191"/>
                  </a:lnTo>
                  <a:cubicBezTo>
                    <a:pt x="1763" y="1191"/>
                    <a:pt x="1405" y="834"/>
                    <a:pt x="1405" y="429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33" name="Google Shape;1233;p38"/>
          <p:cNvCxnSpPr>
            <a:stCxn id="1168" idx="1"/>
            <a:endCxn id="1170" idx="2"/>
          </p:cNvCxnSpPr>
          <p:nvPr/>
        </p:nvCxnSpPr>
        <p:spPr>
          <a:xfrm rot="10800000">
            <a:off x="1214100" y="1999063"/>
            <a:ext cx="871800" cy="87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p38"/>
          <p:cNvCxnSpPr>
            <a:stCxn id="1168" idx="1"/>
            <a:endCxn id="1180" idx="0"/>
          </p:cNvCxnSpPr>
          <p:nvPr/>
        </p:nvCxnSpPr>
        <p:spPr>
          <a:xfrm flipH="1">
            <a:off x="1214100" y="2877463"/>
            <a:ext cx="871800" cy="87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38"/>
          <p:cNvCxnSpPr>
            <a:stCxn id="1167" idx="0"/>
            <a:endCxn id="1177" idx="2"/>
          </p:cNvCxnSpPr>
          <p:nvPr/>
        </p:nvCxnSpPr>
        <p:spPr>
          <a:xfrm flipH="1" rot="5400000">
            <a:off x="3797700" y="1654225"/>
            <a:ext cx="429300" cy="1119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38"/>
          <p:cNvCxnSpPr>
            <a:stCxn id="1167" idx="0"/>
            <a:endCxn id="1178" idx="2"/>
          </p:cNvCxnSpPr>
          <p:nvPr/>
        </p:nvCxnSpPr>
        <p:spPr>
          <a:xfrm rot="-5400000">
            <a:off x="4917000" y="1654225"/>
            <a:ext cx="429300" cy="1119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38"/>
          <p:cNvCxnSpPr>
            <a:stCxn id="1167" idx="2"/>
            <a:endCxn id="1181" idx="0"/>
          </p:cNvCxnSpPr>
          <p:nvPr/>
        </p:nvCxnSpPr>
        <p:spPr>
          <a:xfrm rot="5400000">
            <a:off x="3797700" y="2981425"/>
            <a:ext cx="429300" cy="1119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38"/>
          <p:cNvCxnSpPr>
            <a:stCxn id="1167" idx="2"/>
            <a:endCxn id="1182" idx="0"/>
          </p:cNvCxnSpPr>
          <p:nvPr/>
        </p:nvCxnSpPr>
        <p:spPr>
          <a:xfrm flipH="1" rot="-5400000">
            <a:off x="4917000" y="2981425"/>
            <a:ext cx="429300" cy="1119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38"/>
          <p:cNvCxnSpPr>
            <a:stCxn id="1169" idx="3"/>
            <a:endCxn id="1179" idx="2"/>
          </p:cNvCxnSpPr>
          <p:nvPr/>
        </p:nvCxnSpPr>
        <p:spPr>
          <a:xfrm flipH="1" rot="10800000">
            <a:off x="7058100" y="1999347"/>
            <a:ext cx="872100" cy="87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38"/>
          <p:cNvCxnSpPr>
            <a:stCxn id="1169" idx="3"/>
            <a:endCxn id="1183" idx="0"/>
          </p:cNvCxnSpPr>
          <p:nvPr/>
        </p:nvCxnSpPr>
        <p:spPr>
          <a:xfrm>
            <a:off x="7058100" y="2877447"/>
            <a:ext cx="872100" cy="87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sp>
        <p:nvSpPr>
          <p:cNvPr id="1246" name="Google Shape;1246;p39"/>
          <p:cNvSpPr txBox="1"/>
          <p:nvPr/>
        </p:nvSpPr>
        <p:spPr>
          <a:xfrm>
            <a:off x="457200" y="1123950"/>
            <a:ext cx="1733400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Sales lifecycle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47" name="Google Shape;1247;p39"/>
          <p:cNvGrpSpPr/>
          <p:nvPr/>
        </p:nvGrpSpPr>
        <p:grpSpPr>
          <a:xfrm>
            <a:off x="588750" y="1884123"/>
            <a:ext cx="3203700" cy="1089000"/>
            <a:chOff x="588750" y="1884123"/>
            <a:chExt cx="3203700" cy="1089000"/>
          </a:xfrm>
        </p:grpSpPr>
        <p:sp>
          <p:nvSpPr>
            <p:cNvPr id="1248" name="Google Shape;1248;p39"/>
            <p:cNvSpPr/>
            <p:nvPr/>
          </p:nvSpPr>
          <p:spPr>
            <a:xfrm>
              <a:off x="588750" y="1884123"/>
              <a:ext cx="1470300" cy="1089000"/>
            </a:xfrm>
            <a:prstGeom prst="ellipse">
              <a:avLst/>
            </a:prstGeom>
            <a:solidFill>
              <a:srgbClr val="67B19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Marketing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9" name="Google Shape;1249;p39"/>
            <p:cNvSpPr txBox="1"/>
            <p:nvPr/>
          </p:nvSpPr>
          <p:spPr>
            <a:xfrm>
              <a:off x="2059050" y="2219075"/>
              <a:ext cx="17334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Find more leads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0" name="Google Shape;1250;p39"/>
          <p:cNvGrpSpPr/>
          <p:nvPr/>
        </p:nvGrpSpPr>
        <p:grpSpPr>
          <a:xfrm>
            <a:off x="588750" y="2769036"/>
            <a:ext cx="3203700" cy="1089000"/>
            <a:chOff x="588750" y="2769036"/>
            <a:chExt cx="3203700" cy="1089000"/>
          </a:xfrm>
        </p:grpSpPr>
        <p:sp>
          <p:nvSpPr>
            <p:cNvPr id="1251" name="Google Shape;1251;p39"/>
            <p:cNvSpPr/>
            <p:nvPr/>
          </p:nvSpPr>
          <p:spPr>
            <a:xfrm>
              <a:off x="588750" y="2769036"/>
              <a:ext cx="1470300" cy="1089000"/>
            </a:xfrm>
            <a:prstGeom prst="ellipse">
              <a:avLst/>
            </a:prstGeom>
            <a:solidFill>
              <a:srgbClr val="69B9EC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Sales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2" name="Google Shape;1252;p39"/>
            <p:cNvSpPr txBox="1"/>
            <p:nvPr/>
          </p:nvSpPr>
          <p:spPr>
            <a:xfrm>
              <a:off x="2059050" y="3103988"/>
              <a:ext cx="17334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Win more deals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3" name="Google Shape;1253;p39"/>
          <p:cNvGrpSpPr/>
          <p:nvPr/>
        </p:nvGrpSpPr>
        <p:grpSpPr>
          <a:xfrm>
            <a:off x="588750" y="3653950"/>
            <a:ext cx="3203700" cy="1089000"/>
            <a:chOff x="588750" y="3653950"/>
            <a:chExt cx="3203700" cy="1089000"/>
          </a:xfrm>
        </p:grpSpPr>
        <p:sp>
          <p:nvSpPr>
            <p:cNvPr id="1254" name="Google Shape;1254;p39"/>
            <p:cNvSpPr/>
            <p:nvPr/>
          </p:nvSpPr>
          <p:spPr>
            <a:xfrm>
              <a:off x="588750" y="3653950"/>
              <a:ext cx="1470300" cy="1089000"/>
            </a:xfrm>
            <a:prstGeom prst="ellipse">
              <a:avLst/>
            </a:prstGeom>
            <a:solidFill>
              <a:srgbClr val="5F9BC9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Accounts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5" name="Google Shape;1255;p39"/>
            <p:cNvSpPr txBox="1"/>
            <p:nvPr/>
          </p:nvSpPr>
          <p:spPr>
            <a:xfrm>
              <a:off x="2059050" y="3965088"/>
              <a:ext cx="17334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Retain and grow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6" name="Google Shape;1256;p39"/>
          <p:cNvGrpSpPr/>
          <p:nvPr/>
        </p:nvGrpSpPr>
        <p:grpSpPr>
          <a:xfrm>
            <a:off x="3495675" y="1123950"/>
            <a:ext cx="2628900" cy="3609975"/>
            <a:chOff x="3495675" y="1123950"/>
            <a:chExt cx="2628900" cy="3609975"/>
          </a:xfrm>
        </p:grpSpPr>
        <p:sp>
          <p:nvSpPr>
            <p:cNvPr id="1257" name="Google Shape;1257;p39"/>
            <p:cNvSpPr/>
            <p:nvPr/>
          </p:nvSpPr>
          <p:spPr>
            <a:xfrm>
              <a:off x="3495675" y="1123950"/>
              <a:ext cx="2628900" cy="3609975"/>
            </a:xfrm>
            <a:custGeom>
              <a:rect b="b" l="l" r="r" t="t"/>
              <a:pathLst>
                <a:path extrusionOk="0" h="144399" w="105156">
                  <a:moveTo>
                    <a:pt x="0" y="381"/>
                  </a:moveTo>
                  <a:lnTo>
                    <a:pt x="39243" y="97536"/>
                  </a:lnTo>
                  <a:lnTo>
                    <a:pt x="1524" y="144018"/>
                  </a:lnTo>
                  <a:lnTo>
                    <a:pt x="105156" y="144399"/>
                  </a:lnTo>
                  <a:lnTo>
                    <a:pt x="67056" y="98298"/>
                  </a:lnTo>
                  <a:lnTo>
                    <a:pt x="105156" y="0"/>
                  </a:lnTo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</p:sp>
        <p:sp>
          <p:nvSpPr>
            <p:cNvPr id="1258" name="Google Shape;1258;p39"/>
            <p:cNvSpPr/>
            <p:nvPr/>
          </p:nvSpPr>
          <p:spPr>
            <a:xfrm>
              <a:off x="3836263" y="1295225"/>
              <a:ext cx="588900" cy="58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515675" y="1295225"/>
              <a:ext cx="588900" cy="58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195088" y="1295225"/>
              <a:ext cx="588900" cy="58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175963" y="2047013"/>
              <a:ext cx="588900" cy="58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4855375" y="2047019"/>
              <a:ext cx="588900" cy="58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3998775" y="4158100"/>
              <a:ext cx="444600" cy="444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587850" y="4158100"/>
              <a:ext cx="444600" cy="444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5176925" y="4158100"/>
              <a:ext cx="444600" cy="444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4587850" y="3550606"/>
              <a:ext cx="444600" cy="444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4515675" y="2798812"/>
              <a:ext cx="588900" cy="58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104575" y="2680638"/>
              <a:ext cx="247800" cy="24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4267875" y="3858013"/>
              <a:ext cx="247800" cy="24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5104625" y="3858013"/>
              <a:ext cx="247800" cy="24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1" name="Google Shape;1271;p39"/>
          <p:cNvGrpSpPr/>
          <p:nvPr/>
        </p:nvGrpSpPr>
        <p:grpSpPr>
          <a:xfrm>
            <a:off x="6355075" y="2586323"/>
            <a:ext cx="2061000" cy="680679"/>
            <a:chOff x="6355075" y="2591663"/>
            <a:chExt cx="2061000" cy="680679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6355075" y="2591663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6355075" y="2868842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4" name="Google Shape;1274;p39"/>
          <p:cNvGrpSpPr/>
          <p:nvPr/>
        </p:nvGrpSpPr>
        <p:grpSpPr>
          <a:xfrm>
            <a:off x="6355075" y="1132613"/>
            <a:ext cx="2061000" cy="680664"/>
            <a:chOff x="6355075" y="1132613"/>
            <a:chExt cx="2061000" cy="680664"/>
          </a:xfrm>
        </p:grpSpPr>
        <p:sp>
          <p:nvSpPr>
            <p:cNvPr id="1275" name="Google Shape;1275;p39"/>
            <p:cNvSpPr txBox="1"/>
            <p:nvPr/>
          </p:nvSpPr>
          <p:spPr>
            <a:xfrm>
              <a:off x="6355075" y="113261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6355075" y="1414576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7" name="Google Shape;1277;p39"/>
          <p:cNvGrpSpPr/>
          <p:nvPr/>
        </p:nvGrpSpPr>
        <p:grpSpPr>
          <a:xfrm>
            <a:off x="6355075" y="4040050"/>
            <a:ext cx="2061000" cy="680677"/>
            <a:chOff x="6355075" y="4040050"/>
            <a:chExt cx="2061000" cy="680677"/>
          </a:xfrm>
        </p:grpSpPr>
        <p:sp>
          <p:nvSpPr>
            <p:cNvPr id="1278" name="Google Shape;1278;p39"/>
            <p:cNvSpPr txBox="1"/>
            <p:nvPr/>
          </p:nvSpPr>
          <p:spPr>
            <a:xfrm>
              <a:off x="6355075" y="404005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6355075" y="432202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80" name="Google Shape;1280;p39"/>
          <p:cNvSpPr/>
          <p:nvPr/>
        </p:nvSpPr>
        <p:spPr>
          <a:xfrm>
            <a:off x="8416075" y="1145675"/>
            <a:ext cx="247800" cy="2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39"/>
          <p:cNvSpPr/>
          <p:nvPr/>
        </p:nvSpPr>
        <p:spPr>
          <a:xfrm>
            <a:off x="8416075" y="2606375"/>
            <a:ext cx="247800" cy="247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39"/>
          <p:cNvSpPr/>
          <p:nvPr/>
        </p:nvSpPr>
        <p:spPr>
          <a:xfrm>
            <a:off x="8416075" y="4050750"/>
            <a:ext cx="247800" cy="247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3" name="Google Shape;1283;p39"/>
          <p:cNvCxnSpPr>
            <a:stCxn id="1246" idx="2"/>
            <a:endCxn id="1248" idx="0"/>
          </p:cNvCxnSpPr>
          <p:nvPr/>
        </p:nvCxnSpPr>
        <p:spPr>
          <a:xfrm>
            <a:off x="1323900" y="1543050"/>
            <a:ext cx="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4" name="Google Shape;1284;p39"/>
          <p:cNvSpPr/>
          <p:nvPr/>
        </p:nvSpPr>
        <p:spPr>
          <a:xfrm>
            <a:off x="457200" y="2304725"/>
            <a:ext cx="247800" cy="2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9"/>
          <p:cNvSpPr/>
          <p:nvPr/>
        </p:nvSpPr>
        <p:spPr>
          <a:xfrm>
            <a:off x="457200" y="3189638"/>
            <a:ext cx="247800" cy="247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9"/>
          <p:cNvSpPr/>
          <p:nvPr/>
        </p:nvSpPr>
        <p:spPr>
          <a:xfrm>
            <a:off x="457200" y="4074513"/>
            <a:ext cx="247800" cy="24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aphicFrame>
        <p:nvGraphicFramePr>
          <p:cNvPr id="1292" name="Google Shape;1292;p40"/>
          <p:cNvGraphicFramePr/>
          <p:nvPr/>
        </p:nvGraphicFramePr>
        <p:xfrm>
          <a:off x="457200" y="987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{B2962FA1-D5C7-4A6D-84AA-157A7A5CDC04}</a:tableStyleId>
              </a:tblPr>
              <a:tblGrid>
                <a:gridCol w="954950"/>
                <a:gridCol w="2424850"/>
                <a:gridCol w="2424850"/>
                <a:gridCol w="2424850"/>
              </a:tblGrid>
              <a:tr h="545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Lead nurturing process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</a:tr>
              <a:tr h="6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Day 1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 phone call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B190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 email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B190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LinkedIn connection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B190">
                        <a:alpha val="25099"/>
                      </a:srgbClr>
                    </a:solidFill>
                  </a:tcPr>
                </a:tc>
              </a:tr>
              <a:tr h="6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Day 5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Nurture email #1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B9EC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2nd phone call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B9EC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Mail letter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B9EC">
                        <a:alpha val="25099"/>
                      </a:srgbClr>
                    </a:solidFill>
                  </a:tcPr>
                </a:tc>
              </a:tr>
              <a:tr h="6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Day 9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3rd phone call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F9BC9">
                        <a:alpha val="25099"/>
                      </a:srgbClr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Nurture email #2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F9BC9">
                        <a:alpha val="12549"/>
                      </a:srgbClr>
                    </a:solidFill>
                  </a:tcPr>
                </a:tc>
              </a:tr>
              <a:tr h="6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Day 13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4th phone call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7498">
                        <a:alpha val="25099"/>
                      </a:srgbClr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CTA email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7498">
                        <a:alpha val="12549"/>
                      </a:srgbClr>
                    </a:solidFill>
                  </a:tcPr>
                </a:tc>
              </a:tr>
              <a:tr h="6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Day 17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5th phone call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4964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 break up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4964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4964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1298" name="Google Shape;1298;p41"/>
          <p:cNvGrpSpPr/>
          <p:nvPr/>
        </p:nvGrpSpPr>
        <p:grpSpPr>
          <a:xfrm>
            <a:off x="457200" y="1155325"/>
            <a:ext cx="1418450" cy="3576750"/>
            <a:chOff x="457200" y="1155325"/>
            <a:chExt cx="1418450" cy="3576750"/>
          </a:xfrm>
        </p:grpSpPr>
        <p:sp>
          <p:nvSpPr>
            <p:cNvPr id="1299" name="Google Shape;1299;p41"/>
            <p:cNvSpPr txBox="1"/>
            <p:nvPr/>
          </p:nvSpPr>
          <p:spPr>
            <a:xfrm>
              <a:off x="457213" y="1155325"/>
              <a:ext cx="1418400" cy="3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Educate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0" name="Google Shape;1300;p41"/>
            <p:cNvSpPr txBox="1"/>
            <p:nvPr/>
          </p:nvSpPr>
          <p:spPr>
            <a:xfrm>
              <a:off x="457200" y="40120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1" name="Google Shape;1301;p41"/>
            <p:cNvSpPr txBox="1"/>
            <p:nvPr/>
          </p:nvSpPr>
          <p:spPr>
            <a:xfrm>
              <a:off x="457250" y="3002325"/>
              <a:ext cx="1418400" cy="3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02" name="Google Shape;1302;p41"/>
          <p:cNvGrpSpPr/>
          <p:nvPr/>
        </p:nvGrpSpPr>
        <p:grpSpPr>
          <a:xfrm>
            <a:off x="660600" y="1738913"/>
            <a:ext cx="1011600" cy="1011600"/>
            <a:chOff x="803700" y="2250363"/>
            <a:chExt cx="1011600" cy="1011600"/>
          </a:xfrm>
        </p:grpSpPr>
        <p:sp>
          <p:nvSpPr>
            <p:cNvPr id="1303" name="Google Shape;1303;p41"/>
            <p:cNvSpPr/>
            <p:nvPr/>
          </p:nvSpPr>
          <p:spPr>
            <a:xfrm>
              <a:off x="803700" y="2250363"/>
              <a:ext cx="1011600" cy="1011600"/>
            </a:xfrm>
            <a:prstGeom prst="ellipse">
              <a:avLst/>
            </a:prstGeom>
            <a:solidFill>
              <a:srgbClr val="89BB63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803700" y="2250363"/>
              <a:ext cx="1011600" cy="1011600"/>
            </a:xfrm>
            <a:prstGeom prst="pie">
              <a:avLst>
                <a:gd fmla="val 16194833" name="adj1"/>
                <a:gd fmla="val 1487655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5" name="Google Shape;1305;p41"/>
          <p:cNvCxnSpPr>
            <a:stCxn id="1301" idx="2"/>
            <a:endCxn id="1300" idx="0"/>
          </p:cNvCxnSpPr>
          <p:nvPr/>
        </p:nvCxnSpPr>
        <p:spPr>
          <a:xfrm flipH="1" rot="-5400000">
            <a:off x="827750" y="3672825"/>
            <a:ext cx="6780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06" name="Google Shape;1306;p41"/>
          <p:cNvGrpSpPr/>
          <p:nvPr/>
        </p:nvGrpSpPr>
        <p:grpSpPr>
          <a:xfrm>
            <a:off x="2727608" y="1155325"/>
            <a:ext cx="1418426" cy="3576750"/>
            <a:chOff x="2727600" y="1155325"/>
            <a:chExt cx="1418426" cy="3576750"/>
          </a:xfrm>
        </p:grpSpPr>
        <p:sp>
          <p:nvSpPr>
            <p:cNvPr id="1307" name="Google Shape;1307;p41"/>
            <p:cNvSpPr txBox="1"/>
            <p:nvPr/>
          </p:nvSpPr>
          <p:spPr>
            <a:xfrm>
              <a:off x="2727601" y="1155325"/>
              <a:ext cx="14184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Inform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8" name="Google Shape;1308;p41"/>
            <p:cNvSpPr txBox="1"/>
            <p:nvPr/>
          </p:nvSpPr>
          <p:spPr>
            <a:xfrm>
              <a:off x="2727600" y="40120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9" name="Google Shape;1309;p41"/>
            <p:cNvSpPr txBox="1"/>
            <p:nvPr/>
          </p:nvSpPr>
          <p:spPr>
            <a:xfrm>
              <a:off x="2727626" y="3002325"/>
              <a:ext cx="14184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0" name="Google Shape;1310;p41"/>
          <p:cNvGrpSpPr/>
          <p:nvPr/>
        </p:nvGrpSpPr>
        <p:grpSpPr>
          <a:xfrm>
            <a:off x="2931000" y="1738913"/>
            <a:ext cx="1011600" cy="1011600"/>
            <a:chOff x="2507050" y="2250363"/>
            <a:chExt cx="1011600" cy="1011600"/>
          </a:xfrm>
        </p:grpSpPr>
        <p:sp>
          <p:nvSpPr>
            <p:cNvPr id="1311" name="Google Shape;1311;p41"/>
            <p:cNvSpPr/>
            <p:nvPr/>
          </p:nvSpPr>
          <p:spPr>
            <a:xfrm>
              <a:off x="2507050" y="2250363"/>
              <a:ext cx="1011600" cy="1011600"/>
            </a:xfrm>
            <a:prstGeom prst="ellipse">
              <a:avLst/>
            </a:prstGeom>
            <a:solidFill>
              <a:srgbClr val="67B19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2507050" y="2250363"/>
              <a:ext cx="1011600" cy="1011600"/>
            </a:xfrm>
            <a:prstGeom prst="pie">
              <a:avLst>
                <a:gd fmla="val 16194833" name="adj1"/>
                <a:gd fmla="val 2045503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13" name="Google Shape;1313;p41"/>
          <p:cNvCxnSpPr>
            <a:stCxn id="1309" idx="2"/>
            <a:endCxn id="1308" idx="0"/>
          </p:cNvCxnSpPr>
          <p:nvPr/>
        </p:nvCxnSpPr>
        <p:spPr>
          <a:xfrm flipH="1" rot="-5400000">
            <a:off x="3098134" y="3672825"/>
            <a:ext cx="6780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14" name="Google Shape;1314;p41"/>
          <p:cNvGrpSpPr/>
          <p:nvPr/>
        </p:nvGrpSpPr>
        <p:grpSpPr>
          <a:xfrm>
            <a:off x="4997992" y="1155325"/>
            <a:ext cx="1418413" cy="3576750"/>
            <a:chOff x="4997987" y="1155325"/>
            <a:chExt cx="1418413" cy="3576750"/>
          </a:xfrm>
        </p:grpSpPr>
        <p:sp>
          <p:nvSpPr>
            <p:cNvPr id="1315" name="Google Shape;1315;p41"/>
            <p:cNvSpPr txBox="1"/>
            <p:nvPr/>
          </p:nvSpPr>
          <p:spPr>
            <a:xfrm>
              <a:off x="4997987" y="1155325"/>
              <a:ext cx="1418400" cy="3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Engage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6" name="Google Shape;1316;p41"/>
            <p:cNvSpPr txBox="1"/>
            <p:nvPr/>
          </p:nvSpPr>
          <p:spPr>
            <a:xfrm>
              <a:off x="4998000" y="40120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7" name="Google Shape;1317;p41"/>
            <p:cNvSpPr txBox="1"/>
            <p:nvPr/>
          </p:nvSpPr>
          <p:spPr>
            <a:xfrm>
              <a:off x="4997999" y="3002325"/>
              <a:ext cx="1418400" cy="3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8" name="Google Shape;1318;p41"/>
          <p:cNvGrpSpPr/>
          <p:nvPr/>
        </p:nvGrpSpPr>
        <p:grpSpPr>
          <a:xfrm>
            <a:off x="5201400" y="1738913"/>
            <a:ext cx="1011600" cy="1011600"/>
            <a:chOff x="4210400" y="2250363"/>
            <a:chExt cx="1011600" cy="1011600"/>
          </a:xfrm>
        </p:grpSpPr>
        <p:sp>
          <p:nvSpPr>
            <p:cNvPr id="1319" name="Google Shape;1319;p41"/>
            <p:cNvSpPr/>
            <p:nvPr/>
          </p:nvSpPr>
          <p:spPr>
            <a:xfrm>
              <a:off x="4210400" y="2250363"/>
              <a:ext cx="1011600" cy="1011600"/>
            </a:xfrm>
            <a:prstGeom prst="ellipse">
              <a:avLst/>
            </a:prstGeom>
            <a:solidFill>
              <a:srgbClr val="69B9EC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4210400" y="2250363"/>
              <a:ext cx="1011600" cy="1011600"/>
            </a:xfrm>
            <a:prstGeom prst="pie">
              <a:avLst>
                <a:gd fmla="val 16194833" name="adj1"/>
                <a:gd fmla="val 2983902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21" name="Google Shape;1321;p41"/>
          <p:cNvCxnSpPr>
            <a:stCxn id="1317" idx="2"/>
            <a:endCxn id="1316" idx="0"/>
          </p:cNvCxnSpPr>
          <p:nvPr/>
        </p:nvCxnSpPr>
        <p:spPr>
          <a:xfrm flipH="1" rot="-5400000">
            <a:off x="5368504" y="3672825"/>
            <a:ext cx="6780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22" name="Google Shape;1322;p41"/>
          <p:cNvGrpSpPr/>
          <p:nvPr/>
        </p:nvGrpSpPr>
        <p:grpSpPr>
          <a:xfrm>
            <a:off x="7268363" y="1155325"/>
            <a:ext cx="1418437" cy="3576750"/>
            <a:chOff x="7268363" y="1155325"/>
            <a:chExt cx="1418437" cy="3576750"/>
          </a:xfrm>
        </p:grpSpPr>
        <p:sp>
          <p:nvSpPr>
            <p:cNvPr id="1323" name="Google Shape;1323;p41"/>
            <p:cNvSpPr txBox="1"/>
            <p:nvPr/>
          </p:nvSpPr>
          <p:spPr>
            <a:xfrm>
              <a:off x="7268363" y="1155325"/>
              <a:ext cx="1418400" cy="33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Convert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4" name="Google Shape;1324;p41"/>
            <p:cNvSpPr txBox="1"/>
            <p:nvPr/>
          </p:nvSpPr>
          <p:spPr>
            <a:xfrm>
              <a:off x="7268400" y="4012075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5" name="Google Shape;1325;p41"/>
            <p:cNvSpPr txBox="1"/>
            <p:nvPr/>
          </p:nvSpPr>
          <p:spPr>
            <a:xfrm>
              <a:off x="7268388" y="3002325"/>
              <a:ext cx="1418400" cy="33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26" name="Google Shape;1326;p41"/>
          <p:cNvGrpSpPr/>
          <p:nvPr/>
        </p:nvGrpSpPr>
        <p:grpSpPr>
          <a:xfrm>
            <a:off x="7471800" y="1738913"/>
            <a:ext cx="1011600" cy="1011600"/>
            <a:chOff x="5913750" y="2250363"/>
            <a:chExt cx="1011600" cy="1011600"/>
          </a:xfrm>
        </p:grpSpPr>
        <p:sp>
          <p:nvSpPr>
            <p:cNvPr id="1327" name="Google Shape;1327;p41"/>
            <p:cNvSpPr/>
            <p:nvPr/>
          </p:nvSpPr>
          <p:spPr>
            <a:xfrm>
              <a:off x="5913750" y="2250363"/>
              <a:ext cx="1011600" cy="1011600"/>
            </a:xfrm>
            <a:prstGeom prst="ellipse">
              <a:avLst/>
            </a:prstGeom>
            <a:solidFill>
              <a:srgbClr val="5F9BC9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5913750" y="2250363"/>
              <a:ext cx="1011600" cy="1011600"/>
            </a:xfrm>
            <a:prstGeom prst="pie">
              <a:avLst>
                <a:gd fmla="val 16194833" name="adj1"/>
                <a:gd fmla="val 17791613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29" name="Google Shape;1329;p41"/>
          <p:cNvCxnSpPr>
            <a:stCxn id="1325" idx="2"/>
            <a:endCxn id="1324" idx="0"/>
          </p:cNvCxnSpPr>
          <p:nvPr/>
        </p:nvCxnSpPr>
        <p:spPr>
          <a:xfrm flipH="1" rot="-5400000">
            <a:off x="7638888" y="3672825"/>
            <a:ext cx="6780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Google Shape;1330;p41"/>
          <p:cNvCxnSpPr>
            <a:stCxn id="1299" idx="3"/>
            <a:endCxn id="1307" idx="1"/>
          </p:cNvCxnSpPr>
          <p:nvPr/>
        </p:nvCxnSpPr>
        <p:spPr>
          <a:xfrm>
            <a:off x="1875613" y="1321225"/>
            <a:ext cx="85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1" name="Google Shape;1331;p41"/>
          <p:cNvCxnSpPr>
            <a:stCxn id="1307" idx="3"/>
            <a:endCxn id="1315" idx="1"/>
          </p:cNvCxnSpPr>
          <p:nvPr/>
        </p:nvCxnSpPr>
        <p:spPr>
          <a:xfrm>
            <a:off x="4146009" y="1321225"/>
            <a:ext cx="85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41"/>
          <p:cNvCxnSpPr>
            <a:stCxn id="1315" idx="3"/>
            <a:endCxn id="1323" idx="1"/>
          </p:cNvCxnSpPr>
          <p:nvPr/>
        </p:nvCxnSpPr>
        <p:spPr>
          <a:xfrm>
            <a:off x="6416392" y="1321225"/>
            <a:ext cx="85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sp>
        <p:nvSpPr>
          <p:cNvPr id="1338" name="Google Shape;1338;p42"/>
          <p:cNvSpPr txBox="1"/>
          <p:nvPr/>
        </p:nvSpPr>
        <p:spPr>
          <a:xfrm>
            <a:off x="2609850" y="1016475"/>
            <a:ext cx="3924300" cy="48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Lead nurturing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9" name="Google Shape;1339;p42"/>
          <p:cNvSpPr txBox="1"/>
          <p:nvPr/>
        </p:nvSpPr>
        <p:spPr>
          <a:xfrm>
            <a:off x="457275" y="2082450"/>
            <a:ext cx="3924300" cy="48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Leads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0" name="Google Shape;1340;p42"/>
          <p:cNvSpPr txBox="1"/>
          <p:nvPr/>
        </p:nvSpPr>
        <p:spPr>
          <a:xfrm>
            <a:off x="4781850" y="2082450"/>
            <a:ext cx="3905100" cy="48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41" name="Google Shape;1341;p42"/>
          <p:cNvGrpSpPr/>
          <p:nvPr/>
        </p:nvGrpSpPr>
        <p:grpSpPr>
          <a:xfrm>
            <a:off x="4781850" y="3522775"/>
            <a:ext cx="1752300" cy="1209300"/>
            <a:chOff x="4781850" y="3522775"/>
            <a:chExt cx="1752300" cy="1209300"/>
          </a:xfrm>
        </p:grpSpPr>
        <p:sp>
          <p:nvSpPr>
            <p:cNvPr id="1342" name="Google Shape;1342;p42"/>
            <p:cNvSpPr txBox="1"/>
            <p:nvPr/>
          </p:nvSpPr>
          <p:spPr>
            <a:xfrm>
              <a:off x="4781850" y="3522775"/>
              <a:ext cx="1752300" cy="48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Cross-selling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3" name="Google Shape;1343;p42"/>
            <p:cNvSpPr txBox="1"/>
            <p:nvPr/>
          </p:nvSpPr>
          <p:spPr>
            <a:xfrm>
              <a:off x="4781850" y="4012075"/>
              <a:ext cx="175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4" name="Google Shape;1344;p42"/>
          <p:cNvGrpSpPr/>
          <p:nvPr/>
        </p:nvGrpSpPr>
        <p:grpSpPr>
          <a:xfrm>
            <a:off x="6934500" y="3522775"/>
            <a:ext cx="1752300" cy="1209300"/>
            <a:chOff x="6934500" y="3522775"/>
            <a:chExt cx="1752300" cy="1209300"/>
          </a:xfrm>
        </p:grpSpPr>
        <p:sp>
          <p:nvSpPr>
            <p:cNvPr id="1345" name="Google Shape;1345;p42"/>
            <p:cNvSpPr txBox="1"/>
            <p:nvPr/>
          </p:nvSpPr>
          <p:spPr>
            <a:xfrm>
              <a:off x="6934500" y="3522775"/>
              <a:ext cx="1752300" cy="489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Up-selling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6" name="Google Shape;1346;p42"/>
            <p:cNvSpPr txBox="1"/>
            <p:nvPr/>
          </p:nvSpPr>
          <p:spPr>
            <a:xfrm>
              <a:off x="6934500" y="4012075"/>
              <a:ext cx="175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7" name="Google Shape;1347;p42"/>
          <p:cNvGrpSpPr/>
          <p:nvPr/>
        </p:nvGrpSpPr>
        <p:grpSpPr>
          <a:xfrm>
            <a:off x="1543275" y="3522775"/>
            <a:ext cx="1752300" cy="1209300"/>
            <a:chOff x="1543275" y="3522775"/>
            <a:chExt cx="1752300" cy="1209300"/>
          </a:xfrm>
        </p:grpSpPr>
        <p:sp>
          <p:nvSpPr>
            <p:cNvPr id="1348" name="Google Shape;1348;p42"/>
            <p:cNvSpPr txBox="1"/>
            <p:nvPr/>
          </p:nvSpPr>
          <p:spPr>
            <a:xfrm>
              <a:off x="1543275" y="3522775"/>
              <a:ext cx="1752300" cy="48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Attract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9" name="Google Shape;1349;p42"/>
            <p:cNvSpPr txBox="1"/>
            <p:nvPr/>
          </p:nvSpPr>
          <p:spPr>
            <a:xfrm>
              <a:off x="1543275" y="4012075"/>
              <a:ext cx="175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is the smallest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50" name="Google Shape;1350;p42"/>
          <p:cNvCxnSpPr>
            <a:stCxn id="1338" idx="1"/>
            <a:endCxn id="1339" idx="0"/>
          </p:cNvCxnSpPr>
          <p:nvPr/>
        </p:nvCxnSpPr>
        <p:spPr>
          <a:xfrm flipH="1">
            <a:off x="2419350" y="1261125"/>
            <a:ext cx="190500" cy="82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42"/>
          <p:cNvCxnSpPr>
            <a:stCxn id="1338" idx="3"/>
            <a:endCxn id="1340" idx="0"/>
          </p:cNvCxnSpPr>
          <p:nvPr/>
        </p:nvCxnSpPr>
        <p:spPr>
          <a:xfrm>
            <a:off x="6534150" y="1261125"/>
            <a:ext cx="200400" cy="82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2" name="Google Shape;1352;p42"/>
          <p:cNvSpPr/>
          <p:nvPr/>
        </p:nvSpPr>
        <p:spPr>
          <a:xfrm>
            <a:off x="2100225" y="2728063"/>
            <a:ext cx="638400" cy="63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2"/>
          <p:cNvSpPr/>
          <p:nvPr/>
        </p:nvSpPr>
        <p:spPr>
          <a:xfrm>
            <a:off x="5338800" y="2728063"/>
            <a:ext cx="638400" cy="63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2"/>
          <p:cNvSpPr/>
          <p:nvPr/>
        </p:nvSpPr>
        <p:spPr>
          <a:xfrm>
            <a:off x="7491450" y="2728063"/>
            <a:ext cx="638400" cy="638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5" name="Google Shape;1355;p42"/>
          <p:cNvCxnSpPr>
            <a:stCxn id="1352" idx="0"/>
            <a:endCxn id="1339" idx="2"/>
          </p:cNvCxnSpPr>
          <p:nvPr/>
        </p:nvCxnSpPr>
        <p:spPr>
          <a:xfrm rot="10800000">
            <a:off x="2419425" y="2571763"/>
            <a:ext cx="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42"/>
          <p:cNvCxnSpPr>
            <a:stCxn id="1352" idx="4"/>
            <a:endCxn id="1348" idx="0"/>
          </p:cNvCxnSpPr>
          <p:nvPr/>
        </p:nvCxnSpPr>
        <p:spPr>
          <a:xfrm>
            <a:off x="2419425" y="3366463"/>
            <a:ext cx="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42"/>
          <p:cNvCxnSpPr>
            <a:stCxn id="1353" idx="6"/>
            <a:endCxn id="1340" idx="2"/>
          </p:cNvCxnSpPr>
          <p:nvPr/>
        </p:nvCxnSpPr>
        <p:spPr>
          <a:xfrm flipH="1" rot="10800000">
            <a:off x="5977200" y="2571763"/>
            <a:ext cx="757200" cy="47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42"/>
          <p:cNvCxnSpPr>
            <a:stCxn id="1340" idx="2"/>
            <a:endCxn id="1354" idx="2"/>
          </p:cNvCxnSpPr>
          <p:nvPr/>
        </p:nvCxnSpPr>
        <p:spPr>
          <a:xfrm flipH="1" rot="-5400000">
            <a:off x="6875250" y="2430900"/>
            <a:ext cx="475500" cy="75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42"/>
          <p:cNvCxnSpPr>
            <a:stCxn id="1353" idx="4"/>
            <a:endCxn id="1342" idx="0"/>
          </p:cNvCxnSpPr>
          <p:nvPr/>
        </p:nvCxnSpPr>
        <p:spPr>
          <a:xfrm flipH="1" rot="-5400000">
            <a:off x="5580150" y="3444313"/>
            <a:ext cx="1563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42"/>
          <p:cNvCxnSpPr>
            <a:stCxn id="1354" idx="4"/>
            <a:endCxn id="1345" idx="0"/>
          </p:cNvCxnSpPr>
          <p:nvPr/>
        </p:nvCxnSpPr>
        <p:spPr>
          <a:xfrm flipH="1" rot="-5400000">
            <a:off x="7732800" y="3444313"/>
            <a:ext cx="1563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1" name="Google Shape;1361;p42"/>
          <p:cNvGrpSpPr/>
          <p:nvPr/>
        </p:nvGrpSpPr>
        <p:grpSpPr>
          <a:xfrm>
            <a:off x="2233866" y="2868967"/>
            <a:ext cx="371113" cy="356627"/>
            <a:chOff x="7950916" y="4044129"/>
            <a:chExt cx="371113" cy="356627"/>
          </a:xfrm>
        </p:grpSpPr>
        <p:sp>
          <p:nvSpPr>
            <p:cNvPr id="1362" name="Google Shape;1362;p42"/>
            <p:cNvSpPr/>
            <p:nvPr/>
          </p:nvSpPr>
          <p:spPr>
            <a:xfrm>
              <a:off x="8093649" y="4044129"/>
              <a:ext cx="74243" cy="74038"/>
            </a:xfrm>
            <a:custGeom>
              <a:rect b="b" l="l" r="r" t="t"/>
              <a:pathLst>
                <a:path extrusionOk="0" h="2162" w="2168">
                  <a:moveTo>
                    <a:pt x="1015" y="1"/>
                  </a:moveTo>
                  <a:cubicBezTo>
                    <a:pt x="935" y="1"/>
                    <a:pt x="858" y="30"/>
                    <a:pt x="810" y="90"/>
                  </a:cubicBezTo>
                  <a:lnTo>
                    <a:pt x="0" y="876"/>
                  </a:lnTo>
                  <a:lnTo>
                    <a:pt x="1286" y="2162"/>
                  </a:lnTo>
                  <a:lnTo>
                    <a:pt x="2072" y="1376"/>
                  </a:lnTo>
                  <a:cubicBezTo>
                    <a:pt x="2144" y="1304"/>
                    <a:pt x="2167" y="1233"/>
                    <a:pt x="2167" y="1138"/>
                  </a:cubicBezTo>
                  <a:cubicBezTo>
                    <a:pt x="2167" y="1066"/>
                    <a:pt x="2144" y="995"/>
                    <a:pt x="2072" y="923"/>
                  </a:cubicBezTo>
                  <a:lnTo>
                    <a:pt x="1239" y="90"/>
                  </a:lnTo>
                  <a:cubicBezTo>
                    <a:pt x="1179" y="30"/>
                    <a:pt x="1096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2"/>
            <p:cNvSpPr/>
            <p:nvPr/>
          </p:nvSpPr>
          <p:spPr>
            <a:xfrm>
              <a:off x="8247786" y="4198266"/>
              <a:ext cx="74243" cy="74038"/>
            </a:xfrm>
            <a:custGeom>
              <a:rect b="b" l="l" r="r" t="t"/>
              <a:pathLst>
                <a:path extrusionOk="0" h="2162" w="2168">
                  <a:moveTo>
                    <a:pt x="1024" y="0"/>
                  </a:moveTo>
                  <a:cubicBezTo>
                    <a:pt x="947" y="0"/>
                    <a:pt x="870" y="30"/>
                    <a:pt x="810" y="90"/>
                  </a:cubicBezTo>
                  <a:lnTo>
                    <a:pt x="0" y="876"/>
                  </a:lnTo>
                  <a:lnTo>
                    <a:pt x="1286" y="2162"/>
                  </a:lnTo>
                  <a:lnTo>
                    <a:pt x="2096" y="1352"/>
                  </a:lnTo>
                  <a:cubicBezTo>
                    <a:pt x="2144" y="1304"/>
                    <a:pt x="2167" y="1233"/>
                    <a:pt x="2167" y="1138"/>
                  </a:cubicBezTo>
                  <a:cubicBezTo>
                    <a:pt x="2167" y="1066"/>
                    <a:pt x="2144" y="995"/>
                    <a:pt x="2096" y="923"/>
                  </a:cubicBezTo>
                  <a:lnTo>
                    <a:pt x="1239" y="90"/>
                  </a:lnTo>
                  <a:cubicBezTo>
                    <a:pt x="1179" y="30"/>
                    <a:pt x="110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2"/>
            <p:cNvSpPr/>
            <p:nvPr/>
          </p:nvSpPr>
          <p:spPr>
            <a:xfrm>
              <a:off x="7950916" y="4088785"/>
              <a:ext cx="325430" cy="311972"/>
            </a:xfrm>
            <a:custGeom>
              <a:rect b="b" l="l" r="r" t="t"/>
              <a:pathLst>
                <a:path extrusionOk="0" h="9110" w="9503">
                  <a:moveTo>
                    <a:pt x="3740" y="0"/>
                  </a:moveTo>
                  <a:lnTo>
                    <a:pt x="1549" y="2191"/>
                  </a:lnTo>
                  <a:cubicBezTo>
                    <a:pt x="1" y="3787"/>
                    <a:pt x="25" y="6335"/>
                    <a:pt x="1596" y="7907"/>
                  </a:cubicBezTo>
                  <a:cubicBezTo>
                    <a:pt x="2400" y="8711"/>
                    <a:pt x="3446" y="9109"/>
                    <a:pt x="4490" y="9109"/>
                  </a:cubicBezTo>
                  <a:cubicBezTo>
                    <a:pt x="5518" y="9109"/>
                    <a:pt x="6544" y="8722"/>
                    <a:pt x="7336" y="7954"/>
                  </a:cubicBezTo>
                  <a:lnTo>
                    <a:pt x="9503" y="5787"/>
                  </a:lnTo>
                  <a:lnTo>
                    <a:pt x="8241" y="4525"/>
                  </a:lnTo>
                  <a:lnTo>
                    <a:pt x="6074" y="6668"/>
                  </a:lnTo>
                  <a:cubicBezTo>
                    <a:pt x="5612" y="7142"/>
                    <a:pt x="5009" y="7380"/>
                    <a:pt x="4408" y="7380"/>
                  </a:cubicBezTo>
                  <a:cubicBezTo>
                    <a:pt x="3830" y="7380"/>
                    <a:pt x="3255" y="7160"/>
                    <a:pt x="2811" y="6716"/>
                  </a:cubicBezTo>
                  <a:cubicBezTo>
                    <a:pt x="1906" y="5811"/>
                    <a:pt x="1906" y="4335"/>
                    <a:pt x="2835" y="3453"/>
                  </a:cubicBezTo>
                  <a:lnTo>
                    <a:pt x="5002" y="1286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5" name="Google Shape;1365;p42"/>
          <p:cNvGrpSpPr/>
          <p:nvPr/>
        </p:nvGrpSpPr>
        <p:grpSpPr>
          <a:xfrm>
            <a:off x="7677611" y="2861951"/>
            <a:ext cx="266700" cy="370634"/>
            <a:chOff x="4844586" y="3458026"/>
            <a:chExt cx="266700" cy="370634"/>
          </a:xfrm>
        </p:grpSpPr>
        <p:sp>
          <p:nvSpPr>
            <p:cNvPr id="1366" name="Google Shape;1366;p42"/>
            <p:cNvSpPr/>
            <p:nvPr/>
          </p:nvSpPr>
          <p:spPr>
            <a:xfrm>
              <a:off x="4844586" y="3792737"/>
              <a:ext cx="73421" cy="35923"/>
            </a:xfrm>
            <a:custGeom>
              <a:rect b="b" l="l" r="r" t="t"/>
              <a:pathLst>
                <a:path extrusionOk="0" h="1049" w="2144">
                  <a:moveTo>
                    <a:pt x="0" y="1"/>
                  </a:moveTo>
                  <a:lnTo>
                    <a:pt x="0" y="715"/>
                  </a:lnTo>
                  <a:cubicBezTo>
                    <a:pt x="0" y="906"/>
                    <a:pt x="143" y="1049"/>
                    <a:pt x="310" y="1049"/>
                  </a:cubicBezTo>
                  <a:lnTo>
                    <a:pt x="1834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2"/>
            <p:cNvSpPr/>
            <p:nvPr/>
          </p:nvSpPr>
          <p:spPr>
            <a:xfrm>
              <a:off x="4844586" y="3733219"/>
              <a:ext cx="73421" cy="37533"/>
            </a:xfrm>
            <a:custGeom>
              <a:rect b="b" l="l" r="r" t="t"/>
              <a:pathLst>
                <a:path extrusionOk="0" h="1096" w="2144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096"/>
                  </a:lnTo>
                  <a:lnTo>
                    <a:pt x="2144" y="1096"/>
                  </a:lnTo>
                  <a:lnTo>
                    <a:pt x="2144" y="334"/>
                  </a:lnTo>
                  <a:cubicBezTo>
                    <a:pt x="2144" y="143"/>
                    <a:pt x="2001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2"/>
            <p:cNvSpPr/>
            <p:nvPr/>
          </p:nvSpPr>
          <p:spPr>
            <a:xfrm>
              <a:off x="4940815" y="3792737"/>
              <a:ext cx="73421" cy="35923"/>
            </a:xfrm>
            <a:custGeom>
              <a:rect b="b" l="l" r="r" t="t"/>
              <a:pathLst>
                <a:path extrusionOk="0" h="1049" w="2144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1834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2"/>
            <p:cNvSpPr/>
            <p:nvPr/>
          </p:nvSpPr>
          <p:spPr>
            <a:xfrm>
              <a:off x="4940815" y="3679386"/>
              <a:ext cx="73421" cy="38354"/>
            </a:xfrm>
            <a:custGeom>
              <a:rect b="b" l="l" r="r" t="t"/>
              <a:pathLst>
                <a:path extrusionOk="0" h="1120" w="2144">
                  <a:moveTo>
                    <a:pt x="310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1120"/>
                  </a:lnTo>
                  <a:lnTo>
                    <a:pt x="2144" y="1120"/>
                  </a:lnTo>
                  <a:lnTo>
                    <a:pt x="2144" y="310"/>
                  </a:lnTo>
                  <a:cubicBezTo>
                    <a:pt x="2144" y="143"/>
                    <a:pt x="200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2"/>
            <p:cNvSpPr/>
            <p:nvPr/>
          </p:nvSpPr>
          <p:spPr>
            <a:xfrm>
              <a:off x="4940815" y="3738903"/>
              <a:ext cx="73421" cy="31848"/>
            </a:xfrm>
            <a:custGeom>
              <a:rect b="b" l="l" r="r" t="t"/>
              <a:pathLst>
                <a:path extrusionOk="0" h="930" w="2144">
                  <a:moveTo>
                    <a:pt x="1" y="1"/>
                  </a:moveTo>
                  <a:lnTo>
                    <a:pt x="1" y="930"/>
                  </a:lnTo>
                  <a:lnTo>
                    <a:pt x="2144" y="93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2"/>
            <p:cNvSpPr/>
            <p:nvPr/>
          </p:nvSpPr>
          <p:spPr>
            <a:xfrm>
              <a:off x="5037043" y="3633703"/>
              <a:ext cx="74243" cy="31026"/>
            </a:xfrm>
            <a:custGeom>
              <a:rect b="b" l="l" r="r" t="t"/>
              <a:pathLst>
                <a:path extrusionOk="0" h="906" w="2168">
                  <a:moveTo>
                    <a:pt x="1" y="1"/>
                  </a:moveTo>
                  <a:lnTo>
                    <a:pt x="1" y="906"/>
                  </a:lnTo>
                  <a:lnTo>
                    <a:pt x="2168" y="90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2"/>
            <p:cNvSpPr/>
            <p:nvPr/>
          </p:nvSpPr>
          <p:spPr>
            <a:xfrm>
              <a:off x="5037043" y="3576616"/>
              <a:ext cx="73421" cy="35101"/>
            </a:xfrm>
            <a:custGeom>
              <a:rect b="b" l="l" r="r" t="t"/>
              <a:pathLst>
                <a:path extrusionOk="0" h="1025" w="2144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lnTo>
                    <a:pt x="1" y="1025"/>
                  </a:lnTo>
                  <a:lnTo>
                    <a:pt x="2144" y="1025"/>
                  </a:lnTo>
                  <a:lnTo>
                    <a:pt x="2144" y="311"/>
                  </a:lnTo>
                  <a:cubicBezTo>
                    <a:pt x="2144" y="144"/>
                    <a:pt x="200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2"/>
            <p:cNvSpPr/>
            <p:nvPr/>
          </p:nvSpPr>
          <p:spPr>
            <a:xfrm>
              <a:off x="5037043" y="3792737"/>
              <a:ext cx="74243" cy="35923"/>
            </a:xfrm>
            <a:custGeom>
              <a:rect b="b" l="l" r="r" t="t"/>
              <a:pathLst>
                <a:path extrusionOk="0" h="1049" w="2168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4" y="1049"/>
                    <a:pt x="334" y="1049"/>
                  </a:cubicBezTo>
                  <a:lnTo>
                    <a:pt x="1858" y="1049"/>
                  </a:lnTo>
                  <a:cubicBezTo>
                    <a:pt x="2025" y="1049"/>
                    <a:pt x="2168" y="906"/>
                    <a:pt x="2168" y="715"/>
                  </a:cubicBez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2"/>
            <p:cNvSpPr/>
            <p:nvPr/>
          </p:nvSpPr>
          <p:spPr>
            <a:xfrm>
              <a:off x="5037043" y="3738903"/>
              <a:ext cx="74243" cy="31848"/>
            </a:xfrm>
            <a:custGeom>
              <a:rect b="b" l="l" r="r" t="t"/>
              <a:pathLst>
                <a:path extrusionOk="0" h="930" w="2168">
                  <a:moveTo>
                    <a:pt x="1" y="1"/>
                  </a:moveTo>
                  <a:lnTo>
                    <a:pt x="1" y="930"/>
                  </a:lnTo>
                  <a:lnTo>
                    <a:pt x="2168" y="930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2"/>
            <p:cNvSpPr/>
            <p:nvPr/>
          </p:nvSpPr>
          <p:spPr>
            <a:xfrm>
              <a:off x="5037043" y="3686714"/>
              <a:ext cx="74243" cy="31026"/>
            </a:xfrm>
            <a:custGeom>
              <a:rect b="b" l="l" r="r" t="t"/>
              <a:pathLst>
                <a:path extrusionOk="0" h="906" w="2168">
                  <a:moveTo>
                    <a:pt x="1" y="1"/>
                  </a:moveTo>
                  <a:lnTo>
                    <a:pt x="1" y="906"/>
                  </a:lnTo>
                  <a:lnTo>
                    <a:pt x="2168" y="90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2"/>
            <p:cNvSpPr/>
            <p:nvPr/>
          </p:nvSpPr>
          <p:spPr>
            <a:xfrm>
              <a:off x="4848114" y="3458026"/>
              <a:ext cx="254201" cy="171670"/>
            </a:xfrm>
            <a:custGeom>
              <a:rect b="b" l="l" r="r" t="t"/>
              <a:pathLst>
                <a:path extrusionOk="0" h="5013" w="7423">
                  <a:moveTo>
                    <a:pt x="5978" y="1"/>
                  </a:moveTo>
                  <a:cubicBezTo>
                    <a:pt x="5619" y="1"/>
                    <a:pt x="5523" y="542"/>
                    <a:pt x="5899" y="630"/>
                  </a:cubicBezTo>
                  <a:lnTo>
                    <a:pt x="6280" y="725"/>
                  </a:lnTo>
                  <a:lnTo>
                    <a:pt x="302" y="4417"/>
                  </a:lnTo>
                  <a:cubicBezTo>
                    <a:pt x="1" y="4579"/>
                    <a:pt x="106" y="5013"/>
                    <a:pt x="442" y="5013"/>
                  </a:cubicBezTo>
                  <a:cubicBezTo>
                    <a:pt x="451" y="5013"/>
                    <a:pt x="460" y="5012"/>
                    <a:pt x="469" y="5012"/>
                  </a:cubicBezTo>
                  <a:cubicBezTo>
                    <a:pt x="517" y="5012"/>
                    <a:pt x="588" y="5012"/>
                    <a:pt x="636" y="4964"/>
                  </a:cubicBezTo>
                  <a:lnTo>
                    <a:pt x="6613" y="1273"/>
                  </a:lnTo>
                  <a:lnTo>
                    <a:pt x="6518" y="1654"/>
                  </a:lnTo>
                  <a:cubicBezTo>
                    <a:pt x="6470" y="1821"/>
                    <a:pt x="6589" y="1987"/>
                    <a:pt x="6756" y="2035"/>
                  </a:cubicBezTo>
                  <a:lnTo>
                    <a:pt x="6827" y="2035"/>
                  </a:lnTo>
                  <a:cubicBezTo>
                    <a:pt x="6970" y="2035"/>
                    <a:pt x="7089" y="1916"/>
                    <a:pt x="7137" y="1797"/>
                  </a:cubicBezTo>
                  <a:lnTo>
                    <a:pt x="7375" y="725"/>
                  </a:lnTo>
                  <a:cubicBezTo>
                    <a:pt x="7423" y="630"/>
                    <a:pt x="7423" y="511"/>
                    <a:pt x="7351" y="416"/>
                  </a:cubicBezTo>
                  <a:cubicBezTo>
                    <a:pt x="7328" y="344"/>
                    <a:pt x="7256" y="297"/>
                    <a:pt x="7161" y="273"/>
                  </a:cubicBezTo>
                  <a:lnTo>
                    <a:pt x="6065" y="11"/>
                  </a:lnTo>
                  <a:cubicBezTo>
                    <a:pt x="6035" y="4"/>
                    <a:pt x="6006" y="1"/>
                    <a:pt x="5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7" name="Google Shape;1377;p42"/>
          <p:cNvGrpSpPr/>
          <p:nvPr/>
        </p:nvGrpSpPr>
        <p:grpSpPr>
          <a:xfrm>
            <a:off x="5471435" y="2866103"/>
            <a:ext cx="373738" cy="362319"/>
            <a:chOff x="3218460" y="4039288"/>
            <a:chExt cx="373738" cy="362319"/>
          </a:xfrm>
        </p:grpSpPr>
        <p:sp>
          <p:nvSpPr>
            <p:cNvPr id="1378" name="Google Shape;1378;p42"/>
            <p:cNvSpPr/>
            <p:nvPr/>
          </p:nvSpPr>
          <p:spPr>
            <a:xfrm>
              <a:off x="3347928" y="4039288"/>
              <a:ext cx="103417" cy="84682"/>
            </a:xfrm>
            <a:custGeom>
              <a:rect b="b" l="l" r="r" t="t"/>
              <a:pathLst>
                <a:path extrusionOk="0" h="2477" w="3025">
                  <a:moveTo>
                    <a:pt x="1524" y="0"/>
                  </a:moveTo>
                  <a:cubicBezTo>
                    <a:pt x="262" y="0"/>
                    <a:pt x="0" y="1786"/>
                    <a:pt x="1215" y="2143"/>
                  </a:cubicBezTo>
                  <a:lnTo>
                    <a:pt x="1215" y="2477"/>
                  </a:lnTo>
                  <a:cubicBezTo>
                    <a:pt x="1310" y="2453"/>
                    <a:pt x="1405" y="2453"/>
                    <a:pt x="1501" y="2453"/>
                  </a:cubicBezTo>
                  <a:cubicBezTo>
                    <a:pt x="1620" y="2453"/>
                    <a:pt x="1715" y="2453"/>
                    <a:pt x="1810" y="2477"/>
                  </a:cubicBezTo>
                  <a:lnTo>
                    <a:pt x="1834" y="2477"/>
                  </a:lnTo>
                  <a:lnTo>
                    <a:pt x="1834" y="2143"/>
                  </a:lnTo>
                  <a:cubicBezTo>
                    <a:pt x="3025" y="1786"/>
                    <a:pt x="2763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2"/>
            <p:cNvSpPr/>
            <p:nvPr/>
          </p:nvSpPr>
          <p:spPr>
            <a:xfrm>
              <a:off x="3461089" y="4082398"/>
              <a:ext cx="90392" cy="77400"/>
            </a:xfrm>
            <a:custGeom>
              <a:rect b="b" l="l" r="r" t="t"/>
              <a:pathLst>
                <a:path extrusionOk="0" h="2264" w="2644">
                  <a:moveTo>
                    <a:pt x="1204" y="0"/>
                  </a:moveTo>
                  <a:cubicBezTo>
                    <a:pt x="656" y="0"/>
                    <a:pt x="136" y="427"/>
                    <a:pt x="120" y="1073"/>
                  </a:cubicBezTo>
                  <a:cubicBezTo>
                    <a:pt x="120" y="1263"/>
                    <a:pt x="167" y="1430"/>
                    <a:pt x="263" y="1597"/>
                  </a:cubicBezTo>
                  <a:lnTo>
                    <a:pt x="1" y="1835"/>
                  </a:lnTo>
                  <a:cubicBezTo>
                    <a:pt x="163" y="1951"/>
                    <a:pt x="303" y="2090"/>
                    <a:pt x="442" y="2251"/>
                  </a:cubicBezTo>
                  <a:lnTo>
                    <a:pt x="442" y="2251"/>
                  </a:lnTo>
                  <a:lnTo>
                    <a:pt x="667" y="2026"/>
                  </a:lnTo>
                  <a:cubicBezTo>
                    <a:pt x="834" y="2121"/>
                    <a:pt x="1001" y="2145"/>
                    <a:pt x="1191" y="2145"/>
                  </a:cubicBezTo>
                  <a:cubicBezTo>
                    <a:pt x="2144" y="2145"/>
                    <a:pt x="2644" y="978"/>
                    <a:pt x="1953" y="311"/>
                  </a:cubicBezTo>
                  <a:cubicBezTo>
                    <a:pt x="1731" y="96"/>
                    <a:pt x="1464" y="0"/>
                    <a:pt x="1204" y="0"/>
                  </a:cubicBezTo>
                  <a:close/>
                  <a:moveTo>
                    <a:pt x="442" y="2251"/>
                  </a:moveTo>
                  <a:lnTo>
                    <a:pt x="429" y="2264"/>
                  </a:lnTo>
                  <a:lnTo>
                    <a:pt x="453" y="2264"/>
                  </a:lnTo>
                  <a:cubicBezTo>
                    <a:pt x="449" y="2259"/>
                    <a:pt x="446" y="2255"/>
                    <a:pt x="442" y="2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2"/>
            <p:cNvSpPr/>
            <p:nvPr/>
          </p:nvSpPr>
          <p:spPr>
            <a:xfrm>
              <a:off x="3496917" y="4183388"/>
              <a:ext cx="95281" cy="74221"/>
            </a:xfrm>
            <a:custGeom>
              <a:rect b="b" l="l" r="r" t="t"/>
              <a:pathLst>
                <a:path extrusionOk="0" h="2171" w="2787">
                  <a:moveTo>
                    <a:pt x="1382" y="0"/>
                  </a:moveTo>
                  <a:lnTo>
                    <a:pt x="1382" y="24"/>
                  </a:lnTo>
                  <a:cubicBezTo>
                    <a:pt x="905" y="24"/>
                    <a:pt x="477" y="334"/>
                    <a:pt x="334" y="786"/>
                  </a:cubicBezTo>
                  <a:lnTo>
                    <a:pt x="0" y="786"/>
                  </a:lnTo>
                  <a:cubicBezTo>
                    <a:pt x="0" y="881"/>
                    <a:pt x="24" y="1000"/>
                    <a:pt x="24" y="1096"/>
                  </a:cubicBezTo>
                  <a:cubicBezTo>
                    <a:pt x="24" y="1191"/>
                    <a:pt x="24" y="1310"/>
                    <a:pt x="0" y="1405"/>
                  </a:cubicBezTo>
                  <a:lnTo>
                    <a:pt x="334" y="1405"/>
                  </a:lnTo>
                  <a:cubicBezTo>
                    <a:pt x="488" y="1895"/>
                    <a:pt x="937" y="2170"/>
                    <a:pt x="1387" y="2170"/>
                  </a:cubicBezTo>
                  <a:cubicBezTo>
                    <a:pt x="1705" y="2170"/>
                    <a:pt x="2023" y="2034"/>
                    <a:pt x="2239" y="1739"/>
                  </a:cubicBezTo>
                  <a:cubicBezTo>
                    <a:pt x="2787" y="1024"/>
                    <a:pt x="2263" y="0"/>
                    <a:pt x="1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2"/>
            <p:cNvSpPr/>
            <p:nvPr/>
          </p:nvSpPr>
          <p:spPr>
            <a:xfrm>
              <a:off x="3461089" y="4281882"/>
              <a:ext cx="79418" cy="79828"/>
            </a:xfrm>
            <a:custGeom>
              <a:rect b="b" l="l" r="r" t="t"/>
              <a:pathLst>
                <a:path extrusionOk="0" h="2335" w="2323">
                  <a:moveTo>
                    <a:pt x="453" y="1"/>
                  </a:moveTo>
                  <a:cubicBezTo>
                    <a:pt x="310" y="168"/>
                    <a:pt x="167" y="310"/>
                    <a:pt x="1" y="429"/>
                  </a:cubicBezTo>
                  <a:lnTo>
                    <a:pt x="1" y="453"/>
                  </a:lnTo>
                  <a:lnTo>
                    <a:pt x="239" y="691"/>
                  </a:lnTo>
                  <a:cubicBezTo>
                    <a:pt x="167" y="834"/>
                    <a:pt x="120" y="1025"/>
                    <a:pt x="120" y="1192"/>
                  </a:cubicBezTo>
                  <a:cubicBezTo>
                    <a:pt x="84" y="1954"/>
                    <a:pt x="644" y="2335"/>
                    <a:pt x="1203" y="2335"/>
                  </a:cubicBezTo>
                  <a:cubicBezTo>
                    <a:pt x="1763" y="2335"/>
                    <a:pt x="2322" y="1954"/>
                    <a:pt x="2287" y="1192"/>
                  </a:cubicBezTo>
                  <a:cubicBezTo>
                    <a:pt x="2287" y="567"/>
                    <a:pt x="1762" y="112"/>
                    <a:pt x="1194" y="112"/>
                  </a:cubicBezTo>
                  <a:cubicBezTo>
                    <a:pt x="1026" y="112"/>
                    <a:pt x="854" y="152"/>
                    <a:pt x="691" y="23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2"/>
            <p:cNvSpPr/>
            <p:nvPr/>
          </p:nvSpPr>
          <p:spPr>
            <a:xfrm>
              <a:off x="3347928" y="4317711"/>
              <a:ext cx="103417" cy="83896"/>
            </a:xfrm>
            <a:custGeom>
              <a:rect b="b" l="l" r="r" t="t"/>
              <a:pathLst>
                <a:path extrusionOk="0" h="2454" w="3025">
                  <a:moveTo>
                    <a:pt x="1215" y="1"/>
                  </a:moveTo>
                  <a:lnTo>
                    <a:pt x="1215" y="334"/>
                  </a:lnTo>
                  <a:cubicBezTo>
                    <a:pt x="0" y="691"/>
                    <a:pt x="262" y="2454"/>
                    <a:pt x="1524" y="2454"/>
                  </a:cubicBezTo>
                  <a:cubicBezTo>
                    <a:pt x="2763" y="2454"/>
                    <a:pt x="3025" y="691"/>
                    <a:pt x="1834" y="334"/>
                  </a:cubicBezTo>
                  <a:lnTo>
                    <a:pt x="1834" y="1"/>
                  </a:lnTo>
                  <a:cubicBezTo>
                    <a:pt x="1727" y="13"/>
                    <a:pt x="1620" y="18"/>
                    <a:pt x="1516" y="18"/>
                  </a:cubicBezTo>
                  <a:cubicBezTo>
                    <a:pt x="1411" y="18"/>
                    <a:pt x="1310" y="13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2"/>
            <p:cNvSpPr/>
            <p:nvPr/>
          </p:nvSpPr>
          <p:spPr>
            <a:xfrm>
              <a:off x="3248579" y="4281882"/>
              <a:ext cx="96751" cy="77947"/>
            </a:xfrm>
            <a:custGeom>
              <a:rect b="b" l="l" r="r" t="t"/>
              <a:pathLst>
                <a:path extrusionOk="0" h="2280" w="2830">
                  <a:moveTo>
                    <a:pt x="2192" y="1"/>
                  </a:moveTo>
                  <a:lnTo>
                    <a:pt x="1954" y="239"/>
                  </a:lnTo>
                  <a:cubicBezTo>
                    <a:pt x="1811" y="144"/>
                    <a:pt x="1620" y="120"/>
                    <a:pt x="1454" y="120"/>
                  </a:cubicBezTo>
                  <a:cubicBezTo>
                    <a:pt x="477" y="120"/>
                    <a:pt x="1" y="1287"/>
                    <a:pt x="692" y="1954"/>
                  </a:cubicBezTo>
                  <a:cubicBezTo>
                    <a:pt x="920" y="2182"/>
                    <a:pt x="1184" y="2279"/>
                    <a:pt x="1439" y="2279"/>
                  </a:cubicBezTo>
                  <a:cubicBezTo>
                    <a:pt x="2168" y="2279"/>
                    <a:pt x="2830" y="1485"/>
                    <a:pt x="2406" y="691"/>
                  </a:cubicBezTo>
                  <a:lnTo>
                    <a:pt x="2644" y="453"/>
                  </a:lnTo>
                  <a:cubicBezTo>
                    <a:pt x="2478" y="310"/>
                    <a:pt x="2335" y="168"/>
                    <a:pt x="2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2"/>
            <p:cNvSpPr/>
            <p:nvPr/>
          </p:nvSpPr>
          <p:spPr>
            <a:xfrm>
              <a:off x="3218460" y="4184174"/>
              <a:ext cx="84717" cy="74358"/>
            </a:xfrm>
            <a:custGeom>
              <a:rect b="b" l="l" r="r" t="t"/>
              <a:pathLst>
                <a:path extrusionOk="0" h="2175" w="2478">
                  <a:moveTo>
                    <a:pt x="1094" y="1"/>
                  </a:moveTo>
                  <a:cubicBezTo>
                    <a:pt x="548" y="1"/>
                    <a:pt x="1" y="393"/>
                    <a:pt x="1" y="1097"/>
                  </a:cubicBezTo>
                  <a:cubicBezTo>
                    <a:pt x="1" y="1788"/>
                    <a:pt x="550" y="2175"/>
                    <a:pt x="1097" y="2175"/>
                  </a:cubicBezTo>
                  <a:cubicBezTo>
                    <a:pt x="1530" y="2175"/>
                    <a:pt x="1963" y="1932"/>
                    <a:pt x="2120" y="1406"/>
                  </a:cubicBezTo>
                  <a:lnTo>
                    <a:pt x="2478" y="1406"/>
                  </a:lnTo>
                  <a:cubicBezTo>
                    <a:pt x="2454" y="1287"/>
                    <a:pt x="2454" y="1192"/>
                    <a:pt x="2454" y="1073"/>
                  </a:cubicBezTo>
                  <a:cubicBezTo>
                    <a:pt x="2454" y="977"/>
                    <a:pt x="2454" y="882"/>
                    <a:pt x="2478" y="787"/>
                  </a:cubicBezTo>
                  <a:lnTo>
                    <a:pt x="2120" y="787"/>
                  </a:lnTo>
                  <a:cubicBezTo>
                    <a:pt x="1962" y="249"/>
                    <a:pt x="1528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2"/>
            <p:cNvSpPr/>
            <p:nvPr/>
          </p:nvSpPr>
          <p:spPr>
            <a:xfrm>
              <a:off x="3260818" y="4081612"/>
              <a:ext cx="83076" cy="78187"/>
            </a:xfrm>
            <a:custGeom>
              <a:rect b="b" l="l" r="r" t="t"/>
              <a:pathLst>
                <a:path extrusionOk="0" h="2287" w="2430">
                  <a:moveTo>
                    <a:pt x="1096" y="0"/>
                  </a:moveTo>
                  <a:cubicBezTo>
                    <a:pt x="476" y="0"/>
                    <a:pt x="0" y="501"/>
                    <a:pt x="0" y="1096"/>
                  </a:cubicBezTo>
                  <a:cubicBezTo>
                    <a:pt x="0" y="1382"/>
                    <a:pt x="119" y="1667"/>
                    <a:pt x="334" y="1858"/>
                  </a:cubicBezTo>
                  <a:cubicBezTo>
                    <a:pt x="540" y="2064"/>
                    <a:pt x="819" y="2170"/>
                    <a:pt x="1098" y="2170"/>
                  </a:cubicBezTo>
                  <a:cubicBezTo>
                    <a:pt x="1270" y="2170"/>
                    <a:pt x="1442" y="2130"/>
                    <a:pt x="1596" y="2049"/>
                  </a:cubicBezTo>
                  <a:lnTo>
                    <a:pt x="1834" y="2287"/>
                  </a:lnTo>
                  <a:cubicBezTo>
                    <a:pt x="1977" y="2120"/>
                    <a:pt x="2120" y="1977"/>
                    <a:pt x="2286" y="1858"/>
                  </a:cubicBezTo>
                  <a:lnTo>
                    <a:pt x="2048" y="1620"/>
                  </a:lnTo>
                  <a:cubicBezTo>
                    <a:pt x="2429" y="882"/>
                    <a:pt x="1905" y="0"/>
                    <a:pt x="1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2"/>
            <p:cNvSpPr/>
            <p:nvPr/>
          </p:nvSpPr>
          <p:spPr>
            <a:xfrm>
              <a:off x="3296647" y="4143491"/>
              <a:ext cx="180749" cy="154733"/>
            </a:xfrm>
            <a:custGeom>
              <a:rect b="b" l="l" r="r" t="t"/>
              <a:pathLst>
                <a:path extrusionOk="0" h="4526" w="5287">
                  <a:moveTo>
                    <a:pt x="3013" y="905"/>
                  </a:moveTo>
                  <a:cubicBezTo>
                    <a:pt x="3161" y="905"/>
                    <a:pt x="3310" y="1001"/>
                    <a:pt x="3310" y="1191"/>
                  </a:cubicBezTo>
                  <a:lnTo>
                    <a:pt x="3310" y="1215"/>
                  </a:lnTo>
                  <a:lnTo>
                    <a:pt x="3358" y="1215"/>
                  </a:lnTo>
                  <a:cubicBezTo>
                    <a:pt x="3763" y="1215"/>
                    <a:pt x="3763" y="1810"/>
                    <a:pt x="3358" y="1810"/>
                  </a:cubicBezTo>
                  <a:lnTo>
                    <a:pt x="3024" y="1810"/>
                  </a:lnTo>
                  <a:cubicBezTo>
                    <a:pt x="3001" y="1810"/>
                    <a:pt x="2977" y="1834"/>
                    <a:pt x="2977" y="1882"/>
                  </a:cubicBezTo>
                  <a:cubicBezTo>
                    <a:pt x="2977" y="1929"/>
                    <a:pt x="3001" y="1977"/>
                    <a:pt x="3024" y="1977"/>
                  </a:cubicBezTo>
                  <a:cubicBezTo>
                    <a:pt x="3382" y="1977"/>
                    <a:pt x="3667" y="2287"/>
                    <a:pt x="3667" y="2644"/>
                  </a:cubicBezTo>
                  <a:cubicBezTo>
                    <a:pt x="3667" y="2882"/>
                    <a:pt x="3525" y="3120"/>
                    <a:pt x="3310" y="3239"/>
                  </a:cubicBezTo>
                  <a:lnTo>
                    <a:pt x="3310" y="3334"/>
                  </a:lnTo>
                  <a:cubicBezTo>
                    <a:pt x="3310" y="3537"/>
                    <a:pt x="3161" y="3638"/>
                    <a:pt x="3013" y="3638"/>
                  </a:cubicBezTo>
                  <a:cubicBezTo>
                    <a:pt x="2864" y="3638"/>
                    <a:pt x="2715" y="3537"/>
                    <a:pt x="2715" y="3334"/>
                  </a:cubicBezTo>
                  <a:lnTo>
                    <a:pt x="2715" y="3311"/>
                  </a:lnTo>
                  <a:lnTo>
                    <a:pt x="2691" y="3311"/>
                  </a:lnTo>
                  <a:cubicBezTo>
                    <a:pt x="2286" y="3311"/>
                    <a:pt x="2286" y="2715"/>
                    <a:pt x="2691" y="2715"/>
                  </a:cubicBezTo>
                  <a:lnTo>
                    <a:pt x="3024" y="2715"/>
                  </a:lnTo>
                  <a:cubicBezTo>
                    <a:pt x="3048" y="2715"/>
                    <a:pt x="3072" y="2691"/>
                    <a:pt x="3072" y="2644"/>
                  </a:cubicBezTo>
                  <a:cubicBezTo>
                    <a:pt x="3072" y="2596"/>
                    <a:pt x="3048" y="2572"/>
                    <a:pt x="3024" y="2572"/>
                  </a:cubicBezTo>
                  <a:cubicBezTo>
                    <a:pt x="2667" y="2549"/>
                    <a:pt x="2381" y="2263"/>
                    <a:pt x="2381" y="1906"/>
                  </a:cubicBezTo>
                  <a:cubicBezTo>
                    <a:pt x="2381" y="1644"/>
                    <a:pt x="2501" y="1429"/>
                    <a:pt x="2715" y="1310"/>
                  </a:cubicBezTo>
                  <a:lnTo>
                    <a:pt x="2715" y="1191"/>
                  </a:lnTo>
                  <a:cubicBezTo>
                    <a:pt x="2715" y="1001"/>
                    <a:pt x="2864" y="905"/>
                    <a:pt x="3013" y="905"/>
                  </a:cubicBezTo>
                  <a:close/>
                  <a:moveTo>
                    <a:pt x="2998" y="1"/>
                  </a:moveTo>
                  <a:cubicBezTo>
                    <a:pt x="2444" y="1"/>
                    <a:pt x="1882" y="206"/>
                    <a:pt x="1429" y="667"/>
                  </a:cubicBezTo>
                  <a:cubicBezTo>
                    <a:pt x="0" y="2096"/>
                    <a:pt x="1000" y="4525"/>
                    <a:pt x="3024" y="4525"/>
                  </a:cubicBezTo>
                  <a:cubicBezTo>
                    <a:pt x="4263" y="4525"/>
                    <a:pt x="5263" y="3501"/>
                    <a:pt x="5287" y="2263"/>
                  </a:cubicBezTo>
                  <a:cubicBezTo>
                    <a:pt x="5287" y="908"/>
                    <a:pt x="4161" y="1"/>
                    <a:pt x="2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1" name="Google Shape;1391;p43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1751" y="922100"/>
            <a:ext cx="5140576" cy="34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Google Shape;1392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1393" name="Google Shape;1393;p43"/>
          <p:cNvGrpSpPr/>
          <p:nvPr/>
        </p:nvGrpSpPr>
        <p:grpSpPr>
          <a:xfrm>
            <a:off x="457225" y="1364650"/>
            <a:ext cx="2103034" cy="1025709"/>
            <a:chOff x="457225" y="1019350"/>
            <a:chExt cx="2103034" cy="1025709"/>
          </a:xfrm>
        </p:grpSpPr>
        <p:sp>
          <p:nvSpPr>
            <p:cNvPr id="1394" name="Google Shape;1394;p43"/>
            <p:cNvSpPr txBox="1"/>
            <p:nvPr/>
          </p:nvSpPr>
          <p:spPr>
            <a:xfrm>
              <a:off x="457225" y="1318458"/>
              <a:ext cx="2103000" cy="299100"/>
            </a:xfrm>
            <a:prstGeom prst="rect">
              <a:avLst/>
            </a:prstGeom>
            <a:solidFill>
              <a:srgbClr val="5F9BC9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target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5" name="Google Shape;1395;p43"/>
            <p:cNvSpPr txBox="1"/>
            <p:nvPr/>
          </p:nvSpPr>
          <p:spPr>
            <a:xfrm>
              <a:off x="457225" y="1617559"/>
              <a:ext cx="2103000" cy="427500"/>
            </a:xfrm>
            <a:prstGeom prst="rect">
              <a:avLst/>
            </a:prstGeom>
            <a:solidFill>
              <a:srgbClr val="5F9BC9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6" name="Google Shape;1396;p43"/>
            <p:cNvSpPr txBox="1"/>
            <p:nvPr/>
          </p:nvSpPr>
          <p:spPr>
            <a:xfrm>
              <a:off x="457259" y="1019350"/>
              <a:ext cx="2103000" cy="29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97" name="Google Shape;1397;p43"/>
          <p:cNvGrpSpPr/>
          <p:nvPr/>
        </p:nvGrpSpPr>
        <p:grpSpPr>
          <a:xfrm>
            <a:off x="6583778" y="1364650"/>
            <a:ext cx="2103111" cy="1025701"/>
            <a:chOff x="6583778" y="1019350"/>
            <a:chExt cx="2103111" cy="1025701"/>
          </a:xfrm>
        </p:grpSpPr>
        <p:sp>
          <p:nvSpPr>
            <p:cNvPr id="1398" name="Google Shape;1398;p43"/>
            <p:cNvSpPr txBox="1"/>
            <p:nvPr/>
          </p:nvSpPr>
          <p:spPr>
            <a:xfrm>
              <a:off x="6583778" y="1318450"/>
              <a:ext cx="2103000" cy="299100"/>
            </a:xfrm>
            <a:prstGeom prst="rect">
              <a:avLst/>
            </a:prstGeom>
            <a:solidFill>
              <a:srgbClr val="89BB63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Align content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9" name="Google Shape;1399;p43"/>
            <p:cNvSpPr txBox="1"/>
            <p:nvPr/>
          </p:nvSpPr>
          <p:spPr>
            <a:xfrm>
              <a:off x="6583889" y="1617551"/>
              <a:ext cx="2103000" cy="427500"/>
            </a:xfrm>
            <a:prstGeom prst="rect">
              <a:avLst/>
            </a:prstGeom>
            <a:solidFill>
              <a:srgbClr val="89BB63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0" name="Google Shape;1400;p43"/>
            <p:cNvSpPr txBox="1"/>
            <p:nvPr/>
          </p:nvSpPr>
          <p:spPr>
            <a:xfrm>
              <a:off x="6583874" y="1019350"/>
              <a:ext cx="2103000" cy="29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01" name="Google Shape;1401;p43"/>
          <p:cNvGrpSpPr/>
          <p:nvPr/>
        </p:nvGrpSpPr>
        <p:grpSpPr>
          <a:xfrm>
            <a:off x="457188" y="3167375"/>
            <a:ext cx="2103012" cy="1009047"/>
            <a:chOff x="457188" y="3167375"/>
            <a:chExt cx="2103012" cy="1009047"/>
          </a:xfrm>
        </p:grpSpPr>
        <p:sp>
          <p:nvSpPr>
            <p:cNvPr id="1402" name="Google Shape;1402;p43"/>
            <p:cNvSpPr txBox="1"/>
            <p:nvPr/>
          </p:nvSpPr>
          <p:spPr>
            <a:xfrm>
              <a:off x="457203" y="3466481"/>
              <a:ext cx="2102915" cy="292200"/>
            </a:xfrm>
            <a:prstGeom prst="rect">
              <a:avLst/>
            </a:prstGeom>
            <a:solidFill>
              <a:srgbClr val="69B9EC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timing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3" name="Google Shape;1403;p43"/>
            <p:cNvSpPr txBox="1"/>
            <p:nvPr/>
          </p:nvSpPr>
          <p:spPr>
            <a:xfrm>
              <a:off x="457200" y="3754622"/>
              <a:ext cx="2103000" cy="421800"/>
            </a:xfrm>
            <a:prstGeom prst="rect">
              <a:avLst/>
            </a:prstGeom>
            <a:solidFill>
              <a:srgbClr val="69B9EC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4" name="Google Shape;1404;p43"/>
            <p:cNvSpPr txBox="1"/>
            <p:nvPr/>
          </p:nvSpPr>
          <p:spPr>
            <a:xfrm>
              <a:off x="457188" y="3167375"/>
              <a:ext cx="2103000" cy="29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05" name="Google Shape;1405;p43"/>
          <p:cNvGrpSpPr/>
          <p:nvPr/>
        </p:nvGrpSpPr>
        <p:grpSpPr>
          <a:xfrm>
            <a:off x="6583778" y="3167400"/>
            <a:ext cx="2103117" cy="1003350"/>
            <a:chOff x="6583778" y="3167400"/>
            <a:chExt cx="2103117" cy="1003350"/>
          </a:xfrm>
        </p:grpSpPr>
        <p:sp>
          <p:nvSpPr>
            <p:cNvPr id="1406" name="Google Shape;1406;p43"/>
            <p:cNvSpPr txBox="1"/>
            <p:nvPr/>
          </p:nvSpPr>
          <p:spPr>
            <a:xfrm>
              <a:off x="6583778" y="3459625"/>
              <a:ext cx="2103000" cy="292200"/>
            </a:xfrm>
            <a:prstGeom prst="rect">
              <a:avLst/>
            </a:prstGeom>
            <a:solidFill>
              <a:srgbClr val="67B19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Buil, launch &amp; test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7" name="Google Shape;1407;p43"/>
            <p:cNvSpPr txBox="1"/>
            <p:nvPr/>
          </p:nvSpPr>
          <p:spPr>
            <a:xfrm>
              <a:off x="6583886" y="3748950"/>
              <a:ext cx="2103000" cy="421800"/>
            </a:xfrm>
            <a:prstGeom prst="rect">
              <a:avLst/>
            </a:prstGeom>
            <a:solidFill>
              <a:srgbClr val="67B19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8" name="Google Shape;1408;p43"/>
            <p:cNvSpPr txBox="1"/>
            <p:nvPr/>
          </p:nvSpPr>
          <p:spPr>
            <a:xfrm>
              <a:off x="6583895" y="3167400"/>
              <a:ext cx="2103000" cy="29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409" name="Google Shape;1409;p4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10" name="Google Shape;1410;p43"/>
          <p:cNvGrpSpPr/>
          <p:nvPr/>
        </p:nvGrpSpPr>
        <p:grpSpPr>
          <a:xfrm>
            <a:off x="457226" y="922097"/>
            <a:ext cx="405498" cy="366353"/>
            <a:chOff x="7151664" y="2287794"/>
            <a:chExt cx="405498" cy="366353"/>
          </a:xfrm>
        </p:grpSpPr>
        <p:sp>
          <p:nvSpPr>
            <p:cNvPr id="1411" name="Google Shape;1411;p43"/>
            <p:cNvSpPr/>
            <p:nvPr/>
          </p:nvSpPr>
          <p:spPr>
            <a:xfrm>
              <a:off x="7151664" y="2287794"/>
              <a:ext cx="405498" cy="366353"/>
            </a:xfrm>
            <a:custGeom>
              <a:rect b="b" l="l" r="r" t="t"/>
              <a:pathLst>
                <a:path extrusionOk="0" h="10716" w="11861">
                  <a:moveTo>
                    <a:pt x="5885" y="0"/>
                  </a:moveTo>
                  <a:cubicBezTo>
                    <a:pt x="4222" y="0"/>
                    <a:pt x="2602" y="773"/>
                    <a:pt x="1572" y="2198"/>
                  </a:cubicBezTo>
                  <a:cubicBezTo>
                    <a:pt x="1" y="4318"/>
                    <a:pt x="239" y="7271"/>
                    <a:pt x="2096" y="9152"/>
                  </a:cubicBezTo>
                  <a:cubicBezTo>
                    <a:pt x="3141" y="10184"/>
                    <a:pt x="4517" y="10716"/>
                    <a:pt x="5896" y="10716"/>
                  </a:cubicBezTo>
                  <a:cubicBezTo>
                    <a:pt x="7001" y="10716"/>
                    <a:pt x="8108" y="10375"/>
                    <a:pt x="9050" y="9676"/>
                  </a:cubicBezTo>
                  <a:cubicBezTo>
                    <a:pt x="11193" y="8128"/>
                    <a:pt x="11860" y="5223"/>
                    <a:pt x="10646" y="2889"/>
                  </a:cubicBezTo>
                  <a:lnTo>
                    <a:pt x="10646" y="2889"/>
                  </a:lnTo>
                  <a:lnTo>
                    <a:pt x="10098" y="3461"/>
                  </a:lnTo>
                  <a:cubicBezTo>
                    <a:pt x="10027" y="3532"/>
                    <a:pt x="9955" y="3556"/>
                    <a:pt x="9860" y="3556"/>
                  </a:cubicBezTo>
                  <a:lnTo>
                    <a:pt x="9812" y="3556"/>
                  </a:lnTo>
                  <a:lnTo>
                    <a:pt x="8979" y="3437"/>
                  </a:lnTo>
                  <a:lnTo>
                    <a:pt x="8979" y="3437"/>
                  </a:lnTo>
                  <a:cubicBezTo>
                    <a:pt x="9955" y="5008"/>
                    <a:pt x="9598" y="7056"/>
                    <a:pt x="8145" y="8223"/>
                  </a:cubicBezTo>
                  <a:cubicBezTo>
                    <a:pt x="7479" y="8748"/>
                    <a:pt x="6682" y="9007"/>
                    <a:pt x="5888" y="9007"/>
                  </a:cubicBezTo>
                  <a:cubicBezTo>
                    <a:pt x="4952" y="9007"/>
                    <a:pt x="4020" y="8646"/>
                    <a:pt x="3311" y="7938"/>
                  </a:cubicBezTo>
                  <a:cubicBezTo>
                    <a:pt x="2001" y="6628"/>
                    <a:pt x="1882" y="4532"/>
                    <a:pt x="3025" y="3103"/>
                  </a:cubicBezTo>
                  <a:cubicBezTo>
                    <a:pt x="3750" y="2201"/>
                    <a:pt x="4815" y="1721"/>
                    <a:pt x="5894" y="1721"/>
                  </a:cubicBezTo>
                  <a:cubicBezTo>
                    <a:pt x="6552" y="1721"/>
                    <a:pt x="7216" y="1900"/>
                    <a:pt x="7812" y="2270"/>
                  </a:cubicBezTo>
                  <a:lnTo>
                    <a:pt x="7669" y="1484"/>
                  </a:lnTo>
                  <a:cubicBezTo>
                    <a:pt x="7645" y="1365"/>
                    <a:pt x="7693" y="1270"/>
                    <a:pt x="7764" y="1198"/>
                  </a:cubicBezTo>
                  <a:lnTo>
                    <a:pt x="8360" y="603"/>
                  </a:lnTo>
                  <a:cubicBezTo>
                    <a:pt x="7570" y="196"/>
                    <a:pt x="6722" y="0"/>
                    <a:pt x="5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7295798" y="2430390"/>
              <a:ext cx="109434" cy="82153"/>
            </a:xfrm>
            <a:custGeom>
              <a:rect b="b" l="l" r="r" t="t"/>
              <a:pathLst>
                <a:path extrusionOk="0" h="2403" w="3201">
                  <a:moveTo>
                    <a:pt x="1636" y="1"/>
                  </a:moveTo>
                  <a:cubicBezTo>
                    <a:pt x="696" y="1"/>
                    <a:pt x="0" y="1219"/>
                    <a:pt x="809" y="2028"/>
                  </a:cubicBezTo>
                  <a:cubicBezTo>
                    <a:pt x="1066" y="2291"/>
                    <a:pt x="1364" y="2402"/>
                    <a:pt x="1653" y="2402"/>
                  </a:cubicBezTo>
                  <a:cubicBezTo>
                    <a:pt x="2466" y="2402"/>
                    <a:pt x="3200" y="1519"/>
                    <a:pt x="2691" y="623"/>
                  </a:cubicBezTo>
                  <a:lnTo>
                    <a:pt x="2691" y="623"/>
                  </a:lnTo>
                  <a:lnTo>
                    <a:pt x="1881" y="1433"/>
                  </a:lnTo>
                  <a:cubicBezTo>
                    <a:pt x="1834" y="1480"/>
                    <a:pt x="1738" y="1504"/>
                    <a:pt x="1667" y="1504"/>
                  </a:cubicBezTo>
                  <a:cubicBezTo>
                    <a:pt x="1572" y="1504"/>
                    <a:pt x="1500" y="1480"/>
                    <a:pt x="1429" y="1409"/>
                  </a:cubicBezTo>
                  <a:cubicBezTo>
                    <a:pt x="1310" y="1290"/>
                    <a:pt x="1310" y="1099"/>
                    <a:pt x="1429" y="957"/>
                  </a:cubicBezTo>
                  <a:lnTo>
                    <a:pt x="2238" y="171"/>
                  </a:lnTo>
                  <a:cubicBezTo>
                    <a:pt x="2035" y="52"/>
                    <a:pt x="1830" y="1"/>
                    <a:pt x="1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7209475" y="2368647"/>
              <a:ext cx="280850" cy="206185"/>
            </a:xfrm>
            <a:custGeom>
              <a:rect b="b" l="l" r="r" t="t"/>
              <a:pathLst>
                <a:path extrusionOk="0" h="6031" w="8215">
                  <a:moveTo>
                    <a:pt x="4192" y="0"/>
                  </a:moveTo>
                  <a:cubicBezTo>
                    <a:pt x="1001" y="0"/>
                    <a:pt x="0" y="4310"/>
                    <a:pt x="2882" y="5716"/>
                  </a:cubicBezTo>
                  <a:cubicBezTo>
                    <a:pt x="3337" y="5933"/>
                    <a:pt x="3788" y="6031"/>
                    <a:pt x="4219" y="6031"/>
                  </a:cubicBezTo>
                  <a:cubicBezTo>
                    <a:pt x="6517" y="6031"/>
                    <a:pt x="8214" y="3249"/>
                    <a:pt x="6549" y="1143"/>
                  </a:cubicBezTo>
                  <a:lnTo>
                    <a:pt x="6549" y="1143"/>
                  </a:lnTo>
                  <a:lnTo>
                    <a:pt x="5692" y="1977"/>
                  </a:lnTo>
                  <a:cubicBezTo>
                    <a:pt x="6655" y="3350"/>
                    <a:pt x="5481" y="4857"/>
                    <a:pt x="4171" y="4857"/>
                  </a:cubicBezTo>
                  <a:cubicBezTo>
                    <a:pt x="3731" y="4857"/>
                    <a:pt x="3277" y="4687"/>
                    <a:pt x="2882" y="4287"/>
                  </a:cubicBezTo>
                  <a:cubicBezTo>
                    <a:pt x="1615" y="3001"/>
                    <a:pt x="2730" y="1143"/>
                    <a:pt x="4171" y="1143"/>
                  </a:cubicBezTo>
                  <a:cubicBezTo>
                    <a:pt x="4518" y="1143"/>
                    <a:pt x="4884" y="1251"/>
                    <a:pt x="5240" y="1500"/>
                  </a:cubicBezTo>
                  <a:lnTo>
                    <a:pt x="6097" y="667"/>
                  </a:lnTo>
                  <a:cubicBezTo>
                    <a:pt x="5549" y="238"/>
                    <a:pt x="4882" y="0"/>
                    <a:pt x="4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7436616" y="2318152"/>
              <a:ext cx="70050" cy="68409"/>
            </a:xfrm>
            <a:custGeom>
              <a:rect b="b" l="l" r="r" t="t"/>
              <a:pathLst>
                <a:path extrusionOk="0" h="2001" w="2049">
                  <a:moveTo>
                    <a:pt x="644" y="1"/>
                  </a:moveTo>
                  <a:lnTo>
                    <a:pt x="1" y="644"/>
                  </a:lnTo>
                  <a:lnTo>
                    <a:pt x="215" y="1834"/>
                  </a:lnTo>
                  <a:lnTo>
                    <a:pt x="1406" y="2001"/>
                  </a:lnTo>
                  <a:lnTo>
                    <a:pt x="2049" y="1334"/>
                  </a:lnTo>
                  <a:lnTo>
                    <a:pt x="1072" y="1215"/>
                  </a:lnTo>
                  <a:cubicBezTo>
                    <a:pt x="929" y="1191"/>
                    <a:pt x="834" y="1096"/>
                    <a:pt x="810" y="953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5" name="Google Shape;1415;p43"/>
          <p:cNvGrpSpPr/>
          <p:nvPr/>
        </p:nvGrpSpPr>
        <p:grpSpPr>
          <a:xfrm>
            <a:off x="8322946" y="936319"/>
            <a:ext cx="363960" cy="337909"/>
            <a:chOff x="1634109" y="3469382"/>
            <a:chExt cx="363960" cy="337909"/>
          </a:xfrm>
        </p:grpSpPr>
        <p:sp>
          <p:nvSpPr>
            <p:cNvPr id="1416" name="Google Shape;1416;p43"/>
            <p:cNvSpPr/>
            <p:nvPr/>
          </p:nvSpPr>
          <p:spPr>
            <a:xfrm>
              <a:off x="1634109" y="3469382"/>
              <a:ext cx="363960" cy="65982"/>
            </a:xfrm>
            <a:custGeom>
              <a:rect b="b" l="l" r="r" t="t"/>
              <a:pathLst>
                <a:path extrusionOk="0" h="1930" w="10646">
                  <a:moveTo>
                    <a:pt x="7788" y="667"/>
                  </a:moveTo>
                  <a:cubicBezTo>
                    <a:pt x="8074" y="667"/>
                    <a:pt x="8217" y="1024"/>
                    <a:pt x="8026" y="1215"/>
                  </a:cubicBezTo>
                  <a:cubicBezTo>
                    <a:pt x="7959" y="1282"/>
                    <a:pt x="7879" y="1312"/>
                    <a:pt x="7802" y="1312"/>
                  </a:cubicBezTo>
                  <a:cubicBezTo>
                    <a:pt x="7635" y="1312"/>
                    <a:pt x="7479" y="1172"/>
                    <a:pt x="7479" y="976"/>
                  </a:cubicBezTo>
                  <a:cubicBezTo>
                    <a:pt x="7479" y="810"/>
                    <a:pt x="7621" y="667"/>
                    <a:pt x="7788" y="667"/>
                  </a:cubicBezTo>
                  <a:close/>
                  <a:moveTo>
                    <a:pt x="8788" y="667"/>
                  </a:moveTo>
                  <a:cubicBezTo>
                    <a:pt x="9074" y="667"/>
                    <a:pt x="9217" y="1024"/>
                    <a:pt x="9003" y="1215"/>
                  </a:cubicBezTo>
                  <a:cubicBezTo>
                    <a:pt x="8943" y="1282"/>
                    <a:pt x="8866" y="1312"/>
                    <a:pt x="8789" y="1312"/>
                  </a:cubicBezTo>
                  <a:cubicBezTo>
                    <a:pt x="8622" y="1312"/>
                    <a:pt x="8455" y="1172"/>
                    <a:pt x="8455" y="976"/>
                  </a:cubicBezTo>
                  <a:cubicBezTo>
                    <a:pt x="8479" y="810"/>
                    <a:pt x="8598" y="667"/>
                    <a:pt x="8788" y="667"/>
                  </a:cubicBezTo>
                  <a:close/>
                  <a:moveTo>
                    <a:pt x="9765" y="667"/>
                  </a:moveTo>
                  <a:cubicBezTo>
                    <a:pt x="10051" y="667"/>
                    <a:pt x="10193" y="1024"/>
                    <a:pt x="10003" y="1215"/>
                  </a:cubicBezTo>
                  <a:cubicBezTo>
                    <a:pt x="9935" y="1282"/>
                    <a:pt x="9856" y="1312"/>
                    <a:pt x="9779" y="1312"/>
                  </a:cubicBezTo>
                  <a:cubicBezTo>
                    <a:pt x="9611" y="1312"/>
                    <a:pt x="9455" y="1172"/>
                    <a:pt x="9455" y="976"/>
                  </a:cubicBezTo>
                  <a:cubicBezTo>
                    <a:pt x="9455" y="810"/>
                    <a:pt x="9598" y="667"/>
                    <a:pt x="9765" y="667"/>
                  </a:cubicBezTo>
                  <a:close/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1929"/>
                  </a:lnTo>
                  <a:lnTo>
                    <a:pt x="10646" y="1929"/>
                  </a:lnTo>
                  <a:lnTo>
                    <a:pt x="10646" y="310"/>
                  </a:lnTo>
                  <a:cubicBezTo>
                    <a:pt x="10646" y="143"/>
                    <a:pt x="10503" y="0"/>
                    <a:pt x="10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1728569" y="3617551"/>
              <a:ext cx="175074" cy="107486"/>
            </a:xfrm>
            <a:custGeom>
              <a:rect b="b" l="l" r="r" t="t"/>
              <a:pathLst>
                <a:path extrusionOk="0" h="3144" w="5121">
                  <a:moveTo>
                    <a:pt x="1719" y="420"/>
                  </a:moveTo>
                  <a:cubicBezTo>
                    <a:pt x="1767" y="420"/>
                    <a:pt x="1815" y="431"/>
                    <a:pt x="1858" y="453"/>
                  </a:cubicBezTo>
                  <a:lnTo>
                    <a:pt x="3525" y="1286"/>
                  </a:lnTo>
                  <a:cubicBezTo>
                    <a:pt x="3644" y="1334"/>
                    <a:pt x="3692" y="1453"/>
                    <a:pt x="3715" y="1572"/>
                  </a:cubicBezTo>
                  <a:cubicBezTo>
                    <a:pt x="3692" y="1691"/>
                    <a:pt x="3644" y="1810"/>
                    <a:pt x="3525" y="1858"/>
                  </a:cubicBezTo>
                  <a:lnTo>
                    <a:pt x="1858" y="2691"/>
                  </a:lnTo>
                  <a:cubicBezTo>
                    <a:pt x="1810" y="2715"/>
                    <a:pt x="1763" y="2715"/>
                    <a:pt x="1715" y="2715"/>
                  </a:cubicBezTo>
                  <a:cubicBezTo>
                    <a:pt x="1548" y="2715"/>
                    <a:pt x="1405" y="2572"/>
                    <a:pt x="1405" y="2406"/>
                  </a:cubicBezTo>
                  <a:lnTo>
                    <a:pt x="1405" y="739"/>
                  </a:lnTo>
                  <a:cubicBezTo>
                    <a:pt x="1405" y="619"/>
                    <a:pt x="1477" y="524"/>
                    <a:pt x="1548" y="477"/>
                  </a:cubicBezTo>
                  <a:cubicBezTo>
                    <a:pt x="1601" y="437"/>
                    <a:pt x="1660" y="420"/>
                    <a:pt x="1719" y="420"/>
                  </a:cubicBezTo>
                  <a:close/>
                  <a:moveTo>
                    <a:pt x="0" y="0"/>
                  </a:moveTo>
                  <a:lnTo>
                    <a:pt x="0" y="3144"/>
                  </a:lnTo>
                  <a:lnTo>
                    <a:pt x="5120" y="3144"/>
                  </a:lnTo>
                  <a:lnTo>
                    <a:pt x="5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1634109" y="3557312"/>
              <a:ext cx="363960" cy="249979"/>
            </a:xfrm>
            <a:custGeom>
              <a:rect b="b" l="l" r="r" t="t"/>
              <a:pathLst>
                <a:path extrusionOk="0" h="7312" w="10646">
                  <a:moveTo>
                    <a:pt x="8217" y="1143"/>
                  </a:moveTo>
                  <a:cubicBezTo>
                    <a:pt x="8384" y="1143"/>
                    <a:pt x="8526" y="1286"/>
                    <a:pt x="8526" y="1453"/>
                  </a:cubicBezTo>
                  <a:lnTo>
                    <a:pt x="8526" y="5215"/>
                  </a:lnTo>
                  <a:cubicBezTo>
                    <a:pt x="8526" y="5382"/>
                    <a:pt x="8384" y="5525"/>
                    <a:pt x="8217" y="5525"/>
                  </a:cubicBezTo>
                  <a:lnTo>
                    <a:pt x="2454" y="5525"/>
                  </a:lnTo>
                  <a:cubicBezTo>
                    <a:pt x="2263" y="5525"/>
                    <a:pt x="2120" y="5382"/>
                    <a:pt x="2120" y="5215"/>
                  </a:cubicBezTo>
                  <a:lnTo>
                    <a:pt x="2120" y="1453"/>
                  </a:lnTo>
                  <a:cubicBezTo>
                    <a:pt x="2120" y="1286"/>
                    <a:pt x="2263" y="1143"/>
                    <a:pt x="2454" y="1143"/>
                  </a:cubicBezTo>
                  <a:close/>
                  <a:moveTo>
                    <a:pt x="1" y="0"/>
                  </a:moveTo>
                  <a:lnTo>
                    <a:pt x="1" y="7001"/>
                  </a:lnTo>
                  <a:cubicBezTo>
                    <a:pt x="1" y="7168"/>
                    <a:pt x="144" y="7311"/>
                    <a:pt x="310" y="7311"/>
                  </a:cubicBezTo>
                  <a:lnTo>
                    <a:pt x="10336" y="7311"/>
                  </a:lnTo>
                  <a:cubicBezTo>
                    <a:pt x="10503" y="7311"/>
                    <a:pt x="10646" y="7168"/>
                    <a:pt x="10646" y="7001"/>
                  </a:cubicBezTo>
                  <a:lnTo>
                    <a:pt x="106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43"/>
          <p:cNvGrpSpPr/>
          <p:nvPr/>
        </p:nvGrpSpPr>
        <p:grpSpPr>
          <a:xfrm>
            <a:off x="436840" y="2724918"/>
            <a:ext cx="386763" cy="366729"/>
            <a:chOff x="3196478" y="2287964"/>
            <a:chExt cx="386763" cy="366729"/>
          </a:xfrm>
        </p:grpSpPr>
        <p:sp>
          <p:nvSpPr>
            <p:cNvPr id="1420" name="Google Shape;1420;p43"/>
            <p:cNvSpPr/>
            <p:nvPr/>
          </p:nvSpPr>
          <p:spPr>
            <a:xfrm>
              <a:off x="3250220" y="2359690"/>
              <a:ext cx="261945" cy="224065"/>
            </a:xfrm>
            <a:custGeom>
              <a:rect b="b" l="l" r="r" t="t"/>
              <a:pathLst>
                <a:path extrusionOk="0" h="6554" w="7662">
                  <a:moveTo>
                    <a:pt x="4394" y="798"/>
                  </a:moveTo>
                  <a:cubicBezTo>
                    <a:pt x="4555" y="798"/>
                    <a:pt x="4716" y="905"/>
                    <a:pt x="4716" y="1119"/>
                  </a:cubicBezTo>
                  <a:lnTo>
                    <a:pt x="4716" y="3144"/>
                  </a:lnTo>
                  <a:lnTo>
                    <a:pt x="6121" y="4549"/>
                  </a:lnTo>
                  <a:cubicBezTo>
                    <a:pt x="6240" y="4668"/>
                    <a:pt x="6240" y="4882"/>
                    <a:pt x="6121" y="5001"/>
                  </a:cubicBezTo>
                  <a:lnTo>
                    <a:pt x="6097" y="5001"/>
                  </a:lnTo>
                  <a:cubicBezTo>
                    <a:pt x="6038" y="5061"/>
                    <a:pt x="5960" y="5090"/>
                    <a:pt x="5880" y="5090"/>
                  </a:cubicBezTo>
                  <a:cubicBezTo>
                    <a:pt x="5799" y="5090"/>
                    <a:pt x="5716" y="5061"/>
                    <a:pt x="5645" y="5001"/>
                  </a:cubicBezTo>
                  <a:lnTo>
                    <a:pt x="4168" y="3501"/>
                  </a:lnTo>
                  <a:cubicBezTo>
                    <a:pt x="4097" y="3453"/>
                    <a:pt x="4073" y="3358"/>
                    <a:pt x="4073" y="3286"/>
                  </a:cubicBezTo>
                  <a:lnTo>
                    <a:pt x="4073" y="1119"/>
                  </a:lnTo>
                  <a:cubicBezTo>
                    <a:pt x="4073" y="905"/>
                    <a:pt x="4234" y="798"/>
                    <a:pt x="4394" y="798"/>
                  </a:cubicBezTo>
                  <a:close/>
                  <a:moveTo>
                    <a:pt x="4382" y="0"/>
                  </a:moveTo>
                  <a:cubicBezTo>
                    <a:pt x="1453" y="0"/>
                    <a:pt x="1" y="3525"/>
                    <a:pt x="2072" y="5596"/>
                  </a:cubicBezTo>
                  <a:cubicBezTo>
                    <a:pt x="2741" y="6257"/>
                    <a:pt x="3560" y="6554"/>
                    <a:pt x="4363" y="6554"/>
                  </a:cubicBezTo>
                  <a:cubicBezTo>
                    <a:pt x="6049" y="6554"/>
                    <a:pt x="7661" y="5247"/>
                    <a:pt x="7645" y="3263"/>
                  </a:cubicBezTo>
                  <a:cubicBezTo>
                    <a:pt x="7645" y="1453"/>
                    <a:pt x="6169" y="0"/>
                    <a:pt x="4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3196478" y="2287964"/>
              <a:ext cx="386763" cy="366729"/>
            </a:xfrm>
            <a:custGeom>
              <a:rect b="b" l="l" r="r" t="t"/>
              <a:pathLst>
                <a:path extrusionOk="0" h="10727" w="11313">
                  <a:moveTo>
                    <a:pt x="5921" y="1451"/>
                  </a:moveTo>
                  <a:cubicBezTo>
                    <a:pt x="7929" y="1451"/>
                    <a:pt x="9860" y="3007"/>
                    <a:pt x="9860" y="5361"/>
                  </a:cubicBezTo>
                  <a:cubicBezTo>
                    <a:pt x="9860" y="7504"/>
                    <a:pt x="8098" y="9266"/>
                    <a:pt x="5954" y="9266"/>
                  </a:cubicBezTo>
                  <a:cubicBezTo>
                    <a:pt x="2478" y="9266"/>
                    <a:pt x="739" y="5051"/>
                    <a:pt x="3192" y="2598"/>
                  </a:cubicBezTo>
                  <a:cubicBezTo>
                    <a:pt x="3985" y="1805"/>
                    <a:pt x="4961" y="1451"/>
                    <a:pt x="5921" y="1451"/>
                  </a:cubicBezTo>
                  <a:close/>
                  <a:moveTo>
                    <a:pt x="5942" y="0"/>
                  </a:moveTo>
                  <a:cubicBezTo>
                    <a:pt x="4909" y="0"/>
                    <a:pt x="3869" y="298"/>
                    <a:pt x="2954" y="907"/>
                  </a:cubicBezTo>
                  <a:cubicBezTo>
                    <a:pt x="834" y="2336"/>
                    <a:pt x="1" y="5051"/>
                    <a:pt x="1001" y="7409"/>
                  </a:cubicBezTo>
                  <a:cubicBezTo>
                    <a:pt x="1842" y="9438"/>
                    <a:pt x="3812" y="10727"/>
                    <a:pt x="5939" y="10727"/>
                  </a:cubicBezTo>
                  <a:cubicBezTo>
                    <a:pt x="6283" y="10727"/>
                    <a:pt x="6631" y="10693"/>
                    <a:pt x="6978" y="10624"/>
                  </a:cubicBezTo>
                  <a:cubicBezTo>
                    <a:pt x="9503" y="10124"/>
                    <a:pt x="11289" y="7909"/>
                    <a:pt x="11289" y="5361"/>
                  </a:cubicBezTo>
                  <a:cubicBezTo>
                    <a:pt x="11313" y="3932"/>
                    <a:pt x="10741" y="2574"/>
                    <a:pt x="9741" y="1574"/>
                  </a:cubicBezTo>
                  <a:cubicBezTo>
                    <a:pt x="8704" y="537"/>
                    <a:pt x="7330" y="0"/>
                    <a:pt x="5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43"/>
          <p:cNvGrpSpPr/>
          <p:nvPr/>
        </p:nvGrpSpPr>
        <p:grpSpPr>
          <a:xfrm>
            <a:off x="8320480" y="2725382"/>
            <a:ext cx="368903" cy="365791"/>
            <a:chOff x="3992317" y="2867715"/>
            <a:chExt cx="368903" cy="365791"/>
          </a:xfrm>
        </p:grpSpPr>
        <p:sp>
          <p:nvSpPr>
            <p:cNvPr id="1423" name="Google Shape;1423;p43"/>
            <p:cNvSpPr/>
            <p:nvPr/>
          </p:nvSpPr>
          <p:spPr>
            <a:xfrm>
              <a:off x="4022441" y="3167686"/>
              <a:ext cx="42604" cy="37133"/>
            </a:xfrm>
            <a:custGeom>
              <a:rect b="b" l="l" r="r" t="t"/>
              <a:pathLst>
                <a:path extrusionOk="0" h="1086" w="1246">
                  <a:moveTo>
                    <a:pt x="779" y="0"/>
                  </a:moveTo>
                  <a:cubicBezTo>
                    <a:pt x="709" y="0"/>
                    <a:pt x="636" y="27"/>
                    <a:pt x="572" y="91"/>
                  </a:cubicBezTo>
                  <a:lnTo>
                    <a:pt x="119" y="544"/>
                  </a:lnTo>
                  <a:cubicBezTo>
                    <a:pt x="0" y="663"/>
                    <a:pt x="0" y="853"/>
                    <a:pt x="119" y="996"/>
                  </a:cubicBezTo>
                  <a:cubicBezTo>
                    <a:pt x="191" y="1056"/>
                    <a:pt x="274" y="1085"/>
                    <a:pt x="355" y="1085"/>
                  </a:cubicBezTo>
                  <a:cubicBezTo>
                    <a:pt x="435" y="1085"/>
                    <a:pt x="512" y="1056"/>
                    <a:pt x="572" y="996"/>
                  </a:cubicBezTo>
                  <a:lnTo>
                    <a:pt x="1024" y="544"/>
                  </a:lnTo>
                  <a:cubicBezTo>
                    <a:pt x="1246" y="322"/>
                    <a:pt x="1024" y="0"/>
                    <a:pt x="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4094108" y="3190322"/>
              <a:ext cx="22806" cy="43185"/>
            </a:xfrm>
            <a:custGeom>
              <a:rect b="b" l="l" r="r" t="t"/>
              <a:pathLst>
                <a:path extrusionOk="0" h="1263" w="667">
                  <a:moveTo>
                    <a:pt x="333" y="1"/>
                  </a:moveTo>
                  <a:cubicBezTo>
                    <a:pt x="167" y="1"/>
                    <a:pt x="0" y="120"/>
                    <a:pt x="24" y="358"/>
                  </a:cubicBezTo>
                  <a:lnTo>
                    <a:pt x="24" y="977"/>
                  </a:lnTo>
                  <a:cubicBezTo>
                    <a:pt x="36" y="1168"/>
                    <a:pt x="179" y="1263"/>
                    <a:pt x="324" y="1263"/>
                  </a:cubicBezTo>
                  <a:cubicBezTo>
                    <a:pt x="470" y="1263"/>
                    <a:pt x="619" y="1168"/>
                    <a:pt x="643" y="977"/>
                  </a:cubicBezTo>
                  <a:lnTo>
                    <a:pt x="643" y="358"/>
                  </a:lnTo>
                  <a:cubicBezTo>
                    <a:pt x="667" y="120"/>
                    <a:pt x="500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3992317" y="3112089"/>
              <a:ext cx="49442" cy="22123"/>
            </a:xfrm>
            <a:custGeom>
              <a:rect b="b" l="l" r="r" t="t"/>
              <a:pathLst>
                <a:path extrusionOk="0" h="647" w="1446">
                  <a:moveTo>
                    <a:pt x="1043" y="0"/>
                  </a:moveTo>
                  <a:cubicBezTo>
                    <a:pt x="1029" y="0"/>
                    <a:pt x="1015" y="1"/>
                    <a:pt x="1000" y="3"/>
                  </a:cubicBezTo>
                  <a:lnTo>
                    <a:pt x="381" y="3"/>
                  </a:lnTo>
                  <a:cubicBezTo>
                    <a:pt x="0" y="50"/>
                    <a:pt x="0" y="598"/>
                    <a:pt x="381" y="646"/>
                  </a:cubicBezTo>
                  <a:lnTo>
                    <a:pt x="1000" y="646"/>
                  </a:lnTo>
                  <a:cubicBezTo>
                    <a:pt x="1008" y="646"/>
                    <a:pt x="1015" y="646"/>
                    <a:pt x="1022" y="646"/>
                  </a:cubicBezTo>
                  <a:cubicBezTo>
                    <a:pt x="1439" y="646"/>
                    <a:pt x="1445" y="0"/>
                    <a:pt x="1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4203216" y="3075503"/>
              <a:ext cx="88764" cy="128256"/>
            </a:xfrm>
            <a:custGeom>
              <a:rect b="b" l="l" r="r" t="t"/>
              <a:pathLst>
                <a:path extrusionOk="0" h="3751" w="2596">
                  <a:moveTo>
                    <a:pt x="2453" y="1"/>
                  </a:moveTo>
                  <a:cubicBezTo>
                    <a:pt x="1715" y="620"/>
                    <a:pt x="881" y="1120"/>
                    <a:pt x="0" y="1525"/>
                  </a:cubicBezTo>
                  <a:cubicBezTo>
                    <a:pt x="310" y="2097"/>
                    <a:pt x="453" y="2740"/>
                    <a:pt x="405" y="3406"/>
                  </a:cubicBezTo>
                  <a:cubicBezTo>
                    <a:pt x="405" y="3502"/>
                    <a:pt x="429" y="3597"/>
                    <a:pt x="500" y="3668"/>
                  </a:cubicBezTo>
                  <a:cubicBezTo>
                    <a:pt x="524" y="3692"/>
                    <a:pt x="548" y="3692"/>
                    <a:pt x="572" y="3716"/>
                  </a:cubicBezTo>
                  <a:cubicBezTo>
                    <a:pt x="611" y="3740"/>
                    <a:pt x="656" y="3750"/>
                    <a:pt x="701" y="3750"/>
                  </a:cubicBezTo>
                  <a:cubicBezTo>
                    <a:pt x="791" y="3750"/>
                    <a:pt x="881" y="3708"/>
                    <a:pt x="929" y="3645"/>
                  </a:cubicBezTo>
                  <a:lnTo>
                    <a:pt x="1691" y="2906"/>
                  </a:lnTo>
                  <a:cubicBezTo>
                    <a:pt x="2167" y="2430"/>
                    <a:pt x="2477" y="1763"/>
                    <a:pt x="2548" y="1073"/>
                  </a:cubicBezTo>
                  <a:cubicBezTo>
                    <a:pt x="2596" y="715"/>
                    <a:pt x="2548" y="358"/>
                    <a:pt x="2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4023261" y="2937263"/>
              <a:ext cx="129487" cy="87806"/>
            </a:xfrm>
            <a:custGeom>
              <a:rect b="b" l="l" r="r" t="t"/>
              <a:pathLst>
                <a:path extrusionOk="0" h="2568" w="3787">
                  <a:moveTo>
                    <a:pt x="3002" y="1"/>
                  </a:moveTo>
                  <a:cubicBezTo>
                    <a:pt x="2906" y="1"/>
                    <a:pt x="2811" y="7"/>
                    <a:pt x="2715" y="19"/>
                  </a:cubicBezTo>
                  <a:cubicBezTo>
                    <a:pt x="2024" y="91"/>
                    <a:pt x="1358" y="400"/>
                    <a:pt x="881" y="900"/>
                  </a:cubicBezTo>
                  <a:lnTo>
                    <a:pt x="143" y="1639"/>
                  </a:lnTo>
                  <a:cubicBezTo>
                    <a:pt x="48" y="1710"/>
                    <a:pt x="0" y="1877"/>
                    <a:pt x="72" y="1996"/>
                  </a:cubicBezTo>
                  <a:cubicBezTo>
                    <a:pt x="95" y="2020"/>
                    <a:pt x="95" y="2044"/>
                    <a:pt x="143" y="2067"/>
                  </a:cubicBezTo>
                  <a:cubicBezTo>
                    <a:pt x="191" y="2139"/>
                    <a:pt x="286" y="2163"/>
                    <a:pt x="381" y="2163"/>
                  </a:cubicBezTo>
                  <a:cubicBezTo>
                    <a:pt x="465" y="2157"/>
                    <a:pt x="549" y="2154"/>
                    <a:pt x="632" y="2154"/>
                  </a:cubicBezTo>
                  <a:cubicBezTo>
                    <a:pt x="1209" y="2154"/>
                    <a:pt x="1763" y="2297"/>
                    <a:pt x="2263" y="2567"/>
                  </a:cubicBezTo>
                  <a:cubicBezTo>
                    <a:pt x="2667" y="1686"/>
                    <a:pt x="3167" y="853"/>
                    <a:pt x="3787" y="115"/>
                  </a:cubicBezTo>
                  <a:cubicBezTo>
                    <a:pt x="3525" y="45"/>
                    <a:pt x="3264" y="1"/>
                    <a:pt x="3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4288698" y="2867715"/>
              <a:ext cx="72522" cy="71120"/>
            </a:xfrm>
            <a:custGeom>
              <a:rect b="b" l="l" r="r" t="t"/>
              <a:pathLst>
                <a:path extrusionOk="0" h="2080" w="2121">
                  <a:moveTo>
                    <a:pt x="1602" y="1"/>
                  </a:moveTo>
                  <a:cubicBezTo>
                    <a:pt x="1124" y="1"/>
                    <a:pt x="649" y="71"/>
                    <a:pt x="191" y="196"/>
                  </a:cubicBezTo>
                  <a:lnTo>
                    <a:pt x="24" y="243"/>
                  </a:lnTo>
                  <a:cubicBezTo>
                    <a:pt x="1" y="744"/>
                    <a:pt x="191" y="1220"/>
                    <a:pt x="548" y="1553"/>
                  </a:cubicBezTo>
                  <a:cubicBezTo>
                    <a:pt x="863" y="1890"/>
                    <a:pt x="1305" y="2079"/>
                    <a:pt x="1775" y="2079"/>
                  </a:cubicBezTo>
                  <a:cubicBezTo>
                    <a:pt x="1802" y="2079"/>
                    <a:pt x="1830" y="2078"/>
                    <a:pt x="1858" y="2077"/>
                  </a:cubicBezTo>
                  <a:cubicBezTo>
                    <a:pt x="1882" y="2029"/>
                    <a:pt x="1882" y="1982"/>
                    <a:pt x="1906" y="1910"/>
                  </a:cubicBezTo>
                  <a:cubicBezTo>
                    <a:pt x="2049" y="1386"/>
                    <a:pt x="2120" y="839"/>
                    <a:pt x="2120" y="291"/>
                  </a:cubicBezTo>
                  <a:cubicBezTo>
                    <a:pt x="2120" y="124"/>
                    <a:pt x="1977" y="5"/>
                    <a:pt x="1811" y="5"/>
                  </a:cubicBezTo>
                  <a:cubicBezTo>
                    <a:pt x="1741" y="2"/>
                    <a:pt x="1671" y="1"/>
                    <a:pt x="1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4234947" y="2968857"/>
              <a:ext cx="25302" cy="21473"/>
            </a:xfrm>
            <a:custGeom>
              <a:rect b="b" l="l" r="r" t="t"/>
              <a:pathLst>
                <a:path extrusionOk="0" h="628" w="740">
                  <a:moveTo>
                    <a:pt x="406" y="0"/>
                  </a:moveTo>
                  <a:cubicBezTo>
                    <a:pt x="144" y="0"/>
                    <a:pt x="1" y="334"/>
                    <a:pt x="191" y="524"/>
                  </a:cubicBezTo>
                  <a:cubicBezTo>
                    <a:pt x="255" y="596"/>
                    <a:pt x="337" y="627"/>
                    <a:pt x="418" y="627"/>
                  </a:cubicBezTo>
                  <a:cubicBezTo>
                    <a:pt x="580" y="627"/>
                    <a:pt x="739" y="500"/>
                    <a:pt x="739" y="310"/>
                  </a:cubicBezTo>
                  <a:cubicBezTo>
                    <a:pt x="739" y="143"/>
                    <a:pt x="596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4104674" y="2883341"/>
              <a:ext cx="240237" cy="239450"/>
            </a:xfrm>
            <a:custGeom>
              <a:rect b="b" l="l" r="r" t="t"/>
              <a:pathLst>
                <a:path extrusionOk="0" h="7003" w="7026">
                  <a:moveTo>
                    <a:pt x="4216" y="1858"/>
                  </a:moveTo>
                  <a:cubicBezTo>
                    <a:pt x="5073" y="1858"/>
                    <a:pt x="5478" y="2882"/>
                    <a:pt x="4883" y="3478"/>
                  </a:cubicBezTo>
                  <a:cubicBezTo>
                    <a:pt x="4704" y="3656"/>
                    <a:pt x="4466" y="3746"/>
                    <a:pt x="4225" y="3746"/>
                  </a:cubicBezTo>
                  <a:cubicBezTo>
                    <a:pt x="3984" y="3746"/>
                    <a:pt x="3739" y="3656"/>
                    <a:pt x="3549" y="3478"/>
                  </a:cubicBezTo>
                  <a:cubicBezTo>
                    <a:pt x="2954" y="2882"/>
                    <a:pt x="3382" y="1858"/>
                    <a:pt x="4216" y="1858"/>
                  </a:cubicBezTo>
                  <a:close/>
                  <a:moveTo>
                    <a:pt x="4763" y="1"/>
                  </a:moveTo>
                  <a:cubicBezTo>
                    <a:pt x="3859" y="334"/>
                    <a:pt x="3049" y="882"/>
                    <a:pt x="2358" y="1549"/>
                  </a:cubicBezTo>
                  <a:cubicBezTo>
                    <a:pt x="1239" y="2692"/>
                    <a:pt x="477" y="4240"/>
                    <a:pt x="48" y="5335"/>
                  </a:cubicBezTo>
                  <a:cubicBezTo>
                    <a:pt x="1" y="5454"/>
                    <a:pt x="24" y="5597"/>
                    <a:pt x="120" y="5669"/>
                  </a:cubicBezTo>
                  <a:lnTo>
                    <a:pt x="1358" y="6907"/>
                  </a:lnTo>
                  <a:cubicBezTo>
                    <a:pt x="1406" y="6970"/>
                    <a:pt x="1485" y="7002"/>
                    <a:pt x="1568" y="7002"/>
                  </a:cubicBezTo>
                  <a:cubicBezTo>
                    <a:pt x="1609" y="7002"/>
                    <a:pt x="1652" y="6994"/>
                    <a:pt x="1691" y="6978"/>
                  </a:cubicBezTo>
                  <a:cubicBezTo>
                    <a:pt x="2787" y="6550"/>
                    <a:pt x="4335" y="5811"/>
                    <a:pt x="5478" y="4668"/>
                  </a:cubicBezTo>
                  <a:cubicBezTo>
                    <a:pt x="6145" y="3978"/>
                    <a:pt x="6692" y="3168"/>
                    <a:pt x="7026" y="2263"/>
                  </a:cubicBezTo>
                  <a:cubicBezTo>
                    <a:pt x="5811" y="2168"/>
                    <a:pt x="4859" y="1215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4065797" y="3097489"/>
              <a:ext cx="64145" cy="63872"/>
            </a:xfrm>
            <a:custGeom>
              <a:rect b="b" l="l" r="r" t="t"/>
              <a:pathLst>
                <a:path extrusionOk="0" h="1868" w="1876">
                  <a:moveTo>
                    <a:pt x="947" y="1"/>
                  </a:moveTo>
                  <a:lnTo>
                    <a:pt x="947" y="25"/>
                  </a:lnTo>
                  <a:cubicBezTo>
                    <a:pt x="685" y="72"/>
                    <a:pt x="471" y="263"/>
                    <a:pt x="399" y="525"/>
                  </a:cubicBezTo>
                  <a:lnTo>
                    <a:pt x="42" y="1573"/>
                  </a:lnTo>
                  <a:cubicBezTo>
                    <a:pt x="1" y="1738"/>
                    <a:pt x="103" y="1868"/>
                    <a:pt x="256" y="1868"/>
                  </a:cubicBezTo>
                  <a:cubicBezTo>
                    <a:pt x="279" y="1868"/>
                    <a:pt x="303" y="1865"/>
                    <a:pt x="328" y="1858"/>
                  </a:cubicBezTo>
                  <a:lnTo>
                    <a:pt x="1376" y="1525"/>
                  </a:lnTo>
                  <a:cubicBezTo>
                    <a:pt x="1638" y="1430"/>
                    <a:pt x="1828" y="1215"/>
                    <a:pt x="1876" y="953"/>
                  </a:cubicBezTo>
                  <a:cubicBezTo>
                    <a:pt x="1876" y="953"/>
                    <a:pt x="1876" y="930"/>
                    <a:pt x="1876" y="930"/>
                  </a:cubicBezTo>
                  <a:lnTo>
                    <a:pt x="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7"/>
          <p:cNvGrpSpPr/>
          <p:nvPr/>
        </p:nvGrpSpPr>
        <p:grpSpPr>
          <a:xfrm>
            <a:off x="4628743" y="1292900"/>
            <a:ext cx="2691567" cy="2324132"/>
            <a:chOff x="4628743" y="1292900"/>
            <a:chExt cx="2691567" cy="2324132"/>
          </a:xfrm>
        </p:grpSpPr>
        <p:sp>
          <p:nvSpPr>
            <p:cNvPr id="125" name="Google Shape;125;p17"/>
            <p:cNvSpPr/>
            <p:nvPr/>
          </p:nvSpPr>
          <p:spPr>
            <a:xfrm>
              <a:off x="4628743" y="1292900"/>
              <a:ext cx="2691567" cy="388998"/>
            </a:xfrm>
            <a:custGeom>
              <a:rect b="b" l="l" r="r" t="t"/>
              <a:pathLst>
                <a:path extrusionOk="0" h="17487" w="94949">
                  <a:moveTo>
                    <a:pt x="1" y="1"/>
                  </a:moveTo>
                  <a:lnTo>
                    <a:pt x="6307" y="17487"/>
                  </a:lnTo>
                  <a:lnTo>
                    <a:pt x="88643" y="17487"/>
                  </a:lnTo>
                  <a:lnTo>
                    <a:pt x="949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983998" y="2066433"/>
              <a:ext cx="1981037" cy="387219"/>
            </a:xfrm>
            <a:custGeom>
              <a:rect b="b" l="l" r="r" t="t"/>
              <a:pathLst>
                <a:path extrusionOk="0" h="17407" w="69884">
                  <a:moveTo>
                    <a:pt x="0" y="0"/>
                  </a:moveTo>
                  <a:lnTo>
                    <a:pt x="6286" y="17406"/>
                  </a:lnTo>
                  <a:lnTo>
                    <a:pt x="63597" y="17406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5233778" y="2843058"/>
              <a:ext cx="1481412" cy="384994"/>
            </a:xfrm>
            <a:custGeom>
              <a:rect b="b" l="l" r="r" t="t"/>
              <a:pathLst>
                <a:path extrusionOk="0" h="17307" w="52259">
                  <a:moveTo>
                    <a:pt x="21" y="0"/>
                  </a:moveTo>
                  <a:lnTo>
                    <a:pt x="1" y="17307"/>
                  </a:lnTo>
                  <a:lnTo>
                    <a:pt x="52259" y="17307"/>
                  </a:lnTo>
                  <a:lnTo>
                    <a:pt x="522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807490" y="1681880"/>
              <a:ext cx="2334048" cy="384572"/>
            </a:xfrm>
            <a:custGeom>
              <a:rect b="b" l="l" r="r" t="t"/>
              <a:pathLst>
                <a:path extrusionOk="0" h="17288" w="82337">
                  <a:moveTo>
                    <a:pt x="1" y="1"/>
                  </a:moveTo>
                  <a:lnTo>
                    <a:pt x="6227" y="17287"/>
                  </a:lnTo>
                  <a:lnTo>
                    <a:pt x="76110" y="17287"/>
                  </a:lnTo>
                  <a:lnTo>
                    <a:pt x="82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162177" y="2453633"/>
              <a:ext cx="1624652" cy="389443"/>
            </a:xfrm>
            <a:custGeom>
              <a:rect b="b" l="l" r="r" t="t"/>
              <a:pathLst>
                <a:path extrusionOk="0" h="17507" w="57312">
                  <a:moveTo>
                    <a:pt x="0" y="0"/>
                  </a:moveTo>
                  <a:lnTo>
                    <a:pt x="2547" y="7082"/>
                  </a:lnTo>
                  <a:lnTo>
                    <a:pt x="2547" y="17506"/>
                  </a:lnTo>
                  <a:lnTo>
                    <a:pt x="54765" y="17506"/>
                  </a:lnTo>
                  <a:lnTo>
                    <a:pt x="54765" y="7082"/>
                  </a:lnTo>
                  <a:lnTo>
                    <a:pt x="573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233778" y="3228033"/>
              <a:ext cx="1481412" cy="388998"/>
            </a:xfrm>
            <a:custGeom>
              <a:rect b="b" l="l" r="r" t="t"/>
              <a:pathLst>
                <a:path extrusionOk="0" h="17487" w="52259">
                  <a:moveTo>
                    <a:pt x="1" y="1"/>
                  </a:moveTo>
                  <a:lnTo>
                    <a:pt x="1" y="17486"/>
                  </a:lnTo>
                  <a:lnTo>
                    <a:pt x="52259" y="17486"/>
                  </a:lnTo>
                  <a:lnTo>
                    <a:pt x="5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460770" y="1343352"/>
              <a:ext cx="709991" cy="2230729"/>
            </a:xfrm>
            <a:custGeom>
              <a:rect b="b" l="l" r="r" t="t"/>
              <a:pathLst>
                <a:path extrusionOk="0" h="100280" w="25046">
                  <a:moveTo>
                    <a:pt x="8355" y="1"/>
                  </a:moveTo>
                  <a:lnTo>
                    <a:pt x="0" y="53353"/>
                  </a:lnTo>
                  <a:lnTo>
                    <a:pt x="0" y="100280"/>
                  </a:lnTo>
                  <a:lnTo>
                    <a:pt x="4337" y="100280"/>
                  </a:lnTo>
                  <a:lnTo>
                    <a:pt x="4337" y="53353"/>
                  </a:lnTo>
                  <a:lnTo>
                    <a:pt x="25045" y="1"/>
                  </a:lnTo>
                  <a:close/>
                </a:path>
              </a:pathLst>
            </a:custGeom>
            <a:solidFill>
              <a:srgbClr val="FFFFFF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7"/>
          <p:cNvSpPr/>
          <p:nvPr/>
        </p:nvSpPr>
        <p:spPr>
          <a:xfrm>
            <a:off x="467600" y="1292675"/>
            <a:ext cx="2172900" cy="1933800"/>
          </a:xfrm>
          <a:prstGeom prst="rect">
            <a:avLst/>
          </a:prstGeom>
          <a:solidFill>
            <a:srgbClr val="89BB63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5619463" y="3894350"/>
            <a:ext cx="710100" cy="71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3262250" y="1292675"/>
            <a:ext cx="3067288" cy="389400"/>
            <a:chOff x="3262250" y="1292675"/>
            <a:chExt cx="3067288" cy="389400"/>
          </a:xfrm>
        </p:grpSpPr>
        <p:sp>
          <p:nvSpPr>
            <p:cNvPr id="136" name="Google Shape;136;p17"/>
            <p:cNvSpPr txBox="1"/>
            <p:nvPr/>
          </p:nvSpPr>
          <p:spPr>
            <a:xfrm>
              <a:off x="5619438" y="1335961"/>
              <a:ext cx="7101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3262250" y="1292675"/>
              <a:ext cx="1015800" cy="38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Inform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8" name="Google Shape;138;p17"/>
          <p:cNvGrpSpPr/>
          <p:nvPr/>
        </p:nvGrpSpPr>
        <p:grpSpPr>
          <a:xfrm>
            <a:off x="5619438" y="1679436"/>
            <a:ext cx="3067363" cy="389400"/>
            <a:chOff x="5619438" y="1679436"/>
            <a:chExt cx="3067363" cy="389400"/>
          </a:xfrm>
        </p:grpSpPr>
        <p:sp>
          <p:nvSpPr>
            <p:cNvPr id="139" name="Google Shape;139;p17"/>
            <p:cNvSpPr txBox="1"/>
            <p:nvPr/>
          </p:nvSpPr>
          <p:spPr>
            <a:xfrm>
              <a:off x="5619438" y="1726273"/>
              <a:ext cx="7101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7671000" y="1679436"/>
              <a:ext cx="1015800" cy="38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Educate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3262250" y="2066210"/>
            <a:ext cx="3067288" cy="389400"/>
            <a:chOff x="3262250" y="2066210"/>
            <a:chExt cx="3067288" cy="389400"/>
          </a:xfrm>
        </p:grpSpPr>
        <p:sp>
          <p:nvSpPr>
            <p:cNvPr id="142" name="Google Shape;142;p17"/>
            <p:cNvSpPr txBox="1"/>
            <p:nvPr/>
          </p:nvSpPr>
          <p:spPr>
            <a:xfrm>
              <a:off x="5619438" y="2112136"/>
              <a:ext cx="7101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3262250" y="2066210"/>
              <a:ext cx="1015800" cy="38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Involve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5619438" y="2453003"/>
            <a:ext cx="3067363" cy="389400"/>
            <a:chOff x="5619438" y="2453003"/>
            <a:chExt cx="3067363" cy="389400"/>
          </a:xfrm>
        </p:grpSpPr>
        <p:sp>
          <p:nvSpPr>
            <p:cNvPr id="145" name="Google Shape;145;p17"/>
            <p:cNvSpPr txBox="1"/>
            <p:nvPr/>
          </p:nvSpPr>
          <p:spPr>
            <a:xfrm>
              <a:off x="5619438" y="2500461"/>
              <a:ext cx="7101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7671000" y="2453003"/>
              <a:ext cx="1015800" cy="38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Validate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7" name="Google Shape;147;p17"/>
          <p:cNvGrpSpPr/>
          <p:nvPr/>
        </p:nvGrpSpPr>
        <p:grpSpPr>
          <a:xfrm>
            <a:off x="3262250" y="2839777"/>
            <a:ext cx="3067288" cy="389400"/>
            <a:chOff x="3262250" y="2839777"/>
            <a:chExt cx="3067288" cy="389400"/>
          </a:xfrm>
        </p:grpSpPr>
        <p:sp>
          <p:nvSpPr>
            <p:cNvPr id="148" name="Google Shape;148;p17"/>
            <p:cNvSpPr txBox="1"/>
            <p:nvPr/>
          </p:nvSpPr>
          <p:spPr>
            <a:xfrm>
              <a:off x="5619438" y="2887661"/>
              <a:ext cx="7101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3262250" y="2839777"/>
              <a:ext cx="1015800" cy="38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Convert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5619438" y="3226551"/>
            <a:ext cx="3067363" cy="389400"/>
            <a:chOff x="5619438" y="3226551"/>
            <a:chExt cx="3067363" cy="389400"/>
          </a:xfrm>
        </p:grpSpPr>
        <p:sp>
          <p:nvSpPr>
            <p:cNvPr id="151" name="Google Shape;151;p17"/>
            <p:cNvSpPr txBox="1"/>
            <p:nvPr/>
          </p:nvSpPr>
          <p:spPr>
            <a:xfrm>
              <a:off x="5619438" y="3274861"/>
              <a:ext cx="7101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7671000" y="3226551"/>
              <a:ext cx="1015800" cy="389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Maintain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" name="Google Shape;153;p17"/>
          <p:cNvCxnSpPr>
            <a:stCxn id="137" idx="3"/>
            <a:endCxn id="136" idx="1"/>
          </p:cNvCxnSpPr>
          <p:nvPr/>
        </p:nvCxnSpPr>
        <p:spPr>
          <a:xfrm flipH="1" rot="10800000">
            <a:off x="4278050" y="1483775"/>
            <a:ext cx="1341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4" name="Google Shape;154;p17"/>
          <p:cNvCxnSpPr>
            <a:stCxn id="140" idx="1"/>
            <a:endCxn id="139" idx="3"/>
          </p:cNvCxnSpPr>
          <p:nvPr/>
        </p:nvCxnSpPr>
        <p:spPr>
          <a:xfrm rot="10800000">
            <a:off x="6329400" y="1874136"/>
            <a:ext cx="13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5" name="Google Shape;155;p17"/>
          <p:cNvCxnSpPr>
            <a:stCxn id="143" idx="3"/>
            <a:endCxn id="142" idx="1"/>
          </p:cNvCxnSpPr>
          <p:nvPr/>
        </p:nvCxnSpPr>
        <p:spPr>
          <a:xfrm flipH="1" rot="10800000">
            <a:off x="4278050" y="2260010"/>
            <a:ext cx="1341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6" name="Google Shape;156;p17"/>
          <p:cNvCxnSpPr>
            <a:stCxn id="146" idx="1"/>
            <a:endCxn id="145" idx="3"/>
          </p:cNvCxnSpPr>
          <p:nvPr/>
        </p:nvCxnSpPr>
        <p:spPr>
          <a:xfrm flipH="1">
            <a:off x="6329400" y="2647703"/>
            <a:ext cx="13416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7" name="Google Shape;157;p17"/>
          <p:cNvCxnSpPr>
            <a:stCxn id="149" idx="3"/>
            <a:endCxn id="148" idx="1"/>
          </p:cNvCxnSpPr>
          <p:nvPr/>
        </p:nvCxnSpPr>
        <p:spPr>
          <a:xfrm>
            <a:off x="4278050" y="3034477"/>
            <a:ext cx="1341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>
            <a:stCxn id="152" idx="1"/>
            <a:endCxn id="151" idx="3"/>
          </p:cNvCxnSpPr>
          <p:nvPr/>
        </p:nvCxnSpPr>
        <p:spPr>
          <a:xfrm flipH="1">
            <a:off x="6329400" y="3421251"/>
            <a:ext cx="1341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59" name="Google Shape;159;p17"/>
          <p:cNvGrpSpPr/>
          <p:nvPr/>
        </p:nvGrpSpPr>
        <p:grpSpPr>
          <a:xfrm>
            <a:off x="5790509" y="4068624"/>
            <a:ext cx="368082" cy="361551"/>
            <a:chOff x="2415872" y="3459861"/>
            <a:chExt cx="368082" cy="361551"/>
          </a:xfrm>
        </p:grpSpPr>
        <p:sp>
          <p:nvSpPr>
            <p:cNvPr id="160" name="Google Shape;160;p17"/>
            <p:cNvSpPr/>
            <p:nvPr/>
          </p:nvSpPr>
          <p:spPr>
            <a:xfrm>
              <a:off x="2415872" y="3643885"/>
              <a:ext cx="368082" cy="177527"/>
            </a:xfrm>
            <a:custGeom>
              <a:rect b="b" l="l" r="r" t="t"/>
              <a:pathLst>
                <a:path extrusionOk="0" h="5192" w="10765">
                  <a:moveTo>
                    <a:pt x="5097" y="0"/>
                  </a:moveTo>
                  <a:lnTo>
                    <a:pt x="5097" y="881"/>
                  </a:lnTo>
                  <a:cubicBezTo>
                    <a:pt x="5049" y="834"/>
                    <a:pt x="4978" y="762"/>
                    <a:pt x="4930" y="715"/>
                  </a:cubicBezTo>
                  <a:cubicBezTo>
                    <a:pt x="4573" y="381"/>
                    <a:pt x="4120" y="191"/>
                    <a:pt x="3620" y="167"/>
                  </a:cubicBezTo>
                  <a:cubicBezTo>
                    <a:pt x="3608" y="166"/>
                    <a:pt x="3596" y="165"/>
                    <a:pt x="3584" y="165"/>
                  </a:cubicBezTo>
                  <a:cubicBezTo>
                    <a:pt x="3409" y="165"/>
                    <a:pt x="3264" y="322"/>
                    <a:pt x="3287" y="500"/>
                  </a:cubicBezTo>
                  <a:cubicBezTo>
                    <a:pt x="3287" y="1501"/>
                    <a:pt x="4096" y="2310"/>
                    <a:pt x="5073" y="2334"/>
                  </a:cubicBezTo>
                  <a:lnTo>
                    <a:pt x="5073" y="3334"/>
                  </a:lnTo>
                  <a:cubicBezTo>
                    <a:pt x="3739" y="3382"/>
                    <a:pt x="2453" y="3811"/>
                    <a:pt x="1358" y="4573"/>
                  </a:cubicBezTo>
                  <a:lnTo>
                    <a:pt x="405" y="4573"/>
                  </a:lnTo>
                  <a:cubicBezTo>
                    <a:pt x="0" y="4573"/>
                    <a:pt x="0" y="5192"/>
                    <a:pt x="405" y="5192"/>
                  </a:cubicBezTo>
                  <a:lnTo>
                    <a:pt x="10360" y="5192"/>
                  </a:lnTo>
                  <a:cubicBezTo>
                    <a:pt x="10764" y="5192"/>
                    <a:pt x="10764" y="4573"/>
                    <a:pt x="10360" y="4573"/>
                  </a:cubicBezTo>
                  <a:lnTo>
                    <a:pt x="9407" y="4573"/>
                  </a:lnTo>
                  <a:cubicBezTo>
                    <a:pt x="8312" y="3811"/>
                    <a:pt x="7026" y="3382"/>
                    <a:pt x="5692" y="3358"/>
                  </a:cubicBezTo>
                  <a:lnTo>
                    <a:pt x="5692" y="2763"/>
                  </a:lnTo>
                  <a:cubicBezTo>
                    <a:pt x="6668" y="2715"/>
                    <a:pt x="7454" y="1905"/>
                    <a:pt x="7478" y="905"/>
                  </a:cubicBezTo>
                  <a:cubicBezTo>
                    <a:pt x="7500" y="727"/>
                    <a:pt x="7356" y="570"/>
                    <a:pt x="7162" y="570"/>
                  </a:cubicBezTo>
                  <a:cubicBezTo>
                    <a:pt x="7148" y="570"/>
                    <a:pt x="7135" y="570"/>
                    <a:pt x="7121" y="572"/>
                  </a:cubicBezTo>
                  <a:cubicBezTo>
                    <a:pt x="6645" y="596"/>
                    <a:pt x="6192" y="786"/>
                    <a:pt x="5835" y="1120"/>
                  </a:cubicBezTo>
                  <a:cubicBezTo>
                    <a:pt x="5763" y="1167"/>
                    <a:pt x="5716" y="1239"/>
                    <a:pt x="5668" y="1286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2568131" y="3481847"/>
              <a:ext cx="63564" cy="119708"/>
            </a:xfrm>
            <a:custGeom>
              <a:rect b="b" l="l" r="r" t="t"/>
              <a:pathLst>
                <a:path extrusionOk="0" h="3501" w="1859">
                  <a:moveTo>
                    <a:pt x="929" y="0"/>
                  </a:moveTo>
                  <a:cubicBezTo>
                    <a:pt x="406" y="0"/>
                    <a:pt x="1" y="786"/>
                    <a:pt x="1" y="1739"/>
                  </a:cubicBezTo>
                  <a:cubicBezTo>
                    <a:pt x="1" y="2715"/>
                    <a:pt x="406" y="3501"/>
                    <a:pt x="929" y="3501"/>
                  </a:cubicBezTo>
                  <a:cubicBezTo>
                    <a:pt x="1453" y="3501"/>
                    <a:pt x="1858" y="2715"/>
                    <a:pt x="1858" y="1739"/>
                  </a:cubicBezTo>
                  <a:cubicBezTo>
                    <a:pt x="1858" y="786"/>
                    <a:pt x="1453" y="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2455774" y="3459861"/>
              <a:ext cx="144156" cy="162893"/>
            </a:xfrm>
            <a:custGeom>
              <a:rect b="b" l="l" r="r" t="t"/>
              <a:pathLst>
                <a:path extrusionOk="0" h="4764" w="4216">
                  <a:moveTo>
                    <a:pt x="1739" y="2096"/>
                  </a:moveTo>
                  <a:cubicBezTo>
                    <a:pt x="2001" y="2096"/>
                    <a:pt x="2144" y="2406"/>
                    <a:pt x="1953" y="2596"/>
                  </a:cubicBezTo>
                  <a:cubicBezTo>
                    <a:pt x="1892" y="2657"/>
                    <a:pt x="1820" y="2684"/>
                    <a:pt x="1749" y="2684"/>
                  </a:cubicBezTo>
                  <a:cubicBezTo>
                    <a:pt x="1597" y="2684"/>
                    <a:pt x="1453" y="2560"/>
                    <a:pt x="1453" y="2382"/>
                  </a:cubicBezTo>
                  <a:cubicBezTo>
                    <a:pt x="1453" y="2215"/>
                    <a:pt x="1572" y="2096"/>
                    <a:pt x="1739" y="2096"/>
                  </a:cubicBezTo>
                  <a:close/>
                  <a:moveTo>
                    <a:pt x="1548" y="0"/>
                  </a:moveTo>
                  <a:cubicBezTo>
                    <a:pt x="1524" y="858"/>
                    <a:pt x="834" y="1548"/>
                    <a:pt x="0" y="1548"/>
                  </a:cubicBezTo>
                  <a:lnTo>
                    <a:pt x="0" y="3215"/>
                  </a:lnTo>
                  <a:cubicBezTo>
                    <a:pt x="834" y="3215"/>
                    <a:pt x="1524" y="3906"/>
                    <a:pt x="1548" y="4763"/>
                  </a:cubicBezTo>
                  <a:lnTo>
                    <a:pt x="4215" y="4763"/>
                  </a:lnTo>
                  <a:cubicBezTo>
                    <a:pt x="3358" y="4763"/>
                    <a:pt x="2667" y="3715"/>
                    <a:pt x="2667" y="2382"/>
                  </a:cubicBezTo>
                  <a:cubicBezTo>
                    <a:pt x="2667" y="1048"/>
                    <a:pt x="3358" y="0"/>
                    <a:pt x="4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2455774" y="3459861"/>
              <a:ext cx="31799" cy="31799"/>
            </a:xfrm>
            <a:custGeom>
              <a:rect b="b" l="l" r="r" t="t"/>
              <a:pathLst>
                <a:path extrusionOk="0" h="930" w="930">
                  <a:moveTo>
                    <a:pt x="929" y="0"/>
                  </a:moveTo>
                  <a:lnTo>
                    <a:pt x="905" y="24"/>
                  </a:lnTo>
                  <a:lnTo>
                    <a:pt x="286" y="24"/>
                  </a:lnTo>
                  <a:cubicBezTo>
                    <a:pt x="119" y="24"/>
                    <a:pt x="0" y="143"/>
                    <a:pt x="0" y="310"/>
                  </a:cubicBezTo>
                  <a:lnTo>
                    <a:pt x="0" y="929"/>
                  </a:lnTo>
                  <a:cubicBezTo>
                    <a:pt x="500" y="929"/>
                    <a:pt x="929" y="524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2454954" y="3590955"/>
              <a:ext cx="31799" cy="31799"/>
            </a:xfrm>
            <a:custGeom>
              <a:rect b="b" l="l" r="r" t="t"/>
              <a:pathLst>
                <a:path extrusionOk="0" h="930" w="930">
                  <a:moveTo>
                    <a:pt x="0" y="0"/>
                  </a:moveTo>
                  <a:lnTo>
                    <a:pt x="0" y="620"/>
                  </a:lnTo>
                  <a:cubicBezTo>
                    <a:pt x="0" y="786"/>
                    <a:pt x="143" y="929"/>
                    <a:pt x="310" y="929"/>
                  </a:cubicBezTo>
                  <a:lnTo>
                    <a:pt x="929" y="929"/>
                  </a:lnTo>
                  <a:cubicBezTo>
                    <a:pt x="929" y="405"/>
                    <a:pt x="52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713073" y="3460682"/>
              <a:ext cx="31799" cy="31765"/>
            </a:xfrm>
            <a:custGeom>
              <a:rect b="b" l="l" r="r" t="t"/>
              <a:pathLst>
                <a:path extrusionOk="0" h="929" w="930">
                  <a:moveTo>
                    <a:pt x="1" y="0"/>
                  </a:moveTo>
                  <a:cubicBezTo>
                    <a:pt x="1" y="524"/>
                    <a:pt x="429" y="929"/>
                    <a:pt x="929" y="929"/>
                  </a:cubicBezTo>
                  <a:lnTo>
                    <a:pt x="929" y="310"/>
                  </a:lnTo>
                  <a:cubicBezTo>
                    <a:pt x="929" y="143"/>
                    <a:pt x="787" y="0"/>
                    <a:pt x="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599896" y="3460682"/>
              <a:ext cx="144976" cy="162072"/>
            </a:xfrm>
            <a:custGeom>
              <a:rect b="b" l="l" r="r" t="t"/>
              <a:pathLst>
                <a:path extrusionOk="0" h="4740" w="4240">
                  <a:moveTo>
                    <a:pt x="2477" y="2072"/>
                  </a:moveTo>
                  <a:cubicBezTo>
                    <a:pt x="2739" y="2072"/>
                    <a:pt x="2882" y="2382"/>
                    <a:pt x="2691" y="2572"/>
                  </a:cubicBezTo>
                  <a:cubicBezTo>
                    <a:pt x="2631" y="2633"/>
                    <a:pt x="2558" y="2660"/>
                    <a:pt x="2487" y="2660"/>
                  </a:cubicBezTo>
                  <a:cubicBezTo>
                    <a:pt x="2335" y="2660"/>
                    <a:pt x="2191" y="2536"/>
                    <a:pt x="2191" y="2358"/>
                  </a:cubicBezTo>
                  <a:cubicBezTo>
                    <a:pt x="2191" y="2191"/>
                    <a:pt x="2310" y="2072"/>
                    <a:pt x="2477" y="2072"/>
                  </a:cubicBezTo>
                  <a:close/>
                  <a:moveTo>
                    <a:pt x="0" y="0"/>
                  </a:moveTo>
                  <a:cubicBezTo>
                    <a:pt x="879" y="0"/>
                    <a:pt x="1544" y="1042"/>
                    <a:pt x="1548" y="2370"/>
                  </a:cubicBezTo>
                  <a:lnTo>
                    <a:pt x="1548" y="2370"/>
                  </a:lnTo>
                  <a:cubicBezTo>
                    <a:pt x="1544" y="3698"/>
                    <a:pt x="879" y="4739"/>
                    <a:pt x="0" y="4739"/>
                  </a:cubicBezTo>
                  <a:lnTo>
                    <a:pt x="2691" y="4739"/>
                  </a:lnTo>
                  <a:cubicBezTo>
                    <a:pt x="2691" y="3882"/>
                    <a:pt x="3382" y="3191"/>
                    <a:pt x="4239" y="3191"/>
                  </a:cubicBezTo>
                  <a:lnTo>
                    <a:pt x="4239" y="1548"/>
                  </a:lnTo>
                  <a:cubicBezTo>
                    <a:pt x="3382" y="1548"/>
                    <a:pt x="2691" y="857"/>
                    <a:pt x="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712252" y="3591776"/>
              <a:ext cx="31799" cy="31765"/>
            </a:xfrm>
            <a:custGeom>
              <a:rect b="b" l="l" r="r" t="t"/>
              <a:pathLst>
                <a:path extrusionOk="0" h="929" w="930">
                  <a:moveTo>
                    <a:pt x="930" y="0"/>
                  </a:moveTo>
                  <a:cubicBezTo>
                    <a:pt x="429" y="0"/>
                    <a:pt x="1" y="405"/>
                    <a:pt x="1" y="929"/>
                  </a:cubicBezTo>
                  <a:lnTo>
                    <a:pt x="644" y="905"/>
                  </a:lnTo>
                  <a:cubicBezTo>
                    <a:pt x="811" y="905"/>
                    <a:pt x="930" y="762"/>
                    <a:pt x="930" y="619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523550" y="3909075"/>
            <a:ext cx="2061000" cy="680667"/>
            <a:chOff x="457200" y="4025975"/>
            <a:chExt cx="2061000" cy="680667"/>
          </a:xfrm>
        </p:grpSpPr>
        <p:grpSp>
          <p:nvGrpSpPr>
            <p:cNvPr id="169" name="Google Shape;169;p17"/>
            <p:cNvGrpSpPr/>
            <p:nvPr/>
          </p:nvGrpSpPr>
          <p:grpSpPr>
            <a:xfrm>
              <a:off x="457200" y="4025975"/>
              <a:ext cx="2061000" cy="680667"/>
              <a:chOff x="457200" y="4025975"/>
              <a:chExt cx="2061000" cy="680667"/>
            </a:xfrm>
          </p:grpSpPr>
          <p:sp>
            <p:nvSpPr>
              <p:cNvPr id="170" name="Google Shape;170;p17"/>
              <p:cNvSpPr txBox="1"/>
              <p:nvPr/>
            </p:nvSpPr>
            <p:spPr>
              <a:xfrm>
                <a:off x="457200" y="40259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1" name="Google Shape;171;p17"/>
              <p:cNvSpPr txBox="1"/>
              <p:nvPr/>
            </p:nvSpPr>
            <p:spPr>
              <a:xfrm>
                <a:off x="457200" y="4303142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2" name="Google Shape;172;p17"/>
            <p:cNvSpPr/>
            <p:nvPr/>
          </p:nvSpPr>
          <p:spPr>
            <a:xfrm>
              <a:off x="2326200" y="4270341"/>
              <a:ext cx="192000" cy="19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" name="Google Shape;173;p17"/>
          <p:cNvCxnSpPr>
            <a:stCxn id="172" idx="6"/>
            <a:endCxn id="133" idx="2"/>
          </p:cNvCxnSpPr>
          <p:nvPr/>
        </p:nvCxnSpPr>
        <p:spPr>
          <a:xfrm>
            <a:off x="2584550" y="4249441"/>
            <a:ext cx="303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4" name="Google Shape;174;p17"/>
          <p:cNvGrpSpPr/>
          <p:nvPr/>
        </p:nvGrpSpPr>
        <p:grpSpPr>
          <a:xfrm>
            <a:off x="523550" y="1436313"/>
            <a:ext cx="2061000" cy="1646525"/>
            <a:chOff x="523550" y="1553213"/>
            <a:chExt cx="2061000" cy="1646525"/>
          </a:xfrm>
        </p:grpSpPr>
        <p:sp>
          <p:nvSpPr>
            <p:cNvPr id="175" name="Google Shape;175;p17"/>
            <p:cNvSpPr txBox="1"/>
            <p:nvPr/>
          </p:nvSpPr>
          <p:spPr>
            <a:xfrm>
              <a:off x="523550" y="1553213"/>
              <a:ext cx="2061000" cy="6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lead nurturing funnel</a:t>
              </a:r>
              <a:endParaRPr b="1" sz="21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523550" y="2234038"/>
              <a:ext cx="2061000" cy="9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beautiful name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, but also an extremely poisonous atmosphere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1437" name="Google Shape;1437;p44"/>
          <p:cNvGrpSpPr/>
          <p:nvPr/>
        </p:nvGrpSpPr>
        <p:grpSpPr>
          <a:xfrm>
            <a:off x="457188" y="1171475"/>
            <a:ext cx="2656575" cy="3583425"/>
            <a:chOff x="457188" y="1171475"/>
            <a:chExt cx="2656575" cy="3583425"/>
          </a:xfrm>
        </p:grpSpPr>
        <p:sp>
          <p:nvSpPr>
            <p:cNvPr id="1438" name="Google Shape;1438;p44"/>
            <p:cNvSpPr/>
            <p:nvPr/>
          </p:nvSpPr>
          <p:spPr>
            <a:xfrm>
              <a:off x="922425" y="2381400"/>
              <a:ext cx="1725900" cy="172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Demand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9" name="Google Shape;1439;p44"/>
            <p:cNvSpPr txBox="1"/>
            <p:nvPr/>
          </p:nvSpPr>
          <p:spPr>
            <a:xfrm>
              <a:off x="457188" y="1734000"/>
              <a:ext cx="1235400" cy="371400"/>
            </a:xfrm>
            <a:prstGeom prst="rect">
              <a:avLst/>
            </a:prstGeom>
            <a:solidFill>
              <a:srgbClr val="89BB63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Content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0" name="Google Shape;1440;p44"/>
            <p:cNvSpPr txBox="1"/>
            <p:nvPr/>
          </p:nvSpPr>
          <p:spPr>
            <a:xfrm>
              <a:off x="1878363" y="1734000"/>
              <a:ext cx="1235400" cy="371400"/>
            </a:xfrm>
            <a:prstGeom prst="rect">
              <a:avLst/>
            </a:prstGeom>
            <a:solidFill>
              <a:srgbClr val="89BB63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1" name="Google Shape;1441;p44"/>
            <p:cNvSpPr txBox="1"/>
            <p:nvPr/>
          </p:nvSpPr>
          <p:spPr>
            <a:xfrm>
              <a:off x="1167763" y="1171475"/>
              <a:ext cx="1235400" cy="371400"/>
            </a:xfrm>
            <a:prstGeom prst="rect">
              <a:avLst/>
            </a:prstGeom>
            <a:solidFill>
              <a:srgbClr val="89BB63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Strategy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2" name="Google Shape;1442;p44"/>
            <p:cNvSpPr txBox="1"/>
            <p:nvPr/>
          </p:nvSpPr>
          <p:spPr>
            <a:xfrm>
              <a:off x="457188" y="4383500"/>
              <a:ext cx="1235400" cy="371400"/>
            </a:xfrm>
            <a:prstGeom prst="rect">
              <a:avLst/>
            </a:prstGeom>
            <a:solidFill>
              <a:srgbClr val="89BB63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Interactive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3" name="Google Shape;1443;p44"/>
            <p:cNvSpPr txBox="1"/>
            <p:nvPr/>
          </p:nvSpPr>
          <p:spPr>
            <a:xfrm>
              <a:off x="1878363" y="4383500"/>
              <a:ext cx="1235400" cy="371400"/>
            </a:xfrm>
            <a:prstGeom prst="rect">
              <a:avLst/>
            </a:prstGeom>
            <a:solidFill>
              <a:srgbClr val="89BB63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Response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44" name="Google Shape;1444;p44"/>
          <p:cNvCxnSpPr>
            <a:stCxn id="1441" idx="2"/>
            <a:endCxn id="1438" idx="0"/>
          </p:cNvCxnSpPr>
          <p:nvPr/>
        </p:nvCxnSpPr>
        <p:spPr>
          <a:xfrm flipH="1" rot="-5400000">
            <a:off x="1366513" y="1961825"/>
            <a:ext cx="8385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44"/>
          <p:cNvCxnSpPr>
            <a:stCxn id="1439" idx="2"/>
            <a:endCxn id="1438" idx="2"/>
          </p:cNvCxnSpPr>
          <p:nvPr/>
        </p:nvCxnSpPr>
        <p:spPr>
          <a:xfrm rot="5400000">
            <a:off x="429138" y="2598750"/>
            <a:ext cx="1139100" cy="152400"/>
          </a:xfrm>
          <a:prstGeom prst="bentConnector4">
            <a:avLst>
              <a:gd fmla="val 12115" name="adj1"/>
              <a:gd fmla="val 25629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44"/>
          <p:cNvCxnSpPr>
            <a:stCxn id="1440" idx="2"/>
            <a:endCxn id="1438" idx="6"/>
          </p:cNvCxnSpPr>
          <p:nvPr/>
        </p:nvCxnSpPr>
        <p:spPr>
          <a:xfrm flipH="1" rot="-5400000">
            <a:off x="2002713" y="2598750"/>
            <a:ext cx="1139100" cy="152400"/>
          </a:xfrm>
          <a:prstGeom prst="bentConnector4">
            <a:avLst>
              <a:gd fmla="val 12115" name="adj1"/>
              <a:gd fmla="val 2561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44"/>
          <p:cNvCxnSpPr>
            <a:stCxn id="1442" idx="0"/>
            <a:endCxn id="1438" idx="2"/>
          </p:cNvCxnSpPr>
          <p:nvPr/>
        </p:nvCxnSpPr>
        <p:spPr>
          <a:xfrm flipH="1" rot="5400000">
            <a:off x="429138" y="3737750"/>
            <a:ext cx="1139100" cy="152400"/>
          </a:xfrm>
          <a:prstGeom prst="bentConnector4">
            <a:avLst>
              <a:gd fmla="val 12124" name="adj1"/>
              <a:gd fmla="val 25629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44"/>
          <p:cNvCxnSpPr>
            <a:stCxn id="1443" idx="0"/>
            <a:endCxn id="1438" idx="6"/>
          </p:cNvCxnSpPr>
          <p:nvPr/>
        </p:nvCxnSpPr>
        <p:spPr>
          <a:xfrm rot="-5400000">
            <a:off x="2002713" y="3737750"/>
            <a:ext cx="1139100" cy="152400"/>
          </a:xfrm>
          <a:prstGeom prst="bentConnector4">
            <a:avLst>
              <a:gd fmla="val 12124" name="adj1"/>
              <a:gd fmla="val 2561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9" name="Google Shape;1449;p44"/>
          <p:cNvGrpSpPr/>
          <p:nvPr/>
        </p:nvGrpSpPr>
        <p:grpSpPr>
          <a:xfrm>
            <a:off x="3243713" y="1171475"/>
            <a:ext cx="2656575" cy="3583425"/>
            <a:chOff x="3243713" y="1171475"/>
            <a:chExt cx="2656575" cy="3583425"/>
          </a:xfrm>
        </p:grpSpPr>
        <p:sp>
          <p:nvSpPr>
            <p:cNvPr id="1450" name="Google Shape;1450;p44"/>
            <p:cNvSpPr/>
            <p:nvPr/>
          </p:nvSpPr>
          <p:spPr>
            <a:xfrm>
              <a:off x="3708950" y="2381400"/>
              <a:ext cx="1725900" cy="172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Lead nurturing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1" name="Google Shape;1451;p44"/>
            <p:cNvSpPr txBox="1"/>
            <p:nvPr/>
          </p:nvSpPr>
          <p:spPr>
            <a:xfrm>
              <a:off x="3243713" y="1734000"/>
              <a:ext cx="1235400" cy="371400"/>
            </a:xfrm>
            <a:prstGeom prst="rect">
              <a:avLst/>
            </a:prstGeom>
            <a:solidFill>
              <a:srgbClr val="67B19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Score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2" name="Google Shape;1452;p44"/>
            <p:cNvSpPr txBox="1"/>
            <p:nvPr/>
          </p:nvSpPr>
          <p:spPr>
            <a:xfrm>
              <a:off x="4664888" y="1734000"/>
              <a:ext cx="1235400" cy="371400"/>
            </a:xfrm>
            <a:prstGeom prst="rect">
              <a:avLst/>
            </a:prstGeom>
            <a:solidFill>
              <a:srgbClr val="67B19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Route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3" name="Google Shape;1453;p44"/>
            <p:cNvSpPr txBox="1"/>
            <p:nvPr/>
          </p:nvSpPr>
          <p:spPr>
            <a:xfrm>
              <a:off x="3954288" y="1171475"/>
              <a:ext cx="1235400" cy="371400"/>
            </a:xfrm>
            <a:prstGeom prst="rect">
              <a:avLst/>
            </a:prstGeom>
            <a:solidFill>
              <a:srgbClr val="67B19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Nurture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4" name="Google Shape;1454;p44"/>
            <p:cNvSpPr txBox="1"/>
            <p:nvPr/>
          </p:nvSpPr>
          <p:spPr>
            <a:xfrm>
              <a:off x="3243713" y="4383500"/>
              <a:ext cx="1235400" cy="371400"/>
            </a:xfrm>
            <a:prstGeom prst="rect">
              <a:avLst/>
            </a:prstGeom>
            <a:solidFill>
              <a:srgbClr val="67B19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Report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5" name="Google Shape;1455;p44"/>
            <p:cNvSpPr txBox="1"/>
            <p:nvPr/>
          </p:nvSpPr>
          <p:spPr>
            <a:xfrm>
              <a:off x="4664888" y="4383500"/>
              <a:ext cx="1235400" cy="371400"/>
            </a:xfrm>
            <a:prstGeom prst="rect">
              <a:avLst/>
            </a:prstGeom>
            <a:solidFill>
              <a:srgbClr val="67B19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Automate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56" name="Google Shape;1456;p44"/>
          <p:cNvCxnSpPr>
            <a:stCxn id="1453" idx="2"/>
            <a:endCxn id="1450" idx="0"/>
          </p:cNvCxnSpPr>
          <p:nvPr/>
        </p:nvCxnSpPr>
        <p:spPr>
          <a:xfrm flipH="1" rot="-5400000">
            <a:off x="4153038" y="1961825"/>
            <a:ext cx="8385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p44"/>
          <p:cNvCxnSpPr>
            <a:stCxn id="1452" idx="2"/>
            <a:endCxn id="1450" idx="6"/>
          </p:cNvCxnSpPr>
          <p:nvPr/>
        </p:nvCxnSpPr>
        <p:spPr>
          <a:xfrm flipH="1" rot="-5400000">
            <a:off x="4789238" y="2598750"/>
            <a:ext cx="1139100" cy="152400"/>
          </a:xfrm>
          <a:prstGeom prst="bentConnector4">
            <a:avLst>
              <a:gd fmla="val 12115" name="adj1"/>
              <a:gd fmla="val 2561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44"/>
          <p:cNvCxnSpPr>
            <a:stCxn id="1455" idx="0"/>
            <a:endCxn id="1450" idx="6"/>
          </p:cNvCxnSpPr>
          <p:nvPr/>
        </p:nvCxnSpPr>
        <p:spPr>
          <a:xfrm rot="-5400000">
            <a:off x="4789238" y="3737750"/>
            <a:ext cx="1139100" cy="152400"/>
          </a:xfrm>
          <a:prstGeom prst="bentConnector4">
            <a:avLst>
              <a:gd fmla="val 12124" name="adj1"/>
              <a:gd fmla="val 2561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59" name="Google Shape;1459;p44"/>
          <p:cNvGrpSpPr/>
          <p:nvPr/>
        </p:nvGrpSpPr>
        <p:grpSpPr>
          <a:xfrm>
            <a:off x="6030238" y="1171475"/>
            <a:ext cx="2656575" cy="3583425"/>
            <a:chOff x="6030238" y="1171475"/>
            <a:chExt cx="2656575" cy="3583425"/>
          </a:xfrm>
        </p:grpSpPr>
        <p:sp>
          <p:nvSpPr>
            <p:cNvPr id="1460" name="Google Shape;1460;p44"/>
            <p:cNvSpPr/>
            <p:nvPr/>
          </p:nvSpPr>
          <p:spPr>
            <a:xfrm>
              <a:off x="6495475" y="2381400"/>
              <a:ext cx="1725900" cy="172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Sales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1" name="Google Shape;1461;p44"/>
            <p:cNvSpPr txBox="1"/>
            <p:nvPr/>
          </p:nvSpPr>
          <p:spPr>
            <a:xfrm>
              <a:off x="6030238" y="1734000"/>
              <a:ext cx="1235400" cy="371400"/>
            </a:xfrm>
            <a:prstGeom prst="rect">
              <a:avLst/>
            </a:prstGeom>
            <a:solidFill>
              <a:srgbClr val="69B9EC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Engage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2" name="Google Shape;1462;p44"/>
            <p:cNvSpPr txBox="1"/>
            <p:nvPr/>
          </p:nvSpPr>
          <p:spPr>
            <a:xfrm>
              <a:off x="7451413" y="1734000"/>
              <a:ext cx="1235400" cy="371400"/>
            </a:xfrm>
            <a:prstGeom prst="rect">
              <a:avLst/>
            </a:prstGeom>
            <a:solidFill>
              <a:srgbClr val="69B9EC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Propose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3" name="Google Shape;1463;p44"/>
            <p:cNvSpPr txBox="1"/>
            <p:nvPr/>
          </p:nvSpPr>
          <p:spPr>
            <a:xfrm>
              <a:off x="6740813" y="1171475"/>
              <a:ext cx="1235400" cy="371400"/>
            </a:xfrm>
            <a:prstGeom prst="rect">
              <a:avLst/>
            </a:prstGeom>
            <a:solidFill>
              <a:srgbClr val="69B9EC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Qualify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4" name="Google Shape;1464;p44"/>
            <p:cNvSpPr txBox="1"/>
            <p:nvPr/>
          </p:nvSpPr>
          <p:spPr>
            <a:xfrm>
              <a:off x="6030238" y="4383500"/>
              <a:ext cx="1235400" cy="371400"/>
            </a:xfrm>
            <a:prstGeom prst="rect">
              <a:avLst/>
            </a:prstGeom>
            <a:solidFill>
              <a:srgbClr val="69B9EC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5" name="Google Shape;1465;p44"/>
            <p:cNvSpPr txBox="1"/>
            <p:nvPr/>
          </p:nvSpPr>
          <p:spPr>
            <a:xfrm>
              <a:off x="7451413" y="4383500"/>
              <a:ext cx="1235400" cy="371400"/>
            </a:xfrm>
            <a:prstGeom prst="rect">
              <a:avLst/>
            </a:prstGeom>
            <a:solidFill>
              <a:srgbClr val="69B9EC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Negotiate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66" name="Google Shape;1466;p44"/>
          <p:cNvCxnSpPr>
            <a:stCxn id="1463" idx="2"/>
            <a:endCxn id="1460" idx="0"/>
          </p:cNvCxnSpPr>
          <p:nvPr/>
        </p:nvCxnSpPr>
        <p:spPr>
          <a:xfrm flipH="1" rot="-5400000">
            <a:off x="6939563" y="1961825"/>
            <a:ext cx="8385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44"/>
          <p:cNvCxnSpPr>
            <a:stCxn id="1462" idx="2"/>
            <a:endCxn id="1460" idx="6"/>
          </p:cNvCxnSpPr>
          <p:nvPr/>
        </p:nvCxnSpPr>
        <p:spPr>
          <a:xfrm flipH="1" rot="-5400000">
            <a:off x="7575763" y="2598750"/>
            <a:ext cx="1139100" cy="152400"/>
          </a:xfrm>
          <a:prstGeom prst="bentConnector4">
            <a:avLst>
              <a:gd fmla="val 12115" name="adj1"/>
              <a:gd fmla="val 2561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44"/>
          <p:cNvCxnSpPr>
            <a:stCxn id="1465" idx="0"/>
            <a:endCxn id="1460" idx="6"/>
          </p:cNvCxnSpPr>
          <p:nvPr/>
        </p:nvCxnSpPr>
        <p:spPr>
          <a:xfrm rot="-5400000">
            <a:off x="7575763" y="3737750"/>
            <a:ext cx="1139100" cy="152400"/>
          </a:xfrm>
          <a:prstGeom prst="bentConnector4">
            <a:avLst>
              <a:gd fmla="val 12124" name="adj1"/>
              <a:gd fmla="val 2561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9" name="Google Shape;1469;p44"/>
          <p:cNvCxnSpPr>
            <a:stCxn id="1451" idx="2"/>
            <a:endCxn id="1450" idx="2"/>
          </p:cNvCxnSpPr>
          <p:nvPr/>
        </p:nvCxnSpPr>
        <p:spPr>
          <a:xfrm rot="5400000">
            <a:off x="3215663" y="2598750"/>
            <a:ext cx="1139100" cy="152400"/>
          </a:xfrm>
          <a:prstGeom prst="bentConnector4">
            <a:avLst>
              <a:gd fmla="val 12115" name="adj1"/>
              <a:gd fmla="val 25629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Google Shape;1470;p44"/>
          <p:cNvCxnSpPr>
            <a:stCxn id="1454" idx="0"/>
            <a:endCxn id="1450" idx="2"/>
          </p:cNvCxnSpPr>
          <p:nvPr/>
        </p:nvCxnSpPr>
        <p:spPr>
          <a:xfrm flipH="1" rot="5400000">
            <a:off x="3215663" y="3737750"/>
            <a:ext cx="1139100" cy="152400"/>
          </a:xfrm>
          <a:prstGeom prst="bentConnector4">
            <a:avLst>
              <a:gd fmla="val 12124" name="adj1"/>
              <a:gd fmla="val 25629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44"/>
          <p:cNvCxnSpPr>
            <a:stCxn id="1461" idx="2"/>
            <a:endCxn id="1460" idx="2"/>
          </p:cNvCxnSpPr>
          <p:nvPr/>
        </p:nvCxnSpPr>
        <p:spPr>
          <a:xfrm rot="5400000">
            <a:off x="6002188" y="2598750"/>
            <a:ext cx="1139100" cy="152400"/>
          </a:xfrm>
          <a:prstGeom prst="bentConnector4">
            <a:avLst>
              <a:gd fmla="val 12115" name="adj1"/>
              <a:gd fmla="val 25629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2" name="Google Shape;1472;p44"/>
          <p:cNvCxnSpPr>
            <a:stCxn id="1460" idx="2"/>
            <a:endCxn id="1464" idx="0"/>
          </p:cNvCxnSpPr>
          <p:nvPr/>
        </p:nvCxnSpPr>
        <p:spPr>
          <a:xfrm>
            <a:off x="6495475" y="3244350"/>
            <a:ext cx="152400" cy="1139100"/>
          </a:xfrm>
          <a:prstGeom prst="bentConnector4">
            <a:avLst>
              <a:gd fmla="val -156250" name="adj1"/>
              <a:gd fmla="val 8788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Google Shape;1473;p44"/>
          <p:cNvSpPr txBox="1"/>
          <p:nvPr/>
        </p:nvSpPr>
        <p:spPr>
          <a:xfrm>
            <a:off x="2561025" y="977175"/>
            <a:ext cx="123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Qualified leads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4" name="Google Shape;1474;p44"/>
          <p:cNvSpPr txBox="1"/>
          <p:nvPr/>
        </p:nvSpPr>
        <p:spPr>
          <a:xfrm>
            <a:off x="5347563" y="977175"/>
            <a:ext cx="123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Opportunities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5" name="Google Shape;1475;p44"/>
          <p:cNvCxnSpPr>
            <a:stCxn id="1441" idx="3"/>
            <a:endCxn id="1453" idx="1"/>
          </p:cNvCxnSpPr>
          <p:nvPr/>
        </p:nvCxnSpPr>
        <p:spPr>
          <a:xfrm>
            <a:off x="2403163" y="1357175"/>
            <a:ext cx="155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6" name="Google Shape;1476;p44"/>
          <p:cNvCxnSpPr>
            <a:stCxn id="1453" idx="3"/>
            <a:endCxn id="1463" idx="1"/>
          </p:cNvCxnSpPr>
          <p:nvPr/>
        </p:nvCxnSpPr>
        <p:spPr>
          <a:xfrm>
            <a:off x="5189688" y="1357175"/>
            <a:ext cx="155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5"/>
          <p:cNvSpPr/>
          <p:nvPr/>
        </p:nvSpPr>
        <p:spPr>
          <a:xfrm>
            <a:off x="2800188" y="1188490"/>
            <a:ext cx="3543600" cy="3543600"/>
          </a:xfrm>
          <a:prstGeom prst="arc">
            <a:avLst>
              <a:gd fmla="val 14252932" name="adj1"/>
              <a:gd fmla="val 1243294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1483" name="Google Shape;1483;p45"/>
          <p:cNvGrpSpPr/>
          <p:nvPr/>
        </p:nvGrpSpPr>
        <p:grpSpPr>
          <a:xfrm>
            <a:off x="457200" y="1188475"/>
            <a:ext cx="1651225" cy="824613"/>
            <a:chOff x="457200" y="3907475"/>
            <a:chExt cx="1651225" cy="824613"/>
          </a:xfrm>
        </p:grpSpPr>
        <p:sp>
          <p:nvSpPr>
            <p:cNvPr id="1484" name="Google Shape;1484;p45"/>
            <p:cNvSpPr txBox="1"/>
            <p:nvPr/>
          </p:nvSpPr>
          <p:spPr>
            <a:xfrm>
              <a:off x="457200" y="3907475"/>
              <a:ext cx="16512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Educate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5" name="Google Shape;1485;p45"/>
            <p:cNvSpPr txBox="1"/>
            <p:nvPr/>
          </p:nvSpPr>
          <p:spPr>
            <a:xfrm>
              <a:off x="457225" y="4239188"/>
              <a:ext cx="1651200" cy="492900"/>
            </a:xfrm>
            <a:prstGeom prst="rect">
              <a:avLst/>
            </a:prstGeom>
            <a:solidFill>
              <a:srgbClr val="87D5B2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6" name="Google Shape;1486;p45"/>
          <p:cNvGrpSpPr/>
          <p:nvPr/>
        </p:nvGrpSpPr>
        <p:grpSpPr>
          <a:xfrm>
            <a:off x="7035563" y="1188475"/>
            <a:ext cx="1651231" cy="824613"/>
            <a:chOff x="2649988" y="3907475"/>
            <a:chExt cx="1651231" cy="824613"/>
          </a:xfrm>
        </p:grpSpPr>
        <p:sp>
          <p:nvSpPr>
            <p:cNvPr id="1487" name="Google Shape;1487;p45"/>
            <p:cNvSpPr txBox="1"/>
            <p:nvPr/>
          </p:nvSpPr>
          <p:spPr>
            <a:xfrm>
              <a:off x="2649988" y="3907475"/>
              <a:ext cx="1651200" cy="3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Inform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8" name="Google Shape;1488;p45"/>
            <p:cNvSpPr txBox="1"/>
            <p:nvPr/>
          </p:nvSpPr>
          <p:spPr>
            <a:xfrm>
              <a:off x="2650019" y="4239188"/>
              <a:ext cx="1651200" cy="492900"/>
            </a:xfrm>
            <a:prstGeom prst="rect">
              <a:avLst/>
            </a:prstGeom>
            <a:solidFill>
              <a:srgbClr val="75C9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9" name="Google Shape;1489;p45"/>
          <p:cNvGrpSpPr/>
          <p:nvPr/>
        </p:nvGrpSpPr>
        <p:grpSpPr>
          <a:xfrm>
            <a:off x="457113" y="3907463"/>
            <a:ext cx="1651285" cy="824600"/>
            <a:chOff x="4842725" y="3907475"/>
            <a:chExt cx="1651285" cy="824600"/>
          </a:xfrm>
        </p:grpSpPr>
        <p:sp>
          <p:nvSpPr>
            <p:cNvPr id="1490" name="Google Shape;1490;p45"/>
            <p:cNvSpPr txBox="1"/>
            <p:nvPr/>
          </p:nvSpPr>
          <p:spPr>
            <a:xfrm>
              <a:off x="4842725" y="3907475"/>
              <a:ext cx="1651200" cy="33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Engage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1" name="Google Shape;1491;p45"/>
            <p:cNvSpPr txBox="1"/>
            <p:nvPr/>
          </p:nvSpPr>
          <p:spPr>
            <a:xfrm>
              <a:off x="4842810" y="4239175"/>
              <a:ext cx="1651200" cy="492900"/>
            </a:xfrm>
            <a:prstGeom prst="rect">
              <a:avLst/>
            </a:prstGeom>
            <a:solidFill>
              <a:srgbClr val="629ECB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2" name="Google Shape;1492;p45"/>
          <p:cNvGrpSpPr/>
          <p:nvPr/>
        </p:nvGrpSpPr>
        <p:grpSpPr>
          <a:xfrm>
            <a:off x="7035588" y="3907475"/>
            <a:ext cx="1651214" cy="824613"/>
            <a:chOff x="7035588" y="3907475"/>
            <a:chExt cx="1651214" cy="824613"/>
          </a:xfrm>
        </p:grpSpPr>
        <p:sp>
          <p:nvSpPr>
            <p:cNvPr id="1493" name="Google Shape;1493;p45"/>
            <p:cNvSpPr txBox="1"/>
            <p:nvPr/>
          </p:nvSpPr>
          <p:spPr>
            <a:xfrm>
              <a:off x="7035588" y="3907475"/>
              <a:ext cx="1651200" cy="33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Convert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4" name="Google Shape;1494;p45"/>
            <p:cNvSpPr txBox="1"/>
            <p:nvPr/>
          </p:nvSpPr>
          <p:spPr>
            <a:xfrm>
              <a:off x="7035601" y="4239188"/>
              <a:ext cx="1651200" cy="492900"/>
            </a:xfrm>
            <a:prstGeom prst="rect">
              <a:avLst/>
            </a:prstGeom>
            <a:solidFill>
              <a:srgbClr val="4F7498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5" name="Google Shape;1495;p45"/>
          <p:cNvSpPr/>
          <p:nvPr/>
        </p:nvSpPr>
        <p:spPr>
          <a:xfrm>
            <a:off x="3508050" y="1896338"/>
            <a:ext cx="2127900" cy="212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Lead nurturing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6" name="Google Shape;1496;p45"/>
          <p:cNvSpPr/>
          <p:nvPr/>
        </p:nvSpPr>
        <p:spPr>
          <a:xfrm>
            <a:off x="2683350" y="1188492"/>
            <a:ext cx="824700" cy="82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45"/>
          <p:cNvSpPr/>
          <p:nvPr/>
        </p:nvSpPr>
        <p:spPr>
          <a:xfrm>
            <a:off x="2683350" y="3907430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5"/>
          <p:cNvSpPr/>
          <p:nvPr/>
        </p:nvSpPr>
        <p:spPr>
          <a:xfrm>
            <a:off x="5635950" y="1188492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5"/>
          <p:cNvSpPr/>
          <p:nvPr/>
        </p:nvSpPr>
        <p:spPr>
          <a:xfrm>
            <a:off x="5635950" y="3907430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0" name="Google Shape;1500;p45"/>
          <p:cNvGrpSpPr/>
          <p:nvPr/>
        </p:nvGrpSpPr>
        <p:grpSpPr>
          <a:xfrm>
            <a:off x="4374955" y="1398829"/>
            <a:ext cx="394073" cy="403908"/>
            <a:chOff x="1261000" y="238125"/>
            <a:chExt cx="5097975" cy="5238750"/>
          </a:xfrm>
        </p:grpSpPr>
        <p:sp>
          <p:nvSpPr>
            <p:cNvPr id="1501" name="Google Shape;1501;p45"/>
            <p:cNvSpPr/>
            <p:nvPr/>
          </p:nvSpPr>
          <p:spPr>
            <a:xfrm>
              <a:off x="1261000" y="238125"/>
              <a:ext cx="4853475" cy="3534650"/>
            </a:xfrm>
            <a:custGeom>
              <a:rect b="b" l="l" r="r" t="t"/>
              <a:pathLst>
                <a:path extrusionOk="0" h="141386" w="194139">
                  <a:moveTo>
                    <a:pt x="44595" y="13755"/>
                  </a:moveTo>
                  <a:lnTo>
                    <a:pt x="45588" y="13790"/>
                  </a:lnTo>
                  <a:lnTo>
                    <a:pt x="46582" y="13842"/>
                  </a:lnTo>
                  <a:lnTo>
                    <a:pt x="47558" y="13947"/>
                  </a:lnTo>
                  <a:lnTo>
                    <a:pt x="48517" y="14069"/>
                  </a:lnTo>
                  <a:lnTo>
                    <a:pt x="49476" y="14243"/>
                  </a:lnTo>
                  <a:lnTo>
                    <a:pt x="50435" y="14435"/>
                  </a:lnTo>
                  <a:lnTo>
                    <a:pt x="51359" y="14679"/>
                  </a:lnTo>
                  <a:lnTo>
                    <a:pt x="52283" y="14940"/>
                  </a:lnTo>
                  <a:lnTo>
                    <a:pt x="53207" y="15237"/>
                  </a:lnTo>
                  <a:lnTo>
                    <a:pt x="54113" y="15568"/>
                  </a:lnTo>
                  <a:lnTo>
                    <a:pt x="55003" y="15934"/>
                  </a:lnTo>
                  <a:lnTo>
                    <a:pt x="55892" y="16335"/>
                  </a:lnTo>
                  <a:lnTo>
                    <a:pt x="56781" y="16771"/>
                  </a:lnTo>
                  <a:lnTo>
                    <a:pt x="57635" y="17224"/>
                  </a:lnTo>
                  <a:lnTo>
                    <a:pt x="58489" y="17730"/>
                  </a:lnTo>
                  <a:lnTo>
                    <a:pt x="59343" y="18253"/>
                  </a:lnTo>
                  <a:lnTo>
                    <a:pt x="60180" y="18811"/>
                  </a:lnTo>
                  <a:lnTo>
                    <a:pt x="61000" y="19403"/>
                  </a:lnTo>
                  <a:lnTo>
                    <a:pt x="61819" y="20031"/>
                  </a:lnTo>
                  <a:lnTo>
                    <a:pt x="62621" y="20693"/>
                  </a:lnTo>
                  <a:lnTo>
                    <a:pt x="63405" y="21373"/>
                  </a:lnTo>
                  <a:lnTo>
                    <a:pt x="64190" y="22088"/>
                  </a:lnTo>
                  <a:lnTo>
                    <a:pt x="64957" y="22855"/>
                  </a:lnTo>
                  <a:lnTo>
                    <a:pt x="65724" y="23622"/>
                  </a:lnTo>
                  <a:lnTo>
                    <a:pt x="66474" y="24442"/>
                  </a:lnTo>
                  <a:lnTo>
                    <a:pt x="23291" y="65515"/>
                  </a:lnTo>
                  <a:lnTo>
                    <a:pt x="22541" y="64748"/>
                  </a:lnTo>
                  <a:lnTo>
                    <a:pt x="21844" y="63963"/>
                  </a:lnTo>
                  <a:lnTo>
                    <a:pt x="21147" y="63196"/>
                  </a:lnTo>
                  <a:lnTo>
                    <a:pt x="20502" y="62394"/>
                  </a:lnTo>
                  <a:lnTo>
                    <a:pt x="19874" y="61592"/>
                  </a:lnTo>
                  <a:lnTo>
                    <a:pt x="19281" y="60790"/>
                  </a:lnTo>
                  <a:lnTo>
                    <a:pt x="18706" y="59971"/>
                  </a:lnTo>
                  <a:lnTo>
                    <a:pt x="18166" y="59152"/>
                  </a:lnTo>
                  <a:lnTo>
                    <a:pt x="17660" y="58315"/>
                  </a:lnTo>
                  <a:lnTo>
                    <a:pt x="17189" y="57478"/>
                  </a:lnTo>
                  <a:lnTo>
                    <a:pt x="16736" y="56641"/>
                  </a:lnTo>
                  <a:lnTo>
                    <a:pt x="16335" y="55770"/>
                  </a:lnTo>
                  <a:lnTo>
                    <a:pt x="15934" y="54915"/>
                  </a:lnTo>
                  <a:lnTo>
                    <a:pt x="15586" y="54044"/>
                  </a:lnTo>
                  <a:lnTo>
                    <a:pt x="15272" y="53155"/>
                  </a:lnTo>
                  <a:lnTo>
                    <a:pt x="14975" y="52265"/>
                  </a:lnTo>
                  <a:lnTo>
                    <a:pt x="14714" y="51359"/>
                  </a:lnTo>
                  <a:lnTo>
                    <a:pt x="14487" y="50452"/>
                  </a:lnTo>
                  <a:lnTo>
                    <a:pt x="14278" y="49546"/>
                  </a:lnTo>
                  <a:lnTo>
                    <a:pt x="14121" y="48622"/>
                  </a:lnTo>
                  <a:lnTo>
                    <a:pt x="13982" y="47680"/>
                  </a:lnTo>
                  <a:lnTo>
                    <a:pt x="13877" y="46739"/>
                  </a:lnTo>
                  <a:lnTo>
                    <a:pt x="13807" y="45798"/>
                  </a:lnTo>
                  <a:lnTo>
                    <a:pt x="13772" y="44839"/>
                  </a:lnTo>
                  <a:lnTo>
                    <a:pt x="13772" y="43863"/>
                  </a:lnTo>
                  <a:lnTo>
                    <a:pt x="13790" y="42904"/>
                  </a:lnTo>
                  <a:lnTo>
                    <a:pt x="13860" y="41910"/>
                  </a:lnTo>
                  <a:lnTo>
                    <a:pt x="13947" y="40934"/>
                  </a:lnTo>
                  <a:lnTo>
                    <a:pt x="14069" y="39923"/>
                  </a:lnTo>
                  <a:lnTo>
                    <a:pt x="14226" y="38929"/>
                  </a:lnTo>
                  <a:lnTo>
                    <a:pt x="14417" y="37900"/>
                  </a:lnTo>
                  <a:lnTo>
                    <a:pt x="14644" y="36889"/>
                  </a:lnTo>
                  <a:lnTo>
                    <a:pt x="14923" y="35773"/>
                  </a:lnTo>
                  <a:lnTo>
                    <a:pt x="15237" y="34693"/>
                  </a:lnTo>
                  <a:lnTo>
                    <a:pt x="15568" y="33629"/>
                  </a:lnTo>
                  <a:lnTo>
                    <a:pt x="15934" y="32583"/>
                  </a:lnTo>
                  <a:lnTo>
                    <a:pt x="16335" y="31572"/>
                  </a:lnTo>
                  <a:lnTo>
                    <a:pt x="16771" y="30596"/>
                  </a:lnTo>
                  <a:lnTo>
                    <a:pt x="17207" y="29637"/>
                  </a:lnTo>
                  <a:lnTo>
                    <a:pt x="17695" y="28695"/>
                  </a:lnTo>
                  <a:lnTo>
                    <a:pt x="18201" y="27789"/>
                  </a:lnTo>
                  <a:lnTo>
                    <a:pt x="18741" y="26917"/>
                  </a:lnTo>
                  <a:lnTo>
                    <a:pt x="19316" y="26063"/>
                  </a:lnTo>
                  <a:lnTo>
                    <a:pt x="19909" y="25226"/>
                  </a:lnTo>
                  <a:lnTo>
                    <a:pt x="20519" y="24442"/>
                  </a:lnTo>
                  <a:lnTo>
                    <a:pt x="21164" y="23657"/>
                  </a:lnTo>
                  <a:lnTo>
                    <a:pt x="21844" y="22908"/>
                  </a:lnTo>
                  <a:lnTo>
                    <a:pt x="22541" y="22193"/>
                  </a:lnTo>
                  <a:lnTo>
                    <a:pt x="23274" y="21513"/>
                  </a:lnTo>
                  <a:lnTo>
                    <a:pt x="24041" y="20850"/>
                  </a:lnTo>
                  <a:lnTo>
                    <a:pt x="24825" y="20205"/>
                  </a:lnTo>
                  <a:lnTo>
                    <a:pt x="25627" y="19595"/>
                  </a:lnTo>
                  <a:lnTo>
                    <a:pt x="26464" y="19020"/>
                  </a:lnTo>
                  <a:lnTo>
                    <a:pt x="27318" y="18462"/>
                  </a:lnTo>
                  <a:lnTo>
                    <a:pt x="28207" y="17939"/>
                  </a:lnTo>
                  <a:lnTo>
                    <a:pt x="29131" y="17451"/>
                  </a:lnTo>
                  <a:lnTo>
                    <a:pt x="30073" y="16980"/>
                  </a:lnTo>
                  <a:lnTo>
                    <a:pt x="31032" y="16544"/>
                  </a:lnTo>
                  <a:lnTo>
                    <a:pt x="32025" y="16143"/>
                  </a:lnTo>
                  <a:lnTo>
                    <a:pt x="33036" y="15760"/>
                  </a:lnTo>
                  <a:lnTo>
                    <a:pt x="34082" y="15411"/>
                  </a:lnTo>
                  <a:lnTo>
                    <a:pt x="35146" y="15097"/>
                  </a:lnTo>
                  <a:lnTo>
                    <a:pt x="36227" y="14801"/>
                  </a:lnTo>
                  <a:lnTo>
                    <a:pt x="37342" y="14539"/>
                  </a:lnTo>
                  <a:lnTo>
                    <a:pt x="38406" y="14313"/>
                  </a:lnTo>
                  <a:lnTo>
                    <a:pt x="39469" y="14139"/>
                  </a:lnTo>
                  <a:lnTo>
                    <a:pt x="40515" y="13999"/>
                  </a:lnTo>
                  <a:lnTo>
                    <a:pt x="41544" y="13877"/>
                  </a:lnTo>
                  <a:lnTo>
                    <a:pt x="42572" y="13807"/>
                  </a:lnTo>
                  <a:lnTo>
                    <a:pt x="43584" y="13772"/>
                  </a:lnTo>
                  <a:lnTo>
                    <a:pt x="44595" y="13755"/>
                  </a:lnTo>
                  <a:close/>
                  <a:moveTo>
                    <a:pt x="39783" y="0"/>
                  </a:moveTo>
                  <a:lnTo>
                    <a:pt x="38249" y="384"/>
                  </a:lnTo>
                  <a:lnTo>
                    <a:pt x="36715" y="750"/>
                  </a:lnTo>
                  <a:lnTo>
                    <a:pt x="35163" y="1098"/>
                  </a:lnTo>
                  <a:lnTo>
                    <a:pt x="33629" y="1447"/>
                  </a:lnTo>
                  <a:lnTo>
                    <a:pt x="32095" y="1831"/>
                  </a:lnTo>
                  <a:lnTo>
                    <a:pt x="31328" y="2022"/>
                  </a:lnTo>
                  <a:lnTo>
                    <a:pt x="30578" y="2231"/>
                  </a:lnTo>
                  <a:lnTo>
                    <a:pt x="29811" y="2458"/>
                  </a:lnTo>
                  <a:lnTo>
                    <a:pt x="29062" y="2702"/>
                  </a:lnTo>
                  <a:lnTo>
                    <a:pt x="28329" y="2946"/>
                  </a:lnTo>
                  <a:lnTo>
                    <a:pt x="27597" y="3208"/>
                  </a:lnTo>
                  <a:lnTo>
                    <a:pt x="26499" y="3644"/>
                  </a:lnTo>
                  <a:lnTo>
                    <a:pt x="25435" y="4097"/>
                  </a:lnTo>
                  <a:lnTo>
                    <a:pt x="24389" y="4568"/>
                  </a:lnTo>
                  <a:lnTo>
                    <a:pt x="23361" y="5073"/>
                  </a:lnTo>
                  <a:lnTo>
                    <a:pt x="22367" y="5614"/>
                  </a:lnTo>
                  <a:lnTo>
                    <a:pt x="21373" y="6171"/>
                  </a:lnTo>
                  <a:lnTo>
                    <a:pt x="20397" y="6747"/>
                  </a:lnTo>
                  <a:lnTo>
                    <a:pt x="19456" y="7357"/>
                  </a:lnTo>
                  <a:lnTo>
                    <a:pt x="18514" y="7985"/>
                  </a:lnTo>
                  <a:lnTo>
                    <a:pt x="17608" y="8630"/>
                  </a:lnTo>
                  <a:lnTo>
                    <a:pt x="16719" y="9309"/>
                  </a:lnTo>
                  <a:lnTo>
                    <a:pt x="15847" y="10007"/>
                  </a:lnTo>
                  <a:lnTo>
                    <a:pt x="14993" y="10739"/>
                  </a:lnTo>
                  <a:lnTo>
                    <a:pt x="14156" y="11471"/>
                  </a:lnTo>
                  <a:lnTo>
                    <a:pt x="13354" y="12238"/>
                  </a:lnTo>
                  <a:lnTo>
                    <a:pt x="12570" y="13005"/>
                  </a:lnTo>
                  <a:lnTo>
                    <a:pt x="11802" y="13807"/>
                  </a:lnTo>
                  <a:lnTo>
                    <a:pt x="11053" y="14627"/>
                  </a:lnTo>
                  <a:lnTo>
                    <a:pt x="10338" y="15463"/>
                  </a:lnTo>
                  <a:lnTo>
                    <a:pt x="9641" y="16318"/>
                  </a:lnTo>
                  <a:lnTo>
                    <a:pt x="8961" y="17189"/>
                  </a:lnTo>
                  <a:lnTo>
                    <a:pt x="8316" y="18078"/>
                  </a:lnTo>
                  <a:lnTo>
                    <a:pt x="7671" y="18968"/>
                  </a:lnTo>
                  <a:lnTo>
                    <a:pt x="7061" y="19892"/>
                  </a:lnTo>
                  <a:lnTo>
                    <a:pt x="6485" y="20816"/>
                  </a:lnTo>
                  <a:lnTo>
                    <a:pt x="5927" y="21774"/>
                  </a:lnTo>
                  <a:lnTo>
                    <a:pt x="5387" y="22733"/>
                  </a:lnTo>
                  <a:lnTo>
                    <a:pt x="4881" y="23692"/>
                  </a:lnTo>
                  <a:lnTo>
                    <a:pt x="4376" y="24686"/>
                  </a:lnTo>
                  <a:lnTo>
                    <a:pt x="3923" y="25679"/>
                  </a:lnTo>
                  <a:lnTo>
                    <a:pt x="3487" y="26691"/>
                  </a:lnTo>
                  <a:lnTo>
                    <a:pt x="3068" y="27702"/>
                  </a:lnTo>
                  <a:lnTo>
                    <a:pt x="2685" y="28730"/>
                  </a:lnTo>
                  <a:lnTo>
                    <a:pt x="2319" y="29759"/>
                  </a:lnTo>
                  <a:lnTo>
                    <a:pt x="1970" y="30805"/>
                  </a:lnTo>
                  <a:lnTo>
                    <a:pt x="1656" y="31868"/>
                  </a:lnTo>
                  <a:lnTo>
                    <a:pt x="1377" y="32914"/>
                  </a:lnTo>
                  <a:lnTo>
                    <a:pt x="1116" y="33995"/>
                  </a:lnTo>
                  <a:lnTo>
                    <a:pt x="889" y="35059"/>
                  </a:lnTo>
                  <a:lnTo>
                    <a:pt x="680" y="36140"/>
                  </a:lnTo>
                  <a:lnTo>
                    <a:pt x="506" y="37220"/>
                  </a:lnTo>
                  <a:lnTo>
                    <a:pt x="349" y="38319"/>
                  </a:lnTo>
                  <a:lnTo>
                    <a:pt x="227" y="39417"/>
                  </a:lnTo>
                  <a:lnTo>
                    <a:pt x="122" y="40498"/>
                  </a:lnTo>
                  <a:lnTo>
                    <a:pt x="52" y="41614"/>
                  </a:lnTo>
                  <a:lnTo>
                    <a:pt x="17" y="42712"/>
                  </a:lnTo>
                  <a:lnTo>
                    <a:pt x="0" y="43810"/>
                  </a:lnTo>
                  <a:lnTo>
                    <a:pt x="17" y="44926"/>
                  </a:lnTo>
                  <a:lnTo>
                    <a:pt x="70" y="46024"/>
                  </a:lnTo>
                  <a:lnTo>
                    <a:pt x="139" y="47123"/>
                  </a:lnTo>
                  <a:lnTo>
                    <a:pt x="244" y="48238"/>
                  </a:lnTo>
                  <a:lnTo>
                    <a:pt x="384" y="49337"/>
                  </a:lnTo>
                  <a:lnTo>
                    <a:pt x="540" y="50452"/>
                  </a:lnTo>
                  <a:lnTo>
                    <a:pt x="732" y="51551"/>
                  </a:lnTo>
                  <a:lnTo>
                    <a:pt x="959" y="52649"/>
                  </a:lnTo>
                  <a:lnTo>
                    <a:pt x="1203" y="53730"/>
                  </a:lnTo>
                  <a:lnTo>
                    <a:pt x="1499" y="54828"/>
                  </a:lnTo>
                  <a:lnTo>
                    <a:pt x="1813" y="55909"/>
                  </a:lnTo>
                  <a:lnTo>
                    <a:pt x="2162" y="56990"/>
                  </a:lnTo>
                  <a:lnTo>
                    <a:pt x="2528" y="58071"/>
                  </a:lnTo>
                  <a:lnTo>
                    <a:pt x="2946" y="59134"/>
                  </a:lnTo>
                  <a:lnTo>
                    <a:pt x="3382" y="60198"/>
                  </a:lnTo>
                  <a:lnTo>
                    <a:pt x="3853" y="61261"/>
                  </a:lnTo>
                  <a:lnTo>
                    <a:pt x="4358" y="62307"/>
                  </a:lnTo>
                  <a:lnTo>
                    <a:pt x="4812" y="63161"/>
                  </a:lnTo>
                  <a:lnTo>
                    <a:pt x="5265" y="63998"/>
                  </a:lnTo>
                  <a:lnTo>
                    <a:pt x="5753" y="64835"/>
                  </a:lnTo>
                  <a:lnTo>
                    <a:pt x="6241" y="65654"/>
                  </a:lnTo>
                  <a:lnTo>
                    <a:pt x="6764" y="66474"/>
                  </a:lnTo>
                  <a:lnTo>
                    <a:pt x="7287" y="67293"/>
                  </a:lnTo>
                  <a:lnTo>
                    <a:pt x="8368" y="68914"/>
                  </a:lnTo>
                  <a:lnTo>
                    <a:pt x="9501" y="70536"/>
                  </a:lnTo>
                  <a:lnTo>
                    <a:pt x="10634" y="72174"/>
                  </a:lnTo>
                  <a:lnTo>
                    <a:pt x="11768" y="73848"/>
                  </a:lnTo>
                  <a:lnTo>
                    <a:pt x="12901" y="75539"/>
                  </a:lnTo>
                  <a:lnTo>
                    <a:pt x="12500" y="76097"/>
                  </a:lnTo>
                  <a:lnTo>
                    <a:pt x="12203" y="76550"/>
                  </a:lnTo>
                  <a:lnTo>
                    <a:pt x="11872" y="77056"/>
                  </a:lnTo>
                  <a:lnTo>
                    <a:pt x="11611" y="77509"/>
                  </a:lnTo>
                  <a:lnTo>
                    <a:pt x="11367" y="77980"/>
                  </a:lnTo>
                  <a:lnTo>
                    <a:pt x="11157" y="78451"/>
                  </a:lnTo>
                  <a:lnTo>
                    <a:pt x="10966" y="78921"/>
                  </a:lnTo>
                  <a:lnTo>
                    <a:pt x="10791" y="79392"/>
                  </a:lnTo>
                  <a:lnTo>
                    <a:pt x="10634" y="79880"/>
                  </a:lnTo>
                  <a:lnTo>
                    <a:pt x="10512" y="80351"/>
                  </a:lnTo>
                  <a:lnTo>
                    <a:pt x="10408" y="80821"/>
                  </a:lnTo>
                  <a:lnTo>
                    <a:pt x="10321" y="81310"/>
                  </a:lnTo>
                  <a:lnTo>
                    <a:pt x="10268" y="81780"/>
                  </a:lnTo>
                  <a:lnTo>
                    <a:pt x="10233" y="82251"/>
                  </a:lnTo>
                  <a:lnTo>
                    <a:pt x="10216" y="82739"/>
                  </a:lnTo>
                  <a:lnTo>
                    <a:pt x="10233" y="83210"/>
                  </a:lnTo>
                  <a:lnTo>
                    <a:pt x="10251" y="83698"/>
                  </a:lnTo>
                  <a:lnTo>
                    <a:pt x="10321" y="84169"/>
                  </a:lnTo>
                  <a:lnTo>
                    <a:pt x="10390" y="84639"/>
                  </a:lnTo>
                  <a:lnTo>
                    <a:pt x="10495" y="85110"/>
                  </a:lnTo>
                  <a:lnTo>
                    <a:pt x="10617" y="85581"/>
                  </a:lnTo>
                  <a:lnTo>
                    <a:pt x="10756" y="86051"/>
                  </a:lnTo>
                  <a:lnTo>
                    <a:pt x="10913" y="86522"/>
                  </a:lnTo>
                  <a:lnTo>
                    <a:pt x="11105" y="86975"/>
                  </a:lnTo>
                  <a:lnTo>
                    <a:pt x="11314" y="87429"/>
                  </a:lnTo>
                  <a:lnTo>
                    <a:pt x="11558" y="87882"/>
                  </a:lnTo>
                  <a:lnTo>
                    <a:pt x="11802" y="88335"/>
                  </a:lnTo>
                  <a:lnTo>
                    <a:pt x="12081" y="88789"/>
                  </a:lnTo>
                  <a:lnTo>
                    <a:pt x="12378" y="89224"/>
                  </a:lnTo>
                  <a:lnTo>
                    <a:pt x="12709" y="89660"/>
                  </a:lnTo>
                  <a:lnTo>
                    <a:pt x="13040" y="90096"/>
                  </a:lnTo>
                  <a:lnTo>
                    <a:pt x="13406" y="90514"/>
                  </a:lnTo>
                  <a:lnTo>
                    <a:pt x="13790" y="90933"/>
                  </a:lnTo>
                  <a:lnTo>
                    <a:pt x="14208" y="91351"/>
                  </a:lnTo>
                  <a:lnTo>
                    <a:pt x="14644" y="91770"/>
                  </a:lnTo>
                  <a:lnTo>
                    <a:pt x="27179" y="103223"/>
                  </a:lnTo>
                  <a:lnTo>
                    <a:pt x="39731" y="114660"/>
                  </a:lnTo>
                  <a:lnTo>
                    <a:pt x="64835" y="137532"/>
                  </a:lnTo>
                  <a:lnTo>
                    <a:pt x="65428" y="138055"/>
                  </a:lnTo>
                  <a:lnTo>
                    <a:pt x="66020" y="138526"/>
                  </a:lnTo>
                  <a:lnTo>
                    <a:pt x="66613" y="138962"/>
                  </a:lnTo>
                  <a:lnTo>
                    <a:pt x="67206" y="139363"/>
                  </a:lnTo>
                  <a:lnTo>
                    <a:pt x="67799" y="139729"/>
                  </a:lnTo>
                  <a:lnTo>
                    <a:pt x="68391" y="140060"/>
                  </a:lnTo>
                  <a:lnTo>
                    <a:pt x="69002" y="140357"/>
                  </a:lnTo>
                  <a:lnTo>
                    <a:pt x="69594" y="140618"/>
                  </a:lnTo>
                  <a:lnTo>
                    <a:pt x="70204" y="140827"/>
                  </a:lnTo>
                  <a:lnTo>
                    <a:pt x="70797" y="141019"/>
                  </a:lnTo>
                  <a:lnTo>
                    <a:pt x="71407" y="141159"/>
                  </a:lnTo>
                  <a:lnTo>
                    <a:pt x="72000" y="141281"/>
                  </a:lnTo>
                  <a:lnTo>
                    <a:pt x="72610" y="141350"/>
                  </a:lnTo>
                  <a:lnTo>
                    <a:pt x="73203" y="141385"/>
                  </a:lnTo>
                  <a:lnTo>
                    <a:pt x="73796" y="141385"/>
                  </a:lnTo>
                  <a:lnTo>
                    <a:pt x="74389" y="141350"/>
                  </a:lnTo>
                  <a:lnTo>
                    <a:pt x="74981" y="141281"/>
                  </a:lnTo>
                  <a:lnTo>
                    <a:pt x="75574" y="141176"/>
                  </a:lnTo>
                  <a:lnTo>
                    <a:pt x="76149" y="141037"/>
                  </a:lnTo>
                  <a:lnTo>
                    <a:pt x="76725" y="140862"/>
                  </a:lnTo>
                  <a:lnTo>
                    <a:pt x="77300" y="140636"/>
                  </a:lnTo>
                  <a:lnTo>
                    <a:pt x="77875" y="140392"/>
                  </a:lnTo>
                  <a:lnTo>
                    <a:pt x="78433" y="140113"/>
                  </a:lnTo>
                  <a:lnTo>
                    <a:pt x="78991" y="139781"/>
                  </a:lnTo>
                  <a:lnTo>
                    <a:pt x="79549" y="139433"/>
                  </a:lnTo>
                  <a:lnTo>
                    <a:pt x="80089" y="139032"/>
                  </a:lnTo>
                  <a:lnTo>
                    <a:pt x="80630" y="138596"/>
                  </a:lnTo>
                  <a:lnTo>
                    <a:pt x="81170" y="138143"/>
                  </a:lnTo>
                  <a:lnTo>
                    <a:pt x="81693" y="137637"/>
                  </a:lnTo>
                  <a:lnTo>
                    <a:pt x="82199" y="137097"/>
                  </a:lnTo>
                  <a:lnTo>
                    <a:pt x="82704" y="136539"/>
                  </a:lnTo>
                  <a:lnTo>
                    <a:pt x="83210" y="135929"/>
                  </a:lnTo>
                  <a:lnTo>
                    <a:pt x="88510" y="129164"/>
                  </a:lnTo>
                  <a:lnTo>
                    <a:pt x="91194" y="125800"/>
                  </a:lnTo>
                  <a:lnTo>
                    <a:pt x="92537" y="124126"/>
                  </a:lnTo>
                  <a:lnTo>
                    <a:pt x="93879" y="122470"/>
                  </a:lnTo>
                  <a:lnTo>
                    <a:pt x="94141" y="122191"/>
                  </a:lnTo>
                  <a:lnTo>
                    <a:pt x="94420" y="121912"/>
                  </a:lnTo>
                  <a:lnTo>
                    <a:pt x="94733" y="121668"/>
                  </a:lnTo>
                  <a:lnTo>
                    <a:pt x="95082" y="121441"/>
                  </a:lnTo>
                  <a:lnTo>
                    <a:pt x="95431" y="121250"/>
                  </a:lnTo>
                  <a:lnTo>
                    <a:pt x="95797" y="121093"/>
                  </a:lnTo>
                  <a:lnTo>
                    <a:pt x="96163" y="120953"/>
                  </a:lnTo>
                  <a:lnTo>
                    <a:pt x="96337" y="120918"/>
                  </a:lnTo>
                  <a:lnTo>
                    <a:pt x="96512" y="120884"/>
                  </a:lnTo>
                  <a:lnTo>
                    <a:pt x="113300" y="118391"/>
                  </a:lnTo>
                  <a:lnTo>
                    <a:pt x="130088" y="115915"/>
                  </a:lnTo>
                  <a:lnTo>
                    <a:pt x="163665" y="110981"/>
                  </a:lnTo>
                  <a:lnTo>
                    <a:pt x="164066" y="110946"/>
                  </a:lnTo>
                  <a:lnTo>
                    <a:pt x="164432" y="110946"/>
                  </a:lnTo>
                  <a:lnTo>
                    <a:pt x="164607" y="110964"/>
                  </a:lnTo>
                  <a:lnTo>
                    <a:pt x="164781" y="110981"/>
                  </a:lnTo>
                  <a:lnTo>
                    <a:pt x="164938" y="111034"/>
                  </a:lnTo>
                  <a:lnTo>
                    <a:pt x="165095" y="111086"/>
                  </a:lnTo>
                  <a:lnTo>
                    <a:pt x="165234" y="111156"/>
                  </a:lnTo>
                  <a:lnTo>
                    <a:pt x="165374" y="111225"/>
                  </a:lnTo>
                  <a:lnTo>
                    <a:pt x="165513" y="111330"/>
                  </a:lnTo>
                  <a:lnTo>
                    <a:pt x="165653" y="111452"/>
                  </a:lnTo>
                  <a:lnTo>
                    <a:pt x="165775" y="111591"/>
                  </a:lnTo>
                  <a:lnTo>
                    <a:pt x="165914" y="111748"/>
                  </a:lnTo>
                  <a:lnTo>
                    <a:pt x="166036" y="111923"/>
                  </a:lnTo>
                  <a:lnTo>
                    <a:pt x="166158" y="112114"/>
                  </a:lnTo>
                  <a:lnTo>
                    <a:pt x="166611" y="112847"/>
                  </a:lnTo>
                  <a:lnTo>
                    <a:pt x="167065" y="113579"/>
                  </a:lnTo>
                  <a:lnTo>
                    <a:pt x="167553" y="114276"/>
                  </a:lnTo>
                  <a:lnTo>
                    <a:pt x="168041" y="114956"/>
                  </a:lnTo>
                  <a:lnTo>
                    <a:pt x="168547" y="115619"/>
                  </a:lnTo>
                  <a:lnTo>
                    <a:pt x="169052" y="116264"/>
                  </a:lnTo>
                  <a:lnTo>
                    <a:pt x="169593" y="116891"/>
                  </a:lnTo>
                  <a:lnTo>
                    <a:pt x="170133" y="117484"/>
                  </a:lnTo>
                  <a:lnTo>
                    <a:pt x="170691" y="118077"/>
                  </a:lnTo>
                  <a:lnTo>
                    <a:pt x="171249" y="118635"/>
                  </a:lnTo>
                  <a:lnTo>
                    <a:pt x="171841" y="119192"/>
                  </a:lnTo>
                  <a:lnTo>
                    <a:pt x="172434" y="119715"/>
                  </a:lnTo>
                  <a:lnTo>
                    <a:pt x="173044" y="120221"/>
                  </a:lnTo>
                  <a:lnTo>
                    <a:pt x="173655" y="120709"/>
                  </a:lnTo>
                  <a:lnTo>
                    <a:pt x="174300" y="121180"/>
                  </a:lnTo>
                  <a:lnTo>
                    <a:pt x="174945" y="121633"/>
                  </a:lnTo>
                  <a:lnTo>
                    <a:pt x="175607" y="122069"/>
                  </a:lnTo>
                  <a:lnTo>
                    <a:pt x="176270" y="122470"/>
                  </a:lnTo>
                  <a:lnTo>
                    <a:pt x="176967" y="122871"/>
                  </a:lnTo>
                  <a:lnTo>
                    <a:pt x="177664" y="123237"/>
                  </a:lnTo>
                  <a:lnTo>
                    <a:pt x="178379" y="123603"/>
                  </a:lnTo>
                  <a:lnTo>
                    <a:pt x="179094" y="123934"/>
                  </a:lnTo>
                  <a:lnTo>
                    <a:pt x="179843" y="124248"/>
                  </a:lnTo>
                  <a:lnTo>
                    <a:pt x="180593" y="124545"/>
                  </a:lnTo>
                  <a:lnTo>
                    <a:pt x="181360" y="124823"/>
                  </a:lnTo>
                  <a:lnTo>
                    <a:pt x="182145" y="125068"/>
                  </a:lnTo>
                  <a:lnTo>
                    <a:pt x="182929" y="125312"/>
                  </a:lnTo>
                  <a:lnTo>
                    <a:pt x="183731" y="125538"/>
                  </a:lnTo>
                  <a:lnTo>
                    <a:pt x="184550" y="125730"/>
                  </a:lnTo>
                  <a:lnTo>
                    <a:pt x="185387" y="125904"/>
                  </a:lnTo>
                  <a:lnTo>
                    <a:pt x="186224" y="126079"/>
                  </a:lnTo>
                  <a:lnTo>
                    <a:pt x="187078" y="126218"/>
                  </a:lnTo>
                  <a:lnTo>
                    <a:pt x="187532" y="126270"/>
                  </a:lnTo>
                  <a:lnTo>
                    <a:pt x="187950" y="126305"/>
                  </a:lnTo>
                  <a:lnTo>
                    <a:pt x="188368" y="126323"/>
                  </a:lnTo>
                  <a:lnTo>
                    <a:pt x="188769" y="126323"/>
                  </a:lnTo>
                  <a:lnTo>
                    <a:pt x="189170" y="126305"/>
                  </a:lnTo>
                  <a:lnTo>
                    <a:pt x="189536" y="126270"/>
                  </a:lnTo>
                  <a:lnTo>
                    <a:pt x="189920" y="126218"/>
                  </a:lnTo>
                  <a:lnTo>
                    <a:pt x="190269" y="126148"/>
                  </a:lnTo>
                  <a:lnTo>
                    <a:pt x="190600" y="126061"/>
                  </a:lnTo>
                  <a:lnTo>
                    <a:pt x="190931" y="125939"/>
                  </a:lnTo>
                  <a:lnTo>
                    <a:pt x="191245" y="125817"/>
                  </a:lnTo>
                  <a:lnTo>
                    <a:pt x="191541" y="125678"/>
                  </a:lnTo>
                  <a:lnTo>
                    <a:pt x="191838" y="125521"/>
                  </a:lnTo>
                  <a:lnTo>
                    <a:pt x="192099" y="125346"/>
                  </a:lnTo>
                  <a:lnTo>
                    <a:pt x="192361" y="125155"/>
                  </a:lnTo>
                  <a:lnTo>
                    <a:pt x="192587" y="124946"/>
                  </a:lnTo>
                  <a:lnTo>
                    <a:pt x="192814" y="124719"/>
                  </a:lnTo>
                  <a:lnTo>
                    <a:pt x="193023" y="124475"/>
                  </a:lnTo>
                  <a:lnTo>
                    <a:pt x="193215" y="124213"/>
                  </a:lnTo>
                  <a:lnTo>
                    <a:pt x="193389" y="123952"/>
                  </a:lnTo>
                  <a:lnTo>
                    <a:pt x="193546" y="123655"/>
                  </a:lnTo>
                  <a:lnTo>
                    <a:pt x="193686" y="123359"/>
                  </a:lnTo>
                  <a:lnTo>
                    <a:pt x="193790" y="123045"/>
                  </a:lnTo>
                  <a:lnTo>
                    <a:pt x="193895" y="122714"/>
                  </a:lnTo>
                  <a:lnTo>
                    <a:pt x="193982" y="122365"/>
                  </a:lnTo>
                  <a:lnTo>
                    <a:pt x="194052" y="122017"/>
                  </a:lnTo>
                  <a:lnTo>
                    <a:pt x="194104" y="121633"/>
                  </a:lnTo>
                  <a:lnTo>
                    <a:pt x="194121" y="121250"/>
                  </a:lnTo>
                  <a:lnTo>
                    <a:pt x="194139" y="120849"/>
                  </a:lnTo>
                  <a:lnTo>
                    <a:pt x="194121" y="120430"/>
                  </a:lnTo>
                  <a:lnTo>
                    <a:pt x="194087" y="120012"/>
                  </a:lnTo>
                  <a:lnTo>
                    <a:pt x="194034" y="119576"/>
                  </a:lnTo>
                  <a:lnTo>
                    <a:pt x="192448" y="108541"/>
                  </a:lnTo>
                  <a:lnTo>
                    <a:pt x="190826" y="97523"/>
                  </a:lnTo>
                  <a:lnTo>
                    <a:pt x="189205" y="86505"/>
                  </a:lnTo>
                  <a:lnTo>
                    <a:pt x="187549" y="75487"/>
                  </a:lnTo>
                  <a:lnTo>
                    <a:pt x="187479" y="75121"/>
                  </a:lnTo>
                  <a:lnTo>
                    <a:pt x="187410" y="74772"/>
                  </a:lnTo>
                  <a:lnTo>
                    <a:pt x="187305" y="74423"/>
                  </a:lnTo>
                  <a:lnTo>
                    <a:pt x="187183" y="74110"/>
                  </a:lnTo>
                  <a:lnTo>
                    <a:pt x="187061" y="73796"/>
                  </a:lnTo>
                  <a:lnTo>
                    <a:pt x="186921" y="73499"/>
                  </a:lnTo>
                  <a:lnTo>
                    <a:pt x="186764" y="73203"/>
                  </a:lnTo>
                  <a:lnTo>
                    <a:pt x="186590" y="72942"/>
                  </a:lnTo>
                  <a:lnTo>
                    <a:pt x="186398" y="72680"/>
                  </a:lnTo>
                  <a:lnTo>
                    <a:pt x="186207" y="72436"/>
                  </a:lnTo>
                  <a:lnTo>
                    <a:pt x="185997" y="72209"/>
                  </a:lnTo>
                  <a:lnTo>
                    <a:pt x="185771" y="72000"/>
                  </a:lnTo>
                  <a:lnTo>
                    <a:pt x="185544" y="71808"/>
                  </a:lnTo>
                  <a:lnTo>
                    <a:pt x="185300" y="71617"/>
                  </a:lnTo>
                  <a:lnTo>
                    <a:pt x="185039" y="71460"/>
                  </a:lnTo>
                  <a:lnTo>
                    <a:pt x="184777" y="71303"/>
                  </a:lnTo>
                  <a:lnTo>
                    <a:pt x="184498" y="71181"/>
                  </a:lnTo>
                  <a:lnTo>
                    <a:pt x="184219" y="71059"/>
                  </a:lnTo>
                  <a:lnTo>
                    <a:pt x="183940" y="70954"/>
                  </a:lnTo>
                  <a:lnTo>
                    <a:pt x="183644" y="70867"/>
                  </a:lnTo>
                  <a:lnTo>
                    <a:pt x="183330" y="70815"/>
                  </a:lnTo>
                  <a:lnTo>
                    <a:pt x="183034" y="70762"/>
                  </a:lnTo>
                  <a:lnTo>
                    <a:pt x="182720" y="70727"/>
                  </a:lnTo>
                  <a:lnTo>
                    <a:pt x="182389" y="70710"/>
                  </a:lnTo>
                  <a:lnTo>
                    <a:pt x="182075" y="70727"/>
                  </a:lnTo>
                  <a:lnTo>
                    <a:pt x="181744" y="70745"/>
                  </a:lnTo>
                  <a:lnTo>
                    <a:pt x="181412" y="70797"/>
                  </a:lnTo>
                  <a:lnTo>
                    <a:pt x="181081" y="70850"/>
                  </a:lnTo>
                  <a:lnTo>
                    <a:pt x="180733" y="70937"/>
                  </a:lnTo>
                  <a:lnTo>
                    <a:pt x="180401" y="71041"/>
                  </a:lnTo>
                  <a:lnTo>
                    <a:pt x="180053" y="71163"/>
                  </a:lnTo>
                  <a:lnTo>
                    <a:pt x="179721" y="71303"/>
                  </a:lnTo>
                  <a:lnTo>
                    <a:pt x="178919" y="71686"/>
                  </a:lnTo>
                  <a:lnTo>
                    <a:pt x="178135" y="72070"/>
                  </a:lnTo>
                  <a:lnTo>
                    <a:pt x="177368" y="72471"/>
                  </a:lnTo>
                  <a:lnTo>
                    <a:pt x="176618" y="72889"/>
                  </a:lnTo>
                  <a:lnTo>
                    <a:pt x="175903" y="73308"/>
                  </a:lnTo>
                  <a:lnTo>
                    <a:pt x="175189" y="73761"/>
                  </a:lnTo>
                  <a:lnTo>
                    <a:pt x="174491" y="74232"/>
                  </a:lnTo>
                  <a:lnTo>
                    <a:pt x="173829" y="74702"/>
                  </a:lnTo>
                  <a:lnTo>
                    <a:pt x="173166" y="75190"/>
                  </a:lnTo>
                  <a:lnTo>
                    <a:pt x="172521" y="75713"/>
                  </a:lnTo>
                  <a:lnTo>
                    <a:pt x="171911" y="76236"/>
                  </a:lnTo>
                  <a:lnTo>
                    <a:pt x="171301" y="76777"/>
                  </a:lnTo>
                  <a:lnTo>
                    <a:pt x="170726" y="77335"/>
                  </a:lnTo>
                  <a:lnTo>
                    <a:pt x="170150" y="77910"/>
                  </a:lnTo>
                  <a:lnTo>
                    <a:pt x="169610" y="78485"/>
                  </a:lnTo>
                  <a:lnTo>
                    <a:pt x="169087" y="79096"/>
                  </a:lnTo>
                  <a:lnTo>
                    <a:pt x="168581" y="79706"/>
                  </a:lnTo>
                  <a:lnTo>
                    <a:pt x="168076" y="80351"/>
                  </a:lnTo>
                  <a:lnTo>
                    <a:pt x="167605" y="80996"/>
                  </a:lnTo>
                  <a:lnTo>
                    <a:pt x="167152" y="81658"/>
                  </a:lnTo>
                  <a:lnTo>
                    <a:pt x="166716" y="82338"/>
                  </a:lnTo>
                  <a:lnTo>
                    <a:pt x="166298" y="83035"/>
                  </a:lnTo>
                  <a:lnTo>
                    <a:pt x="165897" y="83750"/>
                  </a:lnTo>
                  <a:lnTo>
                    <a:pt x="165513" y="84465"/>
                  </a:lnTo>
                  <a:lnTo>
                    <a:pt x="165164" y="85215"/>
                  </a:lnTo>
                  <a:lnTo>
                    <a:pt x="164816" y="85964"/>
                  </a:lnTo>
                  <a:lnTo>
                    <a:pt x="164485" y="86749"/>
                  </a:lnTo>
                  <a:lnTo>
                    <a:pt x="164188" y="87533"/>
                  </a:lnTo>
                  <a:lnTo>
                    <a:pt x="163892" y="88335"/>
                  </a:lnTo>
                  <a:lnTo>
                    <a:pt x="163630" y="89155"/>
                  </a:lnTo>
                  <a:lnTo>
                    <a:pt x="163386" y="89991"/>
                  </a:lnTo>
                  <a:lnTo>
                    <a:pt x="163142" y="90846"/>
                  </a:lnTo>
                  <a:lnTo>
                    <a:pt x="163072" y="91107"/>
                  </a:lnTo>
                  <a:lnTo>
                    <a:pt x="162985" y="91351"/>
                  </a:lnTo>
                  <a:lnTo>
                    <a:pt x="162898" y="91578"/>
                  </a:lnTo>
                  <a:lnTo>
                    <a:pt x="162794" y="91770"/>
                  </a:lnTo>
                  <a:lnTo>
                    <a:pt x="162689" y="91944"/>
                  </a:lnTo>
                  <a:lnTo>
                    <a:pt x="162567" y="92118"/>
                  </a:lnTo>
                  <a:lnTo>
                    <a:pt x="162445" y="92258"/>
                  </a:lnTo>
                  <a:lnTo>
                    <a:pt x="162305" y="92380"/>
                  </a:lnTo>
                  <a:lnTo>
                    <a:pt x="162148" y="92484"/>
                  </a:lnTo>
                  <a:lnTo>
                    <a:pt x="161992" y="92589"/>
                  </a:lnTo>
                  <a:lnTo>
                    <a:pt x="161800" y="92676"/>
                  </a:lnTo>
                  <a:lnTo>
                    <a:pt x="161608" y="92746"/>
                  </a:lnTo>
                  <a:lnTo>
                    <a:pt x="161416" y="92798"/>
                  </a:lnTo>
                  <a:lnTo>
                    <a:pt x="161190" y="92868"/>
                  </a:lnTo>
                  <a:lnTo>
                    <a:pt x="160701" y="92938"/>
                  </a:lnTo>
                  <a:lnTo>
                    <a:pt x="151183" y="94315"/>
                  </a:lnTo>
                  <a:lnTo>
                    <a:pt x="141682" y="95710"/>
                  </a:lnTo>
                  <a:lnTo>
                    <a:pt x="122662" y="98499"/>
                  </a:lnTo>
                  <a:lnTo>
                    <a:pt x="117310" y="99266"/>
                  </a:lnTo>
                  <a:lnTo>
                    <a:pt x="111609" y="100068"/>
                  </a:lnTo>
                  <a:lnTo>
                    <a:pt x="112498" y="98830"/>
                  </a:lnTo>
                  <a:lnTo>
                    <a:pt x="112847" y="98342"/>
                  </a:lnTo>
                  <a:lnTo>
                    <a:pt x="113178" y="97906"/>
                  </a:lnTo>
                  <a:lnTo>
                    <a:pt x="124649" y="83367"/>
                  </a:lnTo>
                  <a:lnTo>
                    <a:pt x="136120" y="68827"/>
                  </a:lnTo>
                  <a:lnTo>
                    <a:pt x="136521" y="68304"/>
                  </a:lnTo>
                  <a:lnTo>
                    <a:pt x="136887" y="67764"/>
                  </a:lnTo>
                  <a:lnTo>
                    <a:pt x="137236" y="67241"/>
                  </a:lnTo>
                  <a:lnTo>
                    <a:pt x="137550" y="66700"/>
                  </a:lnTo>
                  <a:lnTo>
                    <a:pt x="137846" y="66160"/>
                  </a:lnTo>
                  <a:lnTo>
                    <a:pt x="138090" y="65619"/>
                  </a:lnTo>
                  <a:lnTo>
                    <a:pt x="138317" y="65079"/>
                  </a:lnTo>
                  <a:lnTo>
                    <a:pt x="138526" y="64556"/>
                  </a:lnTo>
                  <a:lnTo>
                    <a:pt x="138700" y="64016"/>
                  </a:lnTo>
                  <a:lnTo>
                    <a:pt x="138840" y="63475"/>
                  </a:lnTo>
                  <a:lnTo>
                    <a:pt x="138962" y="62935"/>
                  </a:lnTo>
                  <a:lnTo>
                    <a:pt x="139049" y="62394"/>
                  </a:lnTo>
                  <a:lnTo>
                    <a:pt x="139101" y="61854"/>
                  </a:lnTo>
                  <a:lnTo>
                    <a:pt x="139136" y="61313"/>
                  </a:lnTo>
                  <a:lnTo>
                    <a:pt x="139136" y="60790"/>
                  </a:lnTo>
                  <a:lnTo>
                    <a:pt x="139119" y="60250"/>
                  </a:lnTo>
                  <a:lnTo>
                    <a:pt x="139067" y="59727"/>
                  </a:lnTo>
                  <a:lnTo>
                    <a:pt x="138979" y="59187"/>
                  </a:lnTo>
                  <a:lnTo>
                    <a:pt x="138857" y="58664"/>
                  </a:lnTo>
                  <a:lnTo>
                    <a:pt x="138735" y="58141"/>
                  </a:lnTo>
                  <a:lnTo>
                    <a:pt x="138561" y="57635"/>
                  </a:lnTo>
                  <a:lnTo>
                    <a:pt x="138369" y="57112"/>
                  </a:lnTo>
                  <a:lnTo>
                    <a:pt x="138143" y="56606"/>
                  </a:lnTo>
                  <a:lnTo>
                    <a:pt x="137899" y="56101"/>
                  </a:lnTo>
                  <a:lnTo>
                    <a:pt x="137620" y="55595"/>
                  </a:lnTo>
                  <a:lnTo>
                    <a:pt x="137306" y="55090"/>
                  </a:lnTo>
                  <a:lnTo>
                    <a:pt x="136975" y="54602"/>
                  </a:lnTo>
                  <a:lnTo>
                    <a:pt x="136608" y="54113"/>
                  </a:lnTo>
                  <a:lnTo>
                    <a:pt x="136208" y="53643"/>
                  </a:lnTo>
                  <a:lnTo>
                    <a:pt x="135789" y="53172"/>
                  </a:lnTo>
                  <a:lnTo>
                    <a:pt x="135353" y="52701"/>
                  </a:lnTo>
                  <a:lnTo>
                    <a:pt x="134883" y="52231"/>
                  </a:lnTo>
                  <a:lnTo>
                    <a:pt x="133418" y="50888"/>
                  </a:lnTo>
                  <a:lnTo>
                    <a:pt x="131936" y="49528"/>
                  </a:lnTo>
                  <a:lnTo>
                    <a:pt x="128990" y="46861"/>
                  </a:lnTo>
                  <a:lnTo>
                    <a:pt x="111225" y="30648"/>
                  </a:lnTo>
                  <a:lnTo>
                    <a:pt x="102334" y="22559"/>
                  </a:lnTo>
                  <a:lnTo>
                    <a:pt x="93426" y="14470"/>
                  </a:lnTo>
                  <a:lnTo>
                    <a:pt x="92955" y="14051"/>
                  </a:lnTo>
                  <a:lnTo>
                    <a:pt x="92467" y="13650"/>
                  </a:lnTo>
                  <a:lnTo>
                    <a:pt x="91996" y="13284"/>
                  </a:lnTo>
                  <a:lnTo>
                    <a:pt x="91508" y="12953"/>
                  </a:lnTo>
                  <a:lnTo>
                    <a:pt x="91003" y="12639"/>
                  </a:lnTo>
                  <a:lnTo>
                    <a:pt x="90514" y="12343"/>
                  </a:lnTo>
                  <a:lnTo>
                    <a:pt x="90026" y="12081"/>
                  </a:lnTo>
                  <a:lnTo>
                    <a:pt x="89521" y="11855"/>
                  </a:lnTo>
                  <a:lnTo>
                    <a:pt x="89015" y="11646"/>
                  </a:lnTo>
                  <a:lnTo>
                    <a:pt x="88510" y="11471"/>
                  </a:lnTo>
                  <a:lnTo>
                    <a:pt x="88021" y="11314"/>
                  </a:lnTo>
                  <a:lnTo>
                    <a:pt x="87516" y="11175"/>
                  </a:lnTo>
                  <a:lnTo>
                    <a:pt x="86993" y="11070"/>
                  </a:lnTo>
                  <a:lnTo>
                    <a:pt x="86487" y="11001"/>
                  </a:lnTo>
                  <a:lnTo>
                    <a:pt x="85982" y="10948"/>
                  </a:lnTo>
                  <a:lnTo>
                    <a:pt x="85476" y="10931"/>
                  </a:lnTo>
                  <a:lnTo>
                    <a:pt x="84971" y="10931"/>
                  </a:lnTo>
                  <a:lnTo>
                    <a:pt x="84448" y="10948"/>
                  </a:lnTo>
                  <a:lnTo>
                    <a:pt x="83942" y="11001"/>
                  </a:lnTo>
                  <a:lnTo>
                    <a:pt x="83436" y="11088"/>
                  </a:lnTo>
                  <a:lnTo>
                    <a:pt x="82931" y="11192"/>
                  </a:lnTo>
                  <a:lnTo>
                    <a:pt x="82408" y="11332"/>
                  </a:lnTo>
                  <a:lnTo>
                    <a:pt x="81902" y="11489"/>
                  </a:lnTo>
                  <a:lnTo>
                    <a:pt x="81397" y="11663"/>
                  </a:lnTo>
                  <a:lnTo>
                    <a:pt x="80891" y="11872"/>
                  </a:lnTo>
                  <a:lnTo>
                    <a:pt x="80386" y="12116"/>
                  </a:lnTo>
                  <a:lnTo>
                    <a:pt x="79880" y="12378"/>
                  </a:lnTo>
                  <a:lnTo>
                    <a:pt x="79374" y="12674"/>
                  </a:lnTo>
                  <a:lnTo>
                    <a:pt x="78886" y="12988"/>
                  </a:lnTo>
                  <a:lnTo>
                    <a:pt x="78381" y="13319"/>
                  </a:lnTo>
                  <a:lnTo>
                    <a:pt x="77893" y="13685"/>
                  </a:lnTo>
                  <a:lnTo>
                    <a:pt x="77387" y="14086"/>
                  </a:lnTo>
                  <a:lnTo>
                    <a:pt x="77160" y="14261"/>
                  </a:lnTo>
                  <a:lnTo>
                    <a:pt x="76899" y="14452"/>
                  </a:lnTo>
                  <a:lnTo>
                    <a:pt x="76219" y="14940"/>
                  </a:lnTo>
                  <a:lnTo>
                    <a:pt x="75696" y="14243"/>
                  </a:lnTo>
                  <a:lnTo>
                    <a:pt x="75435" y="13912"/>
                  </a:lnTo>
                  <a:lnTo>
                    <a:pt x="75173" y="13598"/>
                  </a:lnTo>
                  <a:lnTo>
                    <a:pt x="74598" y="12988"/>
                  </a:lnTo>
                  <a:lnTo>
                    <a:pt x="74005" y="12395"/>
                  </a:lnTo>
                  <a:lnTo>
                    <a:pt x="73395" y="11820"/>
                  </a:lnTo>
                  <a:lnTo>
                    <a:pt x="72802" y="11262"/>
                  </a:lnTo>
                  <a:lnTo>
                    <a:pt x="72174" y="10704"/>
                  </a:lnTo>
                  <a:lnTo>
                    <a:pt x="71564" y="10164"/>
                  </a:lnTo>
                  <a:lnTo>
                    <a:pt x="70937" y="9641"/>
                  </a:lnTo>
                  <a:lnTo>
                    <a:pt x="70292" y="9135"/>
                  </a:lnTo>
                  <a:lnTo>
                    <a:pt x="69647" y="8647"/>
                  </a:lnTo>
                  <a:lnTo>
                    <a:pt x="69002" y="8159"/>
                  </a:lnTo>
                  <a:lnTo>
                    <a:pt x="68339" y="7688"/>
                  </a:lnTo>
                  <a:lnTo>
                    <a:pt x="67659" y="7235"/>
                  </a:lnTo>
                  <a:lnTo>
                    <a:pt x="66979" y="6799"/>
                  </a:lnTo>
                  <a:lnTo>
                    <a:pt x="66299" y="6381"/>
                  </a:lnTo>
                  <a:lnTo>
                    <a:pt x="65619" y="5962"/>
                  </a:lnTo>
                  <a:lnTo>
                    <a:pt x="64905" y="5561"/>
                  </a:lnTo>
                  <a:lnTo>
                    <a:pt x="64207" y="5178"/>
                  </a:lnTo>
                  <a:lnTo>
                    <a:pt x="63493" y="4812"/>
                  </a:lnTo>
                  <a:lnTo>
                    <a:pt x="62778" y="4446"/>
                  </a:lnTo>
                  <a:lnTo>
                    <a:pt x="62046" y="4097"/>
                  </a:lnTo>
                  <a:lnTo>
                    <a:pt x="61296" y="3766"/>
                  </a:lnTo>
                  <a:lnTo>
                    <a:pt x="60564" y="3452"/>
                  </a:lnTo>
                  <a:lnTo>
                    <a:pt x="59814" y="3138"/>
                  </a:lnTo>
                  <a:lnTo>
                    <a:pt x="59047" y="2859"/>
                  </a:lnTo>
                  <a:lnTo>
                    <a:pt x="58280" y="2580"/>
                  </a:lnTo>
                  <a:lnTo>
                    <a:pt x="57513" y="2301"/>
                  </a:lnTo>
                  <a:lnTo>
                    <a:pt x="56728" y="2057"/>
                  </a:lnTo>
                  <a:lnTo>
                    <a:pt x="55944" y="1813"/>
                  </a:lnTo>
                  <a:lnTo>
                    <a:pt x="55142" y="1586"/>
                  </a:lnTo>
                  <a:lnTo>
                    <a:pt x="54340" y="1377"/>
                  </a:lnTo>
                  <a:lnTo>
                    <a:pt x="53538" y="1168"/>
                  </a:lnTo>
                  <a:lnTo>
                    <a:pt x="52719" y="976"/>
                  </a:lnTo>
                  <a:lnTo>
                    <a:pt x="51533" y="732"/>
                  </a:lnTo>
                  <a:lnTo>
                    <a:pt x="50348" y="488"/>
                  </a:lnTo>
                  <a:lnTo>
                    <a:pt x="47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5484250" y="4782575"/>
              <a:ext cx="464175" cy="694300"/>
            </a:xfrm>
            <a:custGeom>
              <a:rect b="b" l="l" r="r" t="t"/>
              <a:pathLst>
                <a:path extrusionOk="0" h="27772" w="18567">
                  <a:moveTo>
                    <a:pt x="9222" y="1"/>
                  </a:moveTo>
                  <a:lnTo>
                    <a:pt x="8961" y="18"/>
                  </a:lnTo>
                  <a:lnTo>
                    <a:pt x="8699" y="53"/>
                  </a:lnTo>
                  <a:lnTo>
                    <a:pt x="8438" y="105"/>
                  </a:lnTo>
                  <a:lnTo>
                    <a:pt x="8176" y="192"/>
                  </a:lnTo>
                  <a:lnTo>
                    <a:pt x="7915" y="297"/>
                  </a:lnTo>
                  <a:lnTo>
                    <a:pt x="7653" y="419"/>
                  </a:lnTo>
                  <a:lnTo>
                    <a:pt x="7409" y="576"/>
                  </a:lnTo>
                  <a:lnTo>
                    <a:pt x="7148" y="750"/>
                  </a:lnTo>
                  <a:lnTo>
                    <a:pt x="6886" y="942"/>
                  </a:lnTo>
                  <a:lnTo>
                    <a:pt x="6625" y="1169"/>
                  </a:lnTo>
                  <a:lnTo>
                    <a:pt x="6381" y="1413"/>
                  </a:lnTo>
                  <a:lnTo>
                    <a:pt x="6119" y="1674"/>
                  </a:lnTo>
                  <a:lnTo>
                    <a:pt x="5858" y="1953"/>
                  </a:lnTo>
                  <a:lnTo>
                    <a:pt x="5614" y="2267"/>
                  </a:lnTo>
                  <a:lnTo>
                    <a:pt x="5352" y="2598"/>
                  </a:lnTo>
                  <a:lnTo>
                    <a:pt x="5108" y="2947"/>
                  </a:lnTo>
                  <a:lnTo>
                    <a:pt x="4550" y="3784"/>
                  </a:lnTo>
                  <a:lnTo>
                    <a:pt x="4045" y="4620"/>
                  </a:lnTo>
                  <a:lnTo>
                    <a:pt x="3557" y="5492"/>
                  </a:lnTo>
                  <a:lnTo>
                    <a:pt x="3103" y="6364"/>
                  </a:lnTo>
                  <a:lnTo>
                    <a:pt x="2685" y="7235"/>
                  </a:lnTo>
                  <a:lnTo>
                    <a:pt x="2301" y="8142"/>
                  </a:lnTo>
                  <a:lnTo>
                    <a:pt x="1953" y="9048"/>
                  </a:lnTo>
                  <a:lnTo>
                    <a:pt x="1621" y="9955"/>
                  </a:lnTo>
                  <a:lnTo>
                    <a:pt x="1325" y="10879"/>
                  </a:lnTo>
                  <a:lnTo>
                    <a:pt x="1064" y="11820"/>
                  </a:lnTo>
                  <a:lnTo>
                    <a:pt x="819" y="12762"/>
                  </a:lnTo>
                  <a:lnTo>
                    <a:pt x="610" y="13721"/>
                  </a:lnTo>
                  <a:lnTo>
                    <a:pt x="436" y="14679"/>
                  </a:lnTo>
                  <a:lnTo>
                    <a:pt x="279" y="15656"/>
                  </a:lnTo>
                  <a:lnTo>
                    <a:pt x="140" y="16632"/>
                  </a:lnTo>
                  <a:lnTo>
                    <a:pt x="35" y="17626"/>
                  </a:lnTo>
                  <a:lnTo>
                    <a:pt x="0" y="18131"/>
                  </a:lnTo>
                  <a:lnTo>
                    <a:pt x="0" y="18619"/>
                  </a:lnTo>
                  <a:lnTo>
                    <a:pt x="0" y="19108"/>
                  </a:lnTo>
                  <a:lnTo>
                    <a:pt x="52" y="19578"/>
                  </a:lnTo>
                  <a:lnTo>
                    <a:pt x="122" y="20066"/>
                  </a:lnTo>
                  <a:lnTo>
                    <a:pt x="209" y="20520"/>
                  </a:lnTo>
                  <a:lnTo>
                    <a:pt x="314" y="20990"/>
                  </a:lnTo>
                  <a:lnTo>
                    <a:pt x="453" y="21426"/>
                  </a:lnTo>
                  <a:lnTo>
                    <a:pt x="610" y="21862"/>
                  </a:lnTo>
                  <a:lnTo>
                    <a:pt x="802" y="22298"/>
                  </a:lnTo>
                  <a:lnTo>
                    <a:pt x="994" y="22716"/>
                  </a:lnTo>
                  <a:lnTo>
                    <a:pt x="1220" y="23117"/>
                  </a:lnTo>
                  <a:lnTo>
                    <a:pt x="1464" y="23518"/>
                  </a:lnTo>
                  <a:lnTo>
                    <a:pt x="1726" y="23902"/>
                  </a:lnTo>
                  <a:lnTo>
                    <a:pt x="2005" y="24268"/>
                  </a:lnTo>
                  <a:lnTo>
                    <a:pt x="2284" y="24617"/>
                  </a:lnTo>
                  <a:lnTo>
                    <a:pt x="2598" y="24965"/>
                  </a:lnTo>
                  <a:lnTo>
                    <a:pt x="2929" y="25279"/>
                  </a:lnTo>
                  <a:lnTo>
                    <a:pt x="3278" y="25593"/>
                  </a:lnTo>
                  <a:lnTo>
                    <a:pt x="3644" y="25872"/>
                  </a:lnTo>
                  <a:lnTo>
                    <a:pt x="4010" y="26151"/>
                  </a:lnTo>
                  <a:lnTo>
                    <a:pt x="4411" y="26395"/>
                  </a:lnTo>
                  <a:lnTo>
                    <a:pt x="4812" y="26639"/>
                  </a:lnTo>
                  <a:lnTo>
                    <a:pt x="5213" y="26848"/>
                  </a:lnTo>
                  <a:lnTo>
                    <a:pt x="5649" y="27040"/>
                  </a:lnTo>
                  <a:lnTo>
                    <a:pt x="6084" y="27214"/>
                  </a:lnTo>
                  <a:lnTo>
                    <a:pt x="6538" y="27371"/>
                  </a:lnTo>
                  <a:lnTo>
                    <a:pt x="6991" y="27493"/>
                  </a:lnTo>
                  <a:lnTo>
                    <a:pt x="7462" y="27598"/>
                  </a:lnTo>
                  <a:lnTo>
                    <a:pt x="7950" y="27685"/>
                  </a:lnTo>
                  <a:lnTo>
                    <a:pt x="8420" y="27737"/>
                  </a:lnTo>
                  <a:lnTo>
                    <a:pt x="8926" y="27772"/>
                  </a:lnTo>
                  <a:lnTo>
                    <a:pt x="9414" y="27772"/>
                  </a:lnTo>
                  <a:lnTo>
                    <a:pt x="9902" y="27755"/>
                  </a:lnTo>
                  <a:lnTo>
                    <a:pt x="10373" y="27702"/>
                  </a:lnTo>
                  <a:lnTo>
                    <a:pt x="10861" y="27633"/>
                  </a:lnTo>
                  <a:lnTo>
                    <a:pt x="11314" y="27545"/>
                  </a:lnTo>
                  <a:lnTo>
                    <a:pt x="11768" y="27423"/>
                  </a:lnTo>
                  <a:lnTo>
                    <a:pt x="12221" y="27284"/>
                  </a:lnTo>
                  <a:lnTo>
                    <a:pt x="12657" y="27110"/>
                  </a:lnTo>
                  <a:lnTo>
                    <a:pt x="13093" y="26935"/>
                  </a:lnTo>
                  <a:lnTo>
                    <a:pt x="13511" y="26726"/>
                  </a:lnTo>
                  <a:lnTo>
                    <a:pt x="13912" y="26482"/>
                  </a:lnTo>
                  <a:lnTo>
                    <a:pt x="14313" y="26238"/>
                  </a:lnTo>
                  <a:lnTo>
                    <a:pt x="14679" y="25976"/>
                  </a:lnTo>
                  <a:lnTo>
                    <a:pt x="15045" y="25680"/>
                  </a:lnTo>
                  <a:lnTo>
                    <a:pt x="15411" y="25366"/>
                  </a:lnTo>
                  <a:lnTo>
                    <a:pt x="15742" y="25035"/>
                  </a:lnTo>
                  <a:lnTo>
                    <a:pt x="16056" y="24704"/>
                  </a:lnTo>
                  <a:lnTo>
                    <a:pt x="16370" y="24338"/>
                  </a:lnTo>
                  <a:lnTo>
                    <a:pt x="16666" y="23954"/>
                  </a:lnTo>
                  <a:lnTo>
                    <a:pt x="16928" y="23571"/>
                  </a:lnTo>
                  <a:lnTo>
                    <a:pt x="17189" y="23152"/>
                  </a:lnTo>
                  <a:lnTo>
                    <a:pt x="17416" y="22734"/>
                  </a:lnTo>
                  <a:lnTo>
                    <a:pt x="17625" y="22298"/>
                  </a:lnTo>
                  <a:lnTo>
                    <a:pt x="17817" y="21845"/>
                  </a:lnTo>
                  <a:lnTo>
                    <a:pt x="17991" y="21374"/>
                  </a:lnTo>
                  <a:lnTo>
                    <a:pt x="18148" y="20886"/>
                  </a:lnTo>
                  <a:lnTo>
                    <a:pt x="18270" y="20398"/>
                  </a:lnTo>
                  <a:lnTo>
                    <a:pt x="18392" y="19910"/>
                  </a:lnTo>
                  <a:lnTo>
                    <a:pt x="18462" y="19387"/>
                  </a:lnTo>
                  <a:lnTo>
                    <a:pt x="18532" y="18864"/>
                  </a:lnTo>
                  <a:lnTo>
                    <a:pt x="18567" y="18341"/>
                  </a:lnTo>
                  <a:lnTo>
                    <a:pt x="18567" y="17783"/>
                  </a:lnTo>
                  <a:lnTo>
                    <a:pt x="18445" y="16841"/>
                  </a:lnTo>
                  <a:lnTo>
                    <a:pt x="18305" y="15882"/>
                  </a:lnTo>
                  <a:lnTo>
                    <a:pt x="18148" y="14924"/>
                  </a:lnTo>
                  <a:lnTo>
                    <a:pt x="17957" y="13965"/>
                  </a:lnTo>
                  <a:lnTo>
                    <a:pt x="17747" y="13006"/>
                  </a:lnTo>
                  <a:lnTo>
                    <a:pt x="17503" y="12064"/>
                  </a:lnTo>
                  <a:lnTo>
                    <a:pt x="17242" y="11106"/>
                  </a:lnTo>
                  <a:lnTo>
                    <a:pt x="16945" y="10147"/>
                  </a:lnTo>
                  <a:lnTo>
                    <a:pt x="16614" y="9205"/>
                  </a:lnTo>
                  <a:lnTo>
                    <a:pt x="16265" y="8264"/>
                  </a:lnTo>
                  <a:lnTo>
                    <a:pt x="15865" y="7323"/>
                  </a:lnTo>
                  <a:lnTo>
                    <a:pt x="15429" y="6399"/>
                  </a:lnTo>
                  <a:lnTo>
                    <a:pt x="14958" y="5492"/>
                  </a:lnTo>
                  <a:lnTo>
                    <a:pt x="14452" y="4586"/>
                  </a:lnTo>
                  <a:lnTo>
                    <a:pt x="14191" y="4150"/>
                  </a:lnTo>
                  <a:lnTo>
                    <a:pt x="13912" y="3696"/>
                  </a:lnTo>
                  <a:lnTo>
                    <a:pt x="13616" y="3261"/>
                  </a:lnTo>
                  <a:lnTo>
                    <a:pt x="13319" y="2825"/>
                  </a:lnTo>
                  <a:lnTo>
                    <a:pt x="13075" y="2476"/>
                  </a:lnTo>
                  <a:lnTo>
                    <a:pt x="12814" y="2145"/>
                  </a:lnTo>
                  <a:lnTo>
                    <a:pt x="12570" y="1848"/>
                  </a:lnTo>
                  <a:lnTo>
                    <a:pt x="12308" y="1570"/>
                  </a:lnTo>
                  <a:lnTo>
                    <a:pt x="12064" y="1325"/>
                  </a:lnTo>
                  <a:lnTo>
                    <a:pt x="11803" y="1081"/>
                  </a:lnTo>
                  <a:lnTo>
                    <a:pt x="11541" y="872"/>
                  </a:lnTo>
                  <a:lnTo>
                    <a:pt x="11280" y="680"/>
                  </a:lnTo>
                  <a:lnTo>
                    <a:pt x="11035" y="524"/>
                  </a:lnTo>
                  <a:lnTo>
                    <a:pt x="10774" y="384"/>
                  </a:lnTo>
                  <a:lnTo>
                    <a:pt x="10512" y="262"/>
                  </a:lnTo>
                  <a:lnTo>
                    <a:pt x="10251" y="157"/>
                  </a:lnTo>
                  <a:lnTo>
                    <a:pt x="9989" y="88"/>
                  </a:lnTo>
                  <a:lnTo>
                    <a:pt x="9728" y="35"/>
                  </a:lnTo>
                  <a:lnTo>
                    <a:pt x="94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5896100" y="3683400"/>
              <a:ext cx="462875" cy="693000"/>
            </a:xfrm>
            <a:custGeom>
              <a:rect b="b" l="l" r="r" t="t"/>
              <a:pathLst>
                <a:path extrusionOk="0" h="27720" w="18515">
                  <a:moveTo>
                    <a:pt x="9223" y="0"/>
                  </a:moveTo>
                  <a:lnTo>
                    <a:pt x="8961" y="18"/>
                  </a:lnTo>
                  <a:lnTo>
                    <a:pt x="8700" y="53"/>
                  </a:lnTo>
                  <a:lnTo>
                    <a:pt x="8456" y="105"/>
                  </a:lnTo>
                  <a:lnTo>
                    <a:pt x="8194" y="175"/>
                  </a:lnTo>
                  <a:lnTo>
                    <a:pt x="7933" y="279"/>
                  </a:lnTo>
                  <a:lnTo>
                    <a:pt x="7671" y="384"/>
                  </a:lnTo>
                  <a:lnTo>
                    <a:pt x="7427" y="523"/>
                  </a:lnTo>
                  <a:lnTo>
                    <a:pt x="7166" y="698"/>
                  </a:lnTo>
                  <a:lnTo>
                    <a:pt x="6904" y="872"/>
                  </a:lnTo>
                  <a:lnTo>
                    <a:pt x="6660" y="1081"/>
                  </a:lnTo>
                  <a:lnTo>
                    <a:pt x="6416" y="1308"/>
                  </a:lnTo>
                  <a:lnTo>
                    <a:pt x="6155" y="1569"/>
                  </a:lnTo>
                  <a:lnTo>
                    <a:pt x="5911" y="1831"/>
                  </a:lnTo>
                  <a:lnTo>
                    <a:pt x="5667" y="2127"/>
                  </a:lnTo>
                  <a:lnTo>
                    <a:pt x="5422" y="2441"/>
                  </a:lnTo>
                  <a:lnTo>
                    <a:pt x="5178" y="2790"/>
                  </a:lnTo>
                  <a:lnTo>
                    <a:pt x="4603" y="3644"/>
                  </a:lnTo>
                  <a:lnTo>
                    <a:pt x="4063" y="4533"/>
                  </a:lnTo>
                  <a:lnTo>
                    <a:pt x="3557" y="5422"/>
                  </a:lnTo>
                  <a:lnTo>
                    <a:pt x="3086" y="6329"/>
                  </a:lnTo>
                  <a:lnTo>
                    <a:pt x="2651" y="7235"/>
                  </a:lnTo>
                  <a:lnTo>
                    <a:pt x="2250" y="8159"/>
                  </a:lnTo>
                  <a:lnTo>
                    <a:pt x="1866" y="9101"/>
                  </a:lnTo>
                  <a:lnTo>
                    <a:pt x="1535" y="10059"/>
                  </a:lnTo>
                  <a:lnTo>
                    <a:pt x="1221" y="11018"/>
                  </a:lnTo>
                  <a:lnTo>
                    <a:pt x="960" y="11995"/>
                  </a:lnTo>
                  <a:lnTo>
                    <a:pt x="715" y="12971"/>
                  </a:lnTo>
                  <a:lnTo>
                    <a:pt x="506" y="13965"/>
                  </a:lnTo>
                  <a:lnTo>
                    <a:pt x="332" y="14976"/>
                  </a:lnTo>
                  <a:lnTo>
                    <a:pt x="192" y="15987"/>
                  </a:lnTo>
                  <a:lnTo>
                    <a:pt x="88" y="17015"/>
                  </a:lnTo>
                  <a:lnTo>
                    <a:pt x="18" y="18044"/>
                  </a:lnTo>
                  <a:lnTo>
                    <a:pt x="1" y="18550"/>
                  </a:lnTo>
                  <a:lnTo>
                    <a:pt x="18" y="19038"/>
                  </a:lnTo>
                  <a:lnTo>
                    <a:pt x="53" y="19526"/>
                  </a:lnTo>
                  <a:lnTo>
                    <a:pt x="105" y="19997"/>
                  </a:lnTo>
                  <a:lnTo>
                    <a:pt x="192" y="20467"/>
                  </a:lnTo>
                  <a:lnTo>
                    <a:pt x="297" y="20921"/>
                  </a:lnTo>
                  <a:lnTo>
                    <a:pt x="419" y="21374"/>
                  </a:lnTo>
                  <a:lnTo>
                    <a:pt x="576" y="21810"/>
                  </a:lnTo>
                  <a:lnTo>
                    <a:pt x="733" y="22228"/>
                  </a:lnTo>
                  <a:lnTo>
                    <a:pt x="925" y="22646"/>
                  </a:lnTo>
                  <a:lnTo>
                    <a:pt x="1134" y="23047"/>
                  </a:lnTo>
                  <a:lnTo>
                    <a:pt x="1378" y="23448"/>
                  </a:lnTo>
                  <a:lnTo>
                    <a:pt x="1622" y="23814"/>
                  </a:lnTo>
                  <a:lnTo>
                    <a:pt x="1884" y="24181"/>
                  </a:lnTo>
                  <a:lnTo>
                    <a:pt x="2180" y="24529"/>
                  </a:lnTo>
                  <a:lnTo>
                    <a:pt x="2476" y="24860"/>
                  </a:lnTo>
                  <a:lnTo>
                    <a:pt x="2790" y="25192"/>
                  </a:lnTo>
                  <a:lnTo>
                    <a:pt x="3121" y="25488"/>
                  </a:lnTo>
                  <a:lnTo>
                    <a:pt x="3470" y="25767"/>
                  </a:lnTo>
                  <a:lnTo>
                    <a:pt x="3836" y="26046"/>
                  </a:lnTo>
                  <a:lnTo>
                    <a:pt x="4220" y="26290"/>
                  </a:lnTo>
                  <a:lnTo>
                    <a:pt x="4603" y="26517"/>
                  </a:lnTo>
                  <a:lnTo>
                    <a:pt x="5004" y="26743"/>
                  </a:lnTo>
                  <a:lnTo>
                    <a:pt x="5422" y="26935"/>
                  </a:lnTo>
                  <a:lnTo>
                    <a:pt x="5858" y="27109"/>
                  </a:lnTo>
                  <a:lnTo>
                    <a:pt x="6294" y="27266"/>
                  </a:lnTo>
                  <a:lnTo>
                    <a:pt x="6747" y="27388"/>
                  </a:lnTo>
                  <a:lnTo>
                    <a:pt x="7201" y="27510"/>
                  </a:lnTo>
                  <a:lnTo>
                    <a:pt x="7671" y="27598"/>
                  </a:lnTo>
                  <a:lnTo>
                    <a:pt x="8142" y="27667"/>
                  </a:lnTo>
                  <a:lnTo>
                    <a:pt x="8630" y="27702"/>
                  </a:lnTo>
                  <a:lnTo>
                    <a:pt x="9136" y="27720"/>
                  </a:lnTo>
                  <a:lnTo>
                    <a:pt x="9624" y="27720"/>
                  </a:lnTo>
                  <a:lnTo>
                    <a:pt x="10095" y="27702"/>
                  </a:lnTo>
                  <a:lnTo>
                    <a:pt x="10565" y="27632"/>
                  </a:lnTo>
                  <a:lnTo>
                    <a:pt x="11036" y="27563"/>
                  </a:lnTo>
                  <a:lnTo>
                    <a:pt x="11489" y="27458"/>
                  </a:lnTo>
                  <a:lnTo>
                    <a:pt x="11943" y="27336"/>
                  </a:lnTo>
                  <a:lnTo>
                    <a:pt x="12378" y="27197"/>
                  </a:lnTo>
                  <a:lnTo>
                    <a:pt x="12814" y="27022"/>
                  </a:lnTo>
                  <a:lnTo>
                    <a:pt x="13233" y="26830"/>
                  </a:lnTo>
                  <a:lnTo>
                    <a:pt x="13634" y="26621"/>
                  </a:lnTo>
                  <a:lnTo>
                    <a:pt x="14035" y="26395"/>
                  </a:lnTo>
                  <a:lnTo>
                    <a:pt x="14418" y="26133"/>
                  </a:lnTo>
                  <a:lnTo>
                    <a:pt x="14784" y="25872"/>
                  </a:lnTo>
                  <a:lnTo>
                    <a:pt x="15133" y="25575"/>
                  </a:lnTo>
                  <a:lnTo>
                    <a:pt x="15482" y="25261"/>
                  </a:lnTo>
                  <a:lnTo>
                    <a:pt x="15795" y="24930"/>
                  </a:lnTo>
                  <a:lnTo>
                    <a:pt x="16109" y="24582"/>
                  </a:lnTo>
                  <a:lnTo>
                    <a:pt x="16406" y="24215"/>
                  </a:lnTo>
                  <a:lnTo>
                    <a:pt x="16684" y="23832"/>
                  </a:lnTo>
                  <a:lnTo>
                    <a:pt x="16946" y="23431"/>
                  </a:lnTo>
                  <a:lnTo>
                    <a:pt x="17190" y="23030"/>
                  </a:lnTo>
                  <a:lnTo>
                    <a:pt x="17417" y="22594"/>
                  </a:lnTo>
                  <a:lnTo>
                    <a:pt x="17608" y="22141"/>
                  </a:lnTo>
                  <a:lnTo>
                    <a:pt x="17800" y="21688"/>
                  </a:lnTo>
                  <a:lnTo>
                    <a:pt x="17975" y="21199"/>
                  </a:lnTo>
                  <a:lnTo>
                    <a:pt x="18114" y="20711"/>
                  </a:lnTo>
                  <a:lnTo>
                    <a:pt x="18236" y="20206"/>
                  </a:lnTo>
                  <a:lnTo>
                    <a:pt x="18341" y="19700"/>
                  </a:lnTo>
                  <a:lnTo>
                    <a:pt x="18410" y="19160"/>
                  </a:lnTo>
                  <a:lnTo>
                    <a:pt x="18480" y="18619"/>
                  </a:lnTo>
                  <a:lnTo>
                    <a:pt x="18498" y="18061"/>
                  </a:lnTo>
                  <a:lnTo>
                    <a:pt x="18515" y="17504"/>
                  </a:lnTo>
                  <a:lnTo>
                    <a:pt x="18393" y="16597"/>
                  </a:lnTo>
                  <a:lnTo>
                    <a:pt x="18271" y="15690"/>
                  </a:lnTo>
                  <a:lnTo>
                    <a:pt x="18097" y="14767"/>
                  </a:lnTo>
                  <a:lnTo>
                    <a:pt x="17922" y="13843"/>
                  </a:lnTo>
                  <a:lnTo>
                    <a:pt x="17713" y="12901"/>
                  </a:lnTo>
                  <a:lnTo>
                    <a:pt x="17469" y="11960"/>
                  </a:lnTo>
                  <a:lnTo>
                    <a:pt x="17207" y="11036"/>
                  </a:lnTo>
                  <a:lnTo>
                    <a:pt x="16911" y="10094"/>
                  </a:lnTo>
                  <a:lnTo>
                    <a:pt x="16580" y="9153"/>
                  </a:lnTo>
                  <a:lnTo>
                    <a:pt x="16231" y="8229"/>
                  </a:lnTo>
                  <a:lnTo>
                    <a:pt x="15830" y="7305"/>
                  </a:lnTo>
                  <a:lnTo>
                    <a:pt x="15394" y="6381"/>
                  </a:lnTo>
                  <a:lnTo>
                    <a:pt x="14924" y="5474"/>
                  </a:lnTo>
                  <a:lnTo>
                    <a:pt x="14418" y="4568"/>
                  </a:lnTo>
                  <a:lnTo>
                    <a:pt x="13878" y="3679"/>
                  </a:lnTo>
                  <a:lnTo>
                    <a:pt x="13599" y="3243"/>
                  </a:lnTo>
                  <a:lnTo>
                    <a:pt x="13285" y="2807"/>
                  </a:lnTo>
                  <a:lnTo>
                    <a:pt x="13041" y="2459"/>
                  </a:lnTo>
                  <a:lnTo>
                    <a:pt x="12797" y="2145"/>
                  </a:lnTo>
                  <a:lnTo>
                    <a:pt x="12553" y="1848"/>
                  </a:lnTo>
                  <a:lnTo>
                    <a:pt x="12309" y="1587"/>
                  </a:lnTo>
                  <a:lnTo>
                    <a:pt x="12047" y="1325"/>
                  </a:lnTo>
                  <a:lnTo>
                    <a:pt x="11803" y="1099"/>
                  </a:lnTo>
                  <a:lnTo>
                    <a:pt x="11542" y="889"/>
                  </a:lnTo>
                  <a:lnTo>
                    <a:pt x="11298" y="715"/>
                  </a:lnTo>
                  <a:lnTo>
                    <a:pt x="11036" y="541"/>
                  </a:lnTo>
                  <a:lnTo>
                    <a:pt x="10775" y="401"/>
                  </a:lnTo>
                  <a:lnTo>
                    <a:pt x="10513" y="279"/>
                  </a:lnTo>
                  <a:lnTo>
                    <a:pt x="10252" y="192"/>
                  </a:lnTo>
                  <a:lnTo>
                    <a:pt x="10007" y="105"/>
                  </a:lnTo>
                  <a:lnTo>
                    <a:pt x="9746" y="53"/>
                  </a:lnTo>
                  <a:lnTo>
                    <a:pt x="9484" y="18"/>
                  </a:lnTo>
                  <a:lnTo>
                    <a:pt x="92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4" name="Google Shape;1504;p45"/>
          <p:cNvGrpSpPr/>
          <p:nvPr/>
        </p:nvGrpSpPr>
        <p:grpSpPr>
          <a:xfrm>
            <a:off x="4391510" y="4180006"/>
            <a:ext cx="360961" cy="404385"/>
            <a:chOff x="850813" y="2867647"/>
            <a:chExt cx="326573" cy="365860"/>
          </a:xfrm>
        </p:grpSpPr>
        <p:sp>
          <p:nvSpPr>
            <p:cNvPr id="1505" name="Google Shape;1505;p45"/>
            <p:cNvSpPr/>
            <p:nvPr/>
          </p:nvSpPr>
          <p:spPr>
            <a:xfrm>
              <a:off x="977051" y="2867647"/>
              <a:ext cx="152293" cy="249434"/>
            </a:xfrm>
            <a:custGeom>
              <a:rect b="b" l="l" r="r" t="t"/>
              <a:pathLst>
                <a:path extrusionOk="0" h="7295" w="4454">
                  <a:moveTo>
                    <a:pt x="379" y="1"/>
                  </a:moveTo>
                  <a:cubicBezTo>
                    <a:pt x="307" y="1"/>
                    <a:pt x="249" y="40"/>
                    <a:pt x="191" y="79"/>
                  </a:cubicBezTo>
                  <a:cubicBezTo>
                    <a:pt x="119" y="150"/>
                    <a:pt x="95" y="245"/>
                    <a:pt x="95" y="317"/>
                  </a:cubicBezTo>
                  <a:cubicBezTo>
                    <a:pt x="95" y="793"/>
                    <a:pt x="286" y="1246"/>
                    <a:pt x="596" y="1603"/>
                  </a:cubicBezTo>
                  <a:cubicBezTo>
                    <a:pt x="905" y="1889"/>
                    <a:pt x="1334" y="2055"/>
                    <a:pt x="1786" y="2079"/>
                  </a:cubicBezTo>
                  <a:lnTo>
                    <a:pt x="1786" y="3079"/>
                  </a:lnTo>
                  <a:lnTo>
                    <a:pt x="1715" y="3008"/>
                  </a:lnTo>
                  <a:cubicBezTo>
                    <a:pt x="1358" y="2698"/>
                    <a:pt x="905" y="2508"/>
                    <a:pt x="429" y="2508"/>
                  </a:cubicBezTo>
                  <a:cubicBezTo>
                    <a:pt x="357" y="2508"/>
                    <a:pt x="262" y="2532"/>
                    <a:pt x="191" y="2603"/>
                  </a:cubicBezTo>
                  <a:cubicBezTo>
                    <a:pt x="143" y="2651"/>
                    <a:pt x="95" y="2746"/>
                    <a:pt x="95" y="2841"/>
                  </a:cubicBezTo>
                  <a:cubicBezTo>
                    <a:pt x="119" y="3317"/>
                    <a:pt x="286" y="3746"/>
                    <a:pt x="596" y="4103"/>
                  </a:cubicBezTo>
                  <a:cubicBezTo>
                    <a:pt x="929" y="4389"/>
                    <a:pt x="1334" y="4580"/>
                    <a:pt x="1786" y="4580"/>
                  </a:cubicBezTo>
                  <a:lnTo>
                    <a:pt x="1786" y="5389"/>
                  </a:lnTo>
                  <a:cubicBezTo>
                    <a:pt x="1119" y="5461"/>
                    <a:pt x="500" y="5699"/>
                    <a:pt x="0" y="6128"/>
                  </a:cubicBezTo>
                  <a:lnTo>
                    <a:pt x="1500" y="6128"/>
                  </a:lnTo>
                  <a:cubicBezTo>
                    <a:pt x="2167" y="6128"/>
                    <a:pt x="2763" y="6628"/>
                    <a:pt x="2882" y="7294"/>
                  </a:cubicBezTo>
                  <a:lnTo>
                    <a:pt x="4215" y="6532"/>
                  </a:lnTo>
                  <a:cubicBezTo>
                    <a:pt x="4287" y="6485"/>
                    <a:pt x="4382" y="6437"/>
                    <a:pt x="4453" y="6413"/>
                  </a:cubicBezTo>
                  <a:cubicBezTo>
                    <a:pt x="3906" y="5842"/>
                    <a:pt x="3167" y="5461"/>
                    <a:pt x="2382" y="5389"/>
                  </a:cubicBezTo>
                  <a:lnTo>
                    <a:pt x="2382" y="4580"/>
                  </a:lnTo>
                  <a:cubicBezTo>
                    <a:pt x="2810" y="4580"/>
                    <a:pt x="3239" y="4389"/>
                    <a:pt x="3572" y="4103"/>
                  </a:cubicBezTo>
                  <a:cubicBezTo>
                    <a:pt x="3882" y="3746"/>
                    <a:pt x="4049" y="3317"/>
                    <a:pt x="4049" y="2841"/>
                  </a:cubicBezTo>
                  <a:cubicBezTo>
                    <a:pt x="4072" y="2746"/>
                    <a:pt x="4025" y="2651"/>
                    <a:pt x="3977" y="2603"/>
                  </a:cubicBezTo>
                  <a:cubicBezTo>
                    <a:pt x="3906" y="2532"/>
                    <a:pt x="3810" y="2508"/>
                    <a:pt x="3739" y="2508"/>
                  </a:cubicBezTo>
                  <a:cubicBezTo>
                    <a:pt x="3263" y="2508"/>
                    <a:pt x="2810" y="2698"/>
                    <a:pt x="2453" y="3008"/>
                  </a:cubicBezTo>
                  <a:lnTo>
                    <a:pt x="2382" y="3079"/>
                  </a:lnTo>
                  <a:lnTo>
                    <a:pt x="2382" y="2079"/>
                  </a:lnTo>
                  <a:cubicBezTo>
                    <a:pt x="2834" y="2055"/>
                    <a:pt x="3239" y="1889"/>
                    <a:pt x="3572" y="1603"/>
                  </a:cubicBezTo>
                  <a:cubicBezTo>
                    <a:pt x="3882" y="1246"/>
                    <a:pt x="4049" y="793"/>
                    <a:pt x="4072" y="341"/>
                  </a:cubicBezTo>
                  <a:cubicBezTo>
                    <a:pt x="4072" y="245"/>
                    <a:pt x="4049" y="150"/>
                    <a:pt x="3977" y="103"/>
                  </a:cubicBezTo>
                  <a:cubicBezTo>
                    <a:pt x="3918" y="44"/>
                    <a:pt x="3860" y="1"/>
                    <a:pt x="3788" y="1"/>
                  </a:cubicBezTo>
                  <a:cubicBezTo>
                    <a:pt x="3772" y="1"/>
                    <a:pt x="3756" y="3"/>
                    <a:pt x="3739" y="7"/>
                  </a:cubicBezTo>
                  <a:cubicBezTo>
                    <a:pt x="3263" y="7"/>
                    <a:pt x="2810" y="174"/>
                    <a:pt x="2477" y="484"/>
                  </a:cubicBezTo>
                  <a:cubicBezTo>
                    <a:pt x="2286" y="674"/>
                    <a:pt x="2143" y="912"/>
                    <a:pt x="2072" y="1150"/>
                  </a:cubicBezTo>
                  <a:cubicBezTo>
                    <a:pt x="2001" y="912"/>
                    <a:pt x="1881" y="674"/>
                    <a:pt x="1691" y="484"/>
                  </a:cubicBezTo>
                  <a:cubicBezTo>
                    <a:pt x="1358" y="174"/>
                    <a:pt x="905" y="7"/>
                    <a:pt x="429" y="7"/>
                  </a:cubicBezTo>
                  <a:cubicBezTo>
                    <a:pt x="411" y="3"/>
                    <a:pt x="395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850813" y="3099062"/>
              <a:ext cx="326573" cy="134445"/>
            </a:xfrm>
            <a:custGeom>
              <a:rect b="b" l="l" r="r" t="t"/>
              <a:pathLst>
                <a:path extrusionOk="0" h="3932" w="9551">
                  <a:moveTo>
                    <a:pt x="5261" y="0"/>
                  </a:moveTo>
                  <a:cubicBezTo>
                    <a:pt x="5238" y="0"/>
                    <a:pt x="5216" y="1"/>
                    <a:pt x="5192" y="3"/>
                  </a:cubicBezTo>
                  <a:lnTo>
                    <a:pt x="3097" y="3"/>
                  </a:lnTo>
                  <a:cubicBezTo>
                    <a:pt x="2573" y="3"/>
                    <a:pt x="2073" y="217"/>
                    <a:pt x="1692" y="598"/>
                  </a:cubicBezTo>
                  <a:lnTo>
                    <a:pt x="96" y="2170"/>
                  </a:lnTo>
                  <a:cubicBezTo>
                    <a:pt x="25" y="2217"/>
                    <a:pt x="1" y="2336"/>
                    <a:pt x="1" y="2432"/>
                  </a:cubicBezTo>
                  <a:cubicBezTo>
                    <a:pt x="25" y="2527"/>
                    <a:pt x="72" y="2622"/>
                    <a:pt x="168" y="2646"/>
                  </a:cubicBezTo>
                  <a:lnTo>
                    <a:pt x="2478" y="3884"/>
                  </a:lnTo>
                  <a:cubicBezTo>
                    <a:pt x="2525" y="3908"/>
                    <a:pt x="2573" y="3932"/>
                    <a:pt x="2644" y="3932"/>
                  </a:cubicBezTo>
                  <a:cubicBezTo>
                    <a:pt x="2716" y="3932"/>
                    <a:pt x="2787" y="3908"/>
                    <a:pt x="2859" y="3837"/>
                  </a:cubicBezTo>
                  <a:lnTo>
                    <a:pt x="3430" y="3265"/>
                  </a:lnTo>
                  <a:cubicBezTo>
                    <a:pt x="3525" y="3170"/>
                    <a:pt x="3668" y="3122"/>
                    <a:pt x="3787" y="3122"/>
                  </a:cubicBezTo>
                  <a:lnTo>
                    <a:pt x="6121" y="3122"/>
                  </a:lnTo>
                  <a:cubicBezTo>
                    <a:pt x="6407" y="3122"/>
                    <a:pt x="6669" y="3051"/>
                    <a:pt x="6907" y="2908"/>
                  </a:cubicBezTo>
                  <a:lnTo>
                    <a:pt x="9027" y="1693"/>
                  </a:lnTo>
                  <a:cubicBezTo>
                    <a:pt x="9431" y="1431"/>
                    <a:pt x="9551" y="884"/>
                    <a:pt x="9241" y="503"/>
                  </a:cubicBezTo>
                  <a:cubicBezTo>
                    <a:pt x="9090" y="307"/>
                    <a:pt x="8853" y="197"/>
                    <a:pt x="8615" y="197"/>
                  </a:cubicBezTo>
                  <a:cubicBezTo>
                    <a:pt x="8478" y="197"/>
                    <a:pt x="8339" y="233"/>
                    <a:pt x="8217" y="312"/>
                  </a:cubicBezTo>
                  <a:lnTo>
                    <a:pt x="6502" y="1289"/>
                  </a:lnTo>
                  <a:cubicBezTo>
                    <a:pt x="6288" y="1836"/>
                    <a:pt x="5764" y="2193"/>
                    <a:pt x="5192" y="2193"/>
                  </a:cubicBezTo>
                  <a:lnTo>
                    <a:pt x="3978" y="2193"/>
                  </a:lnTo>
                  <a:cubicBezTo>
                    <a:pt x="3963" y="2195"/>
                    <a:pt x="3949" y="2196"/>
                    <a:pt x="3935" y="2196"/>
                  </a:cubicBezTo>
                  <a:cubicBezTo>
                    <a:pt x="3516" y="2196"/>
                    <a:pt x="3516" y="1548"/>
                    <a:pt x="3935" y="1548"/>
                  </a:cubicBezTo>
                  <a:cubicBezTo>
                    <a:pt x="3949" y="1548"/>
                    <a:pt x="3963" y="1549"/>
                    <a:pt x="3978" y="1550"/>
                  </a:cubicBezTo>
                  <a:lnTo>
                    <a:pt x="5192" y="1550"/>
                  </a:lnTo>
                  <a:cubicBezTo>
                    <a:pt x="5216" y="1552"/>
                    <a:pt x="5238" y="1553"/>
                    <a:pt x="5261" y="1553"/>
                  </a:cubicBezTo>
                  <a:cubicBezTo>
                    <a:pt x="6289" y="1553"/>
                    <a:pt x="6289" y="0"/>
                    <a:pt x="5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7" name="Google Shape;1507;p45"/>
          <p:cNvGrpSpPr/>
          <p:nvPr/>
        </p:nvGrpSpPr>
        <p:grpSpPr>
          <a:xfrm>
            <a:off x="2956275" y="1419844"/>
            <a:ext cx="278858" cy="362009"/>
            <a:chOff x="2461675" y="2880898"/>
            <a:chExt cx="278858" cy="362009"/>
          </a:xfrm>
        </p:grpSpPr>
        <p:sp>
          <p:nvSpPr>
            <p:cNvPr id="1508" name="Google Shape;1508;p45"/>
            <p:cNvSpPr/>
            <p:nvPr/>
          </p:nvSpPr>
          <p:spPr>
            <a:xfrm>
              <a:off x="2461675" y="2880898"/>
              <a:ext cx="278858" cy="362009"/>
            </a:xfrm>
            <a:custGeom>
              <a:rect b="b" l="l" r="r" t="t"/>
              <a:pathLst>
                <a:path extrusionOk="0" h="10575" w="8146">
                  <a:moveTo>
                    <a:pt x="4085" y="1590"/>
                  </a:moveTo>
                  <a:cubicBezTo>
                    <a:pt x="4138" y="1590"/>
                    <a:pt x="4192" y="1608"/>
                    <a:pt x="4240" y="1644"/>
                  </a:cubicBezTo>
                  <a:lnTo>
                    <a:pt x="6526" y="3001"/>
                  </a:lnTo>
                  <a:cubicBezTo>
                    <a:pt x="6621" y="3049"/>
                    <a:pt x="6693" y="3144"/>
                    <a:pt x="6693" y="3263"/>
                  </a:cubicBezTo>
                  <a:cubicBezTo>
                    <a:pt x="6693" y="3358"/>
                    <a:pt x="6621" y="3478"/>
                    <a:pt x="6526" y="3525"/>
                  </a:cubicBezTo>
                  <a:lnTo>
                    <a:pt x="5669" y="4025"/>
                  </a:lnTo>
                  <a:lnTo>
                    <a:pt x="5669" y="5502"/>
                  </a:lnTo>
                  <a:cubicBezTo>
                    <a:pt x="5669" y="5597"/>
                    <a:pt x="5621" y="5692"/>
                    <a:pt x="5526" y="5764"/>
                  </a:cubicBezTo>
                  <a:cubicBezTo>
                    <a:pt x="5085" y="6038"/>
                    <a:pt x="4579" y="6175"/>
                    <a:pt x="4070" y="6175"/>
                  </a:cubicBezTo>
                  <a:cubicBezTo>
                    <a:pt x="3561" y="6175"/>
                    <a:pt x="3049" y="6038"/>
                    <a:pt x="2596" y="5764"/>
                  </a:cubicBezTo>
                  <a:cubicBezTo>
                    <a:pt x="2525" y="5692"/>
                    <a:pt x="2454" y="5597"/>
                    <a:pt x="2454" y="5502"/>
                  </a:cubicBezTo>
                  <a:lnTo>
                    <a:pt x="2454" y="4025"/>
                  </a:lnTo>
                  <a:lnTo>
                    <a:pt x="1620" y="3525"/>
                  </a:lnTo>
                  <a:cubicBezTo>
                    <a:pt x="1525" y="3478"/>
                    <a:pt x="1477" y="3358"/>
                    <a:pt x="1477" y="3263"/>
                  </a:cubicBezTo>
                  <a:cubicBezTo>
                    <a:pt x="1477" y="3144"/>
                    <a:pt x="1525" y="3049"/>
                    <a:pt x="1620" y="3001"/>
                  </a:cubicBezTo>
                  <a:lnTo>
                    <a:pt x="3930" y="1644"/>
                  </a:lnTo>
                  <a:cubicBezTo>
                    <a:pt x="3978" y="1608"/>
                    <a:pt x="4031" y="1590"/>
                    <a:pt x="4085" y="1590"/>
                  </a:cubicBezTo>
                  <a:close/>
                  <a:moveTo>
                    <a:pt x="4073" y="1"/>
                  </a:moveTo>
                  <a:cubicBezTo>
                    <a:pt x="1834" y="1"/>
                    <a:pt x="1" y="1811"/>
                    <a:pt x="1" y="4073"/>
                  </a:cubicBezTo>
                  <a:cubicBezTo>
                    <a:pt x="25" y="4883"/>
                    <a:pt x="239" y="5668"/>
                    <a:pt x="620" y="6407"/>
                  </a:cubicBezTo>
                  <a:cubicBezTo>
                    <a:pt x="1001" y="7121"/>
                    <a:pt x="1430" y="7812"/>
                    <a:pt x="1953" y="8455"/>
                  </a:cubicBezTo>
                  <a:cubicBezTo>
                    <a:pt x="2525" y="9169"/>
                    <a:pt x="3168" y="9860"/>
                    <a:pt x="3882" y="10479"/>
                  </a:cubicBezTo>
                  <a:cubicBezTo>
                    <a:pt x="3930" y="10527"/>
                    <a:pt x="4002" y="10574"/>
                    <a:pt x="4073" y="10574"/>
                  </a:cubicBezTo>
                  <a:cubicBezTo>
                    <a:pt x="4144" y="10550"/>
                    <a:pt x="4216" y="10527"/>
                    <a:pt x="4287" y="10479"/>
                  </a:cubicBezTo>
                  <a:cubicBezTo>
                    <a:pt x="4978" y="9860"/>
                    <a:pt x="5621" y="9169"/>
                    <a:pt x="6192" y="8455"/>
                  </a:cubicBezTo>
                  <a:cubicBezTo>
                    <a:pt x="6716" y="7812"/>
                    <a:pt x="7169" y="7121"/>
                    <a:pt x="7526" y="6407"/>
                  </a:cubicBezTo>
                  <a:cubicBezTo>
                    <a:pt x="7907" y="5668"/>
                    <a:pt x="8121" y="4883"/>
                    <a:pt x="8145" y="4073"/>
                  </a:cubicBezTo>
                  <a:cubicBezTo>
                    <a:pt x="8145" y="1811"/>
                    <a:pt x="6335" y="1"/>
                    <a:pt x="4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2567659" y="3030905"/>
              <a:ext cx="67712" cy="40394"/>
            </a:xfrm>
            <a:custGeom>
              <a:rect b="b" l="l" r="r" t="t"/>
              <a:pathLst>
                <a:path extrusionOk="0" h="1180" w="1978">
                  <a:moveTo>
                    <a:pt x="1" y="1"/>
                  </a:moveTo>
                  <a:lnTo>
                    <a:pt x="1" y="929"/>
                  </a:lnTo>
                  <a:cubicBezTo>
                    <a:pt x="310" y="1096"/>
                    <a:pt x="650" y="1179"/>
                    <a:pt x="989" y="1179"/>
                  </a:cubicBezTo>
                  <a:cubicBezTo>
                    <a:pt x="1328" y="1179"/>
                    <a:pt x="1668" y="1096"/>
                    <a:pt x="1977" y="929"/>
                  </a:cubicBezTo>
                  <a:lnTo>
                    <a:pt x="1977" y="1"/>
                  </a:lnTo>
                  <a:lnTo>
                    <a:pt x="1144" y="501"/>
                  </a:lnTo>
                  <a:cubicBezTo>
                    <a:pt x="1096" y="524"/>
                    <a:pt x="1048" y="524"/>
                    <a:pt x="977" y="524"/>
                  </a:cubicBezTo>
                  <a:cubicBezTo>
                    <a:pt x="929" y="524"/>
                    <a:pt x="882" y="501"/>
                    <a:pt x="834" y="4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2543217" y="2958367"/>
              <a:ext cx="115774" cy="67678"/>
            </a:xfrm>
            <a:custGeom>
              <a:rect b="b" l="l" r="r" t="t"/>
              <a:pathLst>
                <a:path extrusionOk="0" h="1977" w="3382">
                  <a:moveTo>
                    <a:pt x="1691" y="0"/>
                  </a:moveTo>
                  <a:lnTo>
                    <a:pt x="0" y="976"/>
                  </a:lnTo>
                  <a:lnTo>
                    <a:pt x="1691" y="1977"/>
                  </a:lnTo>
                  <a:lnTo>
                    <a:pt x="3382" y="976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1" name="Google Shape;1511;p45"/>
          <p:cNvSpPr/>
          <p:nvPr/>
        </p:nvSpPr>
        <p:spPr>
          <a:xfrm>
            <a:off x="5810611" y="1421675"/>
            <a:ext cx="419227" cy="358356"/>
          </a:xfrm>
          <a:custGeom>
            <a:rect b="b" l="l" r="r" t="t"/>
            <a:pathLst>
              <a:path extrusionOk="0" h="10479" w="12259">
                <a:moveTo>
                  <a:pt x="7032" y="1835"/>
                </a:moveTo>
                <a:cubicBezTo>
                  <a:pt x="7346" y="1835"/>
                  <a:pt x="7638" y="2085"/>
                  <a:pt x="7638" y="2454"/>
                </a:cubicBezTo>
                <a:cubicBezTo>
                  <a:pt x="7638" y="2787"/>
                  <a:pt x="7376" y="3049"/>
                  <a:pt x="7043" y="3073"/>
                </a:cubicBezTo>
                <a:cubicBezTo>
                  <a:pt x="6495" y="3073"/>
                  <a:pt x="6210" y="2406"/>
                  <a:pt x="6591" y="2025"/>
                </a:cubicBezTo>
                <a:cubicBezTo>
                  <a:pt x="6723" y="1893"/>
                  <a:pt x="6880" y="1835"/>
                  <a:pt x="7032" y="1835"/>
                </a:cubicBezTo>
                <a:close/>
                <a:moveTo>
                  <a:pt x="7031" y="4335"/>
                </a:moveTo>
                <a:cubicBezTo>
                  <a:pt x="7323" y="4335"/>
                  <a:pt x="7615" y="4526"/>
                  <a:pt x="7638" y="4907"/>
                </a:cubicBezTo>
                <a:lnTo>
                  <a:pt x="7638" y="8026"/>
                </a:lnTo>
                <a:cubicBezTo>
                  <a:pt x="7615" y="8407"/>
                  <a:pt x="7323" y="8598"/>
                  <a:pt x="7031" y="8598"/>
                </a:cubicBezTo>
                <a:cubicBezTo>
                  <a:pt x="6739" y="8598"/>
                  <a:pt x="6448" y="8407"/>
                  <a:pt x="6424" y="8026"/>
                </a:cubicBezTo>
                <a:lnTo>
                  <a:pt x="6424" y="4907"/>
                </a:lnTo>
                <a:cubicBezTo>
                  <a:pt x="6448" y="4526"/>
                  <a:pt x="6739" y="4335"/>
                  <a:pt x="7031" y="4335"/>
                </a:cubicBezTo>
                <a:close/>
                <a:moveTo>
                  <a:pt x="7013" y="1"/>
                </a:moveTo>
                <a:cubicBezTo>
                  <a:pt x="2342" y="1"/>
                  <a:pt x="1" y="5628"/>
                  <a:pt x="3304" y="8931"/>
                </a:cubicBezTo>
                <a:cubicBezTo>
                  <a:pt x="4373" y="10000"/>
                  <a:pt x="5685" y="10478"/>
                  <a:pt x="6972" y="10478"/>
                </a:cubicBezTo>
                <a:cubicBezTo>
                  <a:pt x="9671" y="10478"/>
                  <a:pt x="12258" y="8377"/>
                  <a:pt x="12258" y="5216"/>
                </a:cubicBezTo>
                <a:cubicBezTo>
                  <a:pt x="12235" y="2335"/>
                  <a:pt x="9901" y="25"/>
                  <a:pt x="7043" y="1"/>
                </a:cubicBezTo>
                <a:cubicBezTo>
                  <a:pt x="7033" y="1"/>
                  <a:pt x="7023" y="1"/>
                  <a:pt x="70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2" name="Google Shape;1512;p45"/>
          <p:cNvGrpSpPr/>
          <p:nvPr/>
        </p:nvGrpSpPr>
        <p:grpSpPr>
          <a:xfrm>
            <a:off x="5864400" y="4230269"/>
            <a:ext cx="367791" cy="179033"/>
            <a:chOff x="4794075" y="2379856"/>
            <a:chExt cx="367791" cy="179033"/>
          </a:xfrm>
        </p:grpSpPr>
        <p:sp>
          <p:nvSpPr>
            <p:cNvPr id="1513" name="Google Shape;1513;p45"/>
            <p:cNvSpPr/>
            <p:nvPr/>
          </p:nvSpPr>
          <p:spPr>
            <a:xfrm>
              <a:off x="4794075" y="2411464"/>
              <a:ext cx="121501" cy="146706"/>
            </a:xfrm>
            <a:custGeom>
              <a:rect b="b" l="l" r="r" t="t"/>
              <a:pathLst>
                <a:path extrusionOk="0" h="4284" w="3548">
                  <a:moveTo>
                    <a:pt x="2380" y="0"/>
                  </a:moveTo>
                  <a:cubicBezTo>
                    <a:pt x="1797" y="0"/>
                    <a:pt x="1213" y="387"/>
                    <a:pt x="1213" y="1161"/>
                  </a:cubicBezTo>
                  <a:lnTo>
                    <a:pt x="1213" y="1233"/>
                  </a:lnTo>
                  <a:cubicBezTo>
                    <a:pt x="1213" y="1423"/>
                    <a:pt x="1285" y="1637"/>
                    <a:pt x="1404" y="1804"/>
                  </a:cubicBezTo>
                  <a:cubicBezTo>
                    <a:pt x="570" y="2209"/>
                    <a:pt x="23" y="3042"/>
                    <a:pt x="23" y="3971"/>
                  </a:cubicBezTo>
                  <a:cubicBezTo>
                    <a:pt x="0" y="4127"/>
                    <a:pt x="124" y="4283"/>
                    <a:pt x="296" y="4283"/>
                  </a:cubicBezTo>
                  <a:cubicBezTo>
                    <a:pt x="308" y="4283"/>
                    <a:pt x="320" y="4282"/>
                    <a:pt x="332" y="4281"/>
                  </a:cubicBezTo>
                  <a:lnTo>
                    <a:pt x="2190" y="4281"/>
                  </a:lnTo>
                  <a:cubicBezTo>
                    <a:pt x="2166" y="4186"/>
                    <a:pt x="2142" y="4090"/>
                    <a:pt x="2142" y="3995"/>
                  </a:cubicBezTo>
                  <a:cubicBezTo>
                    <a:pt x="2166" y="3233"/>
                    <a:pt x="2428" y="2519"/>
                    <a:pt x="2904" y="1947"/>
                  </a:cubicBezTo>
                  <a:cubicBezTo>
                    <a:pt x="3095" y="1709"/>
                    <a:pt x="3309" y="1518"/>
                    <a:pt x="3547" y="1352"/>
                  </a:cubicBezTo>
                  <a:lnTo>
                    <a:pt x="3547" y="1233"/>
                  </a:lnTo>
                  <a:lnTo>
                    <a:pt x="3547" y="1161"/>
                  </a:lnTo>
                  <a:cubicBezTo>
                    <a:pt x="3547" y="387"/>
                    <a:pt x="2964" y="0"/>
                    <a:pt x="2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5039509" y="2411670"/>
              <a:ext cx="122357" cy="147219"/>
            </a:xfrm>
            <a:custGeom>
              <a:rect b="b" l="l" r="r" t="t"/>
              <a:pathLst>
                <a:path extrusionOk="0" h="4299" w="3573">
                  <a:moveTo>
                    <a:pt x="1167" y="0"/>
                  </a:moveTo>
                  <a:cubicBezTo>
                    <a:pt x="584" y="0"/>
                    <a:pt x="0" y="393"/>
                    <a:pt x="0" y="1179"/>
                  </a:cubicBezTo>
                  <a:lnTo>
                    <a:pt x="0" y="1227"/>
                  </a:lnTo>
                  <a:lnTo>
                    <a:pt x="0" y="1346"/>
                  </a:lnTo>
                  <a:cubicBezTo>
                    <a:pt x="238" y="1512"/>
                    <a:pt x="453" y="1703"/>
                    <a:pt x="643" y="1941"/>
                  </a:cubicBezTo>
                  <a:lnTo>
                    <a:pt x="667" y="1917"/>
                  </a:lnTo>
                  <a:cubicBezTo>
                    <a:pt x="1143" y="2489"/>
                    <a:pt x="1405" y="3227"/>
                    <a:pt x="1429" y="3965"/>
                  </a:cubicBezTo>
                  <a:cubicBezTo>
                    <a:pt x="1429" y="4084"/>
                    <a:pt x="1405" y="4180"/>
                    <a:pt x="1381" y="4299"/>
                  </a:cubicBezTo>
                  <a:lnTo>
                    <a:pt x="3263" y="4299"/>
                  </a:lnTo>
                  <a:cubicBezTo>
                    <a:pt x="3429" y="4275"/>
                    <a:pt x="3572" y="4132"/>
                    <a:pt x="3572" y="3965"/>
                  </a:cubicBezTo>
                  <a:cubicBezTo>
                    <a:pt x="3548" y="3036"/>
                    <a:pt x="3001" y="2203"/>
                    <a:pt x="2143" y="1798"/>
                  </a:cubicBezTo>
                  <a:cubicBezTo>
                    <a:pt x="2262" y="1631"/>
                    <a:pt x="2334" y="1441"/>
                    <a:pt x="2334" y="1227"/>
                  </a:cubicBezTo>
                  <a:lnTo>
                    <a:pt x="2334" y="1179"/>
                  </a:lnTo>
                  <a:cubicBezTo>
                    <a:pt x="2334" y="393"/>
                    <a:pt x="1750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4888625" y="2379856"/>
              <a:ext cx="178622" cy="179033"/>
            </a:xfrm>
            <a:custGeom>
              <a:rect b="b" l="l" r="r" t="t"/>
              <a:pathLst>
                <a:path extrusionOk="0" h="5228" w="5216">
                  <a:moveTo>
                    <a:pt x="2596" y="0"/>
                  </a:moveTo>
                  <a:cubicBezTo>
                    <a:pt x="1822" y="0"/>
                    <a:pt x="1048" y="512"/>
                    <a:pt x="1048" y="1536"/>
                  </a:cubicBezTo>
                  <a:cubicBezTo>
                    <a:pt x="1048" y="1941"/>
                    <a:pt x="1191" y="2298"/>
                    <a:pt x="1477" y="2584"/>
                  </a:cubicBezTo>
                  <a:cubicBezTo>
                    <a:pt x="1144" y="2727"/>
                    <a:pt x="858" y="2941"/>
                    <a:pt x="620" y="3251"/>
                  </a:cubicBezTo>
                  <a:cubicBezTo>
                    <a:pt x="215" y="3703"/>
                    <a:pt x="0" y="4299"/>
                    <a:pt x="0" y="4894"/>
                  </a:cubicBezTo>
                  <a:cubicBezTo>
                    <a:pt x="0" y="5085"/>
                    <a:pt x="120" y="5228"/>
                    <a:pt x="310" y="5228"/>
                  </a:cubicBezTo>
                  <a:lnTo>
                    <a:pt x="4906" y="5228"/>
                  </a:lnTo>
                  <a:cubicBezTo>
                    <a:pt x="5073" y="5204"/>
                    <a:pt x="5216" y="5061"/>
                    <a:pt x="5216" y="4894"/>
                  </a:cubicBezTo>
                  <a:cubicBezTo>
                    <a:pt x="5192" y="4299"/>
                    <a:pt x="4978" y="3703"/>
                    <a:pt x="4597" y="3251"/>
                  </a:cubicBezTo>
                  <a:cubicBezTo>
                    <a:pt x="4358" y="2941"/>
                    <a:pt x="4049" y="2727"/>
                    <a:pt x="3715" y="2584"/>
                  </a:cubicBezTo>
                  <a:cubicBezTo>
                    <a:pt x="3858" y="2418"/>
                    <a:pt x="3977" y="2251"/>
                    <a:pt x="4049" y="2060"/>
                  </a:cubicBezTo>
                  <a:cubicBezTo>
                    <a:pt x="4097" y="1894"/>
                    <a:pt x="4144" y="1727"/>
                    <a:pt x="4144" y="1536"/>
                  </a:cubicBezTo>
                  <a:cubicBezTo>
                    <a:pt x="4144" y="512"/>
                    <a:pt x="3370" y="0"/>
                    <a:pt x="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45"/>
          <p:cNvGrpSpPr/>
          <p:nvPr/>
        </p:nvGrpSpPr>
        <p:grpSpPr>
          <a:xfrm>
            <a:off x="2920726" y="4141063"/>
            <a:ext cx="358853" cy="357415"/>
            <a:chOff x="7963176" y="2289963"/>
            <a:chExt cx="358853" cy="357415"/>
          </a:xfrm>
        </p:grpSpPr>
        <p:sp>
          <p:nvSpPr>
            <p:cNvPr id="1517" name="Google Shape;1517;p45"/>
            <p:cNvSpPr/>
            <p:nvPr/>
          </p:nvSpPr>
          <p:spPr>
            <a:xfrm>
              <a:off x="8018618" y="2519713"/>
              <a:ext cx="99516" cy="127665"/>
            </a:xfrm>
            <a:custGeom>
              <a:rect b="b" l="l" r="r" t="t"/>
              <a:pathLst>
                <a:path extrusionOk="0" h="3728" w="2906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8291003" y="2384342"/>
              <a:ext cx="31026" cy="86469"/>
            </a:xfrm>
            <a:custGeom>
              <a:rect b="b" l="l" r="r" t="t"/>
              <a:pathLst>
                <a:path extrusionOk="0" h="2525" w="906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8078136" y="2341125"/>
              <a:ext cx="17979" cy="159856"/>
            </a:xfrm>
            <a:custGeom>
              <a:rect b="b" l="l" r="r" t="t"/>
              <a:pathLst>
                <a:path extrusionOk="0" h="4668" w="525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7963176" y="2342735"/>
              <a:ext cx="56299" cy="156637"/>
            </a:xfrm>
            <a:custGeom>
              <a:rect b="b" l="l" r="r" t="t"/>
              <a:pathLst>
                <a:path extrusionOk="0" h="4574" w="1644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8040638" y="2341125"/>
              <a:ext cx="17157" cy="159856"/>
            </a:xfrm>
            <a:custGeom>
              <a:rect b="b" l="l" r="r" t="t"/>
              <a:pathLst>
                <a:path extrusionOk="0" h="4668" w="501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8116491" y="2289963"/>
              <a:ext cx="154171" cy="261358"/>
            </a:xfrm>
            <a:custGeom>
              <a:rect b="b" l="l" r="r" t="t"/>
              <a:pathLst>
                <a:path extrusionOk="0" h="7632" w="4502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sp>
        <p:nvSpPr>
          <p:cNvPr id="1528" name="Google Shape;1528;p46"/>
          <p:cNvSpPr txBox="1"/>
          <p:nvPr/>
        </p:nvSpPr>
        <p:spPr>
          <a:xfrm>
            <a:off x="2718000" y="1913238"/>
            <a:ext cx="1651200" cy="297000"/>
          </a:xfrm>
          <a:prstGeom prst="rect">
            <a:avLst/>
          </a:prstGeom>
          <a:solidFill>
            <a:srgbClr val="89BB63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Website form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9" name="Google Shape;1529;p46"/>
          <p:cNvGrpSpPr/>
          <p:nvPr/>
        </p:nvGrpSpPr>
        <p:grpSpPr>
          <a:xfrm>
            <a:off x="3192600" y="1211225"/>
            <a:ext cx="702000" cy="702000"/>
            <a:chOff x="3192600" y="1211225"/>
            <a:chExt cx="702000" cy="702000"/>
          </a:xfrm>
        </p:grpSpPr>
        <p:sp>
          <p:nvSpPr>
            <p:cNvPr id="1530" name="Google Shape;1530;p46"/>
            <p:cNvSpPr/>
            <p:nvPr/>
          </p:nvSpPr>
          <p:spPr>
            <a:xfrm>
              <a:off x="3192600" y="1211225"/>
              <a:ext cx="702000" cy="70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1" name="Google Shape;1531;p46"/>
            <p:cNvGrpSpPr/>
            <p:nvPr/>
          </p:nvGrpSpPr>
          <p:grpSpPr>
            <a:xfrm>
              <a:off x="3360078" y="1382789"/>
              <a:ext cx="367038" cy="358888"/>
              <a:chOff x="4794828" y="4635164"/>
              <a:chExt cx="367038" cy="358888"/>
            </a:xfrm>
          </p:grpSpPr>
          <p:sp>
            <p:nvSpPr>
              <p:cNvPr id="1532" name="Google Shape;1532;p46"/>
              <p:cNvSpPr/>
              <p:nvPr/>
            </p:nvSpPr>
            <p:spPr>
              <a:xfrm>
                <a:off x="4872325" y="4949978"/>
                <a:ext cx="211257" cy="44073"/>
              </a:xfrm>
              <a:custGeom>
                <a:rect b="b" l="l" r="r" t="t"/>
                <a:pathLst>
                  <a:path extrusionOk="0" h="1287" w="6169">
                    <a:moveTo>
                      <a:pt x="1310" y="0"/>
                    </a:moveTo>
                    <a:lnTo>
                      <a:pt x="1310" y="643"/>
                    </a:lnTo>
                    <a:lnTo>
                      <a:pt x="381" y="643"/>
                    </a:lnTo>
                    <a:cubicBezTo>
                      <a:pt x="0" y="691"/>
                      <a:pt x="0" y="1239"/>
                      <a:pt x="381" y="1286"/>
                    </a:cubicBezTo>
                    <a:lnTo>
                      <a:pt x="5787" y="1286"/>
                    </a:lnTo>
                    <a:cubicBezTo>
                      <a:pt x="6168" y="1239"/>
                      <a:pt x="6168" y="691"/>
                      <a:pt x="5787" y="643"/>
                    </a:cubicBezTo>
                    <a:lnTo>
                      <a:pt x="4882" y="643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46"/>
              <p:cNvSpPr/>
              <p:nvPr/>
            </p:nvSpPr>
            <p:spPr>
              <a:xfrm>
                <a:off x="4794828" y="4887173"/>
                <a:ext cx="367038" cy="42430"/>
              </a:xfrm>
              <a:custGeom>
                <a:rect b="b" l="l" r="r" t="t"/>
                <a:pathLst>
                  <a:path extrusionOk="0" h="1239" w="10718">
                    <a:moveTo>
                      <a:pt x="1" y="1"/>
                    </a:moveTo>
                    <a:lnTo>
                      <a:pt x="1" y="310"/>
                    </a:lnTo>
                    <a:cubicBezTo>
                      <a:pt x="1" y="810"/>
                      <a:pt x="406" y="1239"/>
                      <a:pt x="906" y="1239"/>
                    </a:cubicBezTo>
                    <a:lnTo>
                      <a:pt x="9789" y="1239"/>
                    </a:lnTo>
                    <a:cubicBezTo>
                      <a:pt x="10289" y="1239"/>
                      <a:pt x="10717" y="810"/>
                      <a:pt x="10717" y="310"/>
                    </a:cubicBezTo>
                    <a:lnTo>
                      <a:pt x="107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46"/>
              <p:cNvSpPr/>
              <p:nvPr/>
            </p:nvSpPr>
            <p:spPr>
              <a:xfrm>
                <a:off x="4867428" y="4686565"/>
                <a:ext cx="221017" cy="21232"/>
              </a:xfrm>
              <a:custGeom>
                <a:rect b="b" l="l" r="r" t="t"/>
                <a:pathLst>
                  <a:path extrusionOk="0" h="620" w="6454">
                    <a:moveTo>
                      <a:pt x="0" y="0"/>
                    </a:moveTo>
                    <a:lnTo>
                      <a:pt x="0" y="619"/>
                    </a:lnTo>
                    <a:lnTo>
                      <a:pt x="6454" y="619"/>
                    </a:lnTo>
                    <a:lnTo>
                      <a:pt x="64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46"/>
              <p:cNvSpPr/>
              <p:nvPr/>
            </p:nvSpPr>
            <p:spPr>
              <a:xfrm>
                <a:off x="5009305" y="4768925"/>
                <a:ext cx="79140" cy="14725"/>
              </a:xfrm>
              <a:custGeom>
                <a:rect b="b" l="l" r="r" t="t"/>
                <a:pathLst>
                  <a:path extrusionOk="0" h="430" w="2311">
                    <a:moveTo>
                      <a:pt x="1" y="1"/>
                    </a:moveTo>
                    <a:lnTo>
                      <a:pt x="1" y="429"/>
                    </a:lnTo>
                    <a:lnTo>
                      <a:pt x="2311" y="429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46"/>
              <p:cNvSpPr/>
              <p:nvPr/>
            </p:nvSpPr>
            <p:spPr>
              <a:xfrm>
                <a:off x="4794828" y="4635164"/>
                <a:ext cx="367038" cy="230846"/>
              </a:xfrm>
              <a:custGeom>
                <a:rect b="b" l="l" r="r" t="t"/>
                <a:pathLst>
                  <a:path extrusionOk="0" h="6741" w="10718">
                    <a:moveTo>
                      <a:pt x="8884" y="858"/>
                    </a:moveTo>
                    <a:cubicBezTo>
                      <a:pt x="9050" y="858"/>
                      <a:pt x="9193" y="1001"/>
                      <a:pt x="9193" y="1168"/>
                    </a:cubicBezTo>
                    <a:lnTo>
                      <a:pt x="9193" y="2430"/>
                    </a:lnTo>
                    <a:cubicBezTo>
                      <a:pt x="9193" y="2597"/>
                      <a:pt x="9050" y="2740"/>
                      <a:pt x="8884" y="2740"/>
                    </a:cubicBezTo>
                    <a:lnTo>
                      <a:pt x="1811" y="2740"/>
                    </a:lnTo>
                    <a:cubicBezTo>
                      <a:pt x="1644" y="2740"/>
                      <a:pt x="1501" y="2597"/>
                      <a:pt x="1501" y="2430"/>
                    </a:cubicBezTo>
                    <a:lnTo>
                      <a:pt x="1501" y="1168"/>
                    </a:lnTo>
                    <a:cubicBezTo>
                      <a:pt x="1501" y="1001"/>
                      <a:pt x="1644" y="858"/>
                      <a:pt x="1811" y="858"/>
                    </a:cubicBezTo>
                    <a:close/>
                    <a:moveTo>
                      <a:pt x="8884" y="3240"/>
                    </a:moveTo>
                    <a:cubicBezTo>
                      <a:pt x="9050" y="3240"/>
                      <a:pt x="9193" y="3383"/>
                      <a:pt x="9193" y="3573"/>
                    </a:cubicBezTo>
                    <a:lnTo>
                      <a:pt x="9193" y="4621"/>
                    </a:lnTo>
                    <a:cubicBezTo>
                      <a:pt x="9193" y="4788"/>
                      <a:pt x="9050" y="4931"/>
                      <a:pt x="8884" y="4931"/>
                    </a:cubicBezTo>
                    <a:lnTo>
                      <a:pt x="5954" y="4931"/>
                    </a:lnTo>
                    <a:cubicBezTo>
                      <a:pt x="5764" y="4931"/>
                      <a:pt x="5645" y="4788"/>
                      <a:pt x="5621" y="4621"/>
                    </a:cubicBezTo>
                    <a:lnTo>
                      <a:pt x="5621" y="3573"/>
                    </a:lnTo>
                    <a:cubicBezTo>
                      <a:pt x="5621" y="3383"/>
                      <a:pt x="5764" y="3240"/>
                      <a:pt x="5954" y="3240"/>
                    </a:cubicBezTo>
                    <a:close/>
                    <a:moveTo>
                      <a:pt x="4764" y="3287"/>
                    </a:moveTo>
                    <a:cubicBezTo>
                      <a:pt x="4930" y="3287"/>
                      <a:pt x="5073" y="3430"/>
                      <a:pt x="5073" y="3597"/>
                    </a:cubicBezTo>
                    <a:lnTo>
                      <a:pt x="5073" y="5597"/>
                    </a:lnTo>
                    <a:cubicBezTo>
                      <a:pt x="5073" y="5764"/>
                      <a:pt x="4930" y="5907"/>
                      <a:pt x="4764" y="5907"/>
                    </a:cubicBezTo>
                    <a:lnTo>
                      <a:pt x="1834" y="5907"/>
                    </a:lnTo>
                    <a:cubicBezTo>
                      <a:pt x="1668" y="5907"/>
                      <a:pt x="1525" y="5764"/>
                      <a:pt x="1525" y="5597"/>
                    </a:cubicBezTo>
                    <a:lnTo>
                      <a:pt x="1525" y="3597"/>
                    </a:lnTo>
                    <a:cubicBezTo>
                      <a:pt x="1525" y="3430"/>
                      <a:pt x="1668" y="3287"/>
                      <a:pt x="1834" y="3287"/>
                    </a:cubicBezTo>
                    <a:close/>
                    <a:moveTo>
                      <a:pt x="8925" y="5262"/>
                    </a:moveTo>
                    <a:cubicBezTo>
                      <a:pt x="9322" y="5262"/>
                      <a:pt x="9322" y="5909"/>
                      <a:pt x="8925" y="5909"/>
                    </a:cubicBezTo>
                    <a:cubicBezTo>
                      <a:pt x="8911" y="5909"/>
                      <a:pt x="8898" y="5908"/>
                      <a:pt x="8884" y="5907"/>
                    </a:cubicBezTo>
                    <a:lnTo>
                      <a:pt x="5954" y="5907"/>
                    </a:lnTo>
                    <a:cubicBezTo>
                      <a:pt x="5939" y="5908"/>
                      <a:pt x="5925" y="5909"/>
                      <a:pt x="5911" y="5909"/>
                    </a:cubicBezTo>
                    <a:cubicBezTo>
                      <a:pt x="5493" y="5909"/>
                      <a:pt x="5493" y="5262"/>
                      <a:pt x="5911" y="5262"/>
                    </a:cubicBezTo>
                    <a:cubicBezTo>
                      <a:pt x="5925" y="5262"/>
                      <a:pt x="5939" y="5262"/>
                      <a:pt x="5954" y="5264"/>
                    </a:cubicBezTo>
                    <a:lnTo>
                      <a:pt x="8884" y="5264"/>
                    </a:lnTo>
                    <a:cubicBezTo>
                      <a:pt x="8898" y="5262"/>
                      <a:pt x="8911" y="5262"/>
                      <a:pt x="8925" y="5262"/>
                    </a:cubicBezTo>
                    <a:close/>
                    <a:moveTo>
                      <a:pt x="906" y="1"/>
                    </a:moveTo>
                    <a:cubicBezTo>
                      <a:pt x="406" y="1"/>
                      <a:pt x="1" y="406"/>
                      <a:pt x="1" y="906"/>
                    </a:cubicBezTo>
                    <a:lnTo>
                      <a:pt x="1" y="6740"/>
                    </a:lnTo>
                    <a:lnTo>
                      <a:pt x="10717" y="6740"/>
                    </a:lnTo>
                    <a:lnTo>
                      <a:pt x="10717" y="930"/>
                    </a:lnTo>
                    <a:cubicBezTo>
                      <a:pt x="10693" y="406"/>
                      <a:pt x="10289" y="1"/>
                      <a:pt x="97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46"/>
              <p:cNvSpPr/>
              <p:nvPr/>
            </p:nvSpPr>
            <p:spPr>
              <a:xfrm>
                <a:off x="4868250" y="4768925"/>
                <a:ext cx="79140" cy="47327"/>
              </a:xfrm>
              <a:custGeom>
                <a:rect b="b" l="l" r="r" t="t"/>
                <a:pathLst>
                  <a:path extrusionOk="0" h="1382" w="2311">
                    <a:moveTo>
                      <a:pt x="0" y="1"/>
                    </a:moveTo>
                    <a:lnTo>
                      <a:pt x="0" y="1382"/>
                    </a:lnTo>
                    <a:lnTo>
                      <a:pt x="2310" y="1382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8" name="Google Shape;1538;p46"/>
          <p:cNvSpPr txBox="1"/>
          <p:nvPr/>
        </p:nvSpPr>
        <p:spPr>
          <a:xfrm>
            <a:off x="2718000" y="4087238"/>
            <a:ext cx="1651200" cy="297000"/>
          </a:xfrm>
          <a:prstGeom prst="rect">
            <a:avLst/>
          </a:prstGeom>
          <a:solidFill>
            <a:srgbClr val="67B190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email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9" name="Google Shape;1539;p46"/>
          <p:cNvCxnSpPr>
            <a:stCxn id="1528" idx="2"/>
            <a:endCxn id="1540" idx="0"/>
          </p:cNvCxnSpPr>
          <p:nvPr/>
        </p:nvCxnSpPr>
        <p:spPr>
          <a:xfrm>
            <a:off x="3543600" y="2210238"/>
            <a:ext cx="0" cy="11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41" name="Google Shape;1541;p46"/>
          <p:cNvGrpSpPr/>
          <p:nvPr/>
        </p:nvGrpSpPr>
        <p:grpSpPr>
          <a:xfrm>
            <a:off x="3192600" y="3385225"/>
            <a:ext cx="702000" cy="702000"/>
            <a:chOff x="3192600" y="3385225"/>
            <a:chExt cx="702000" cy="702000"/>
          </a:xfrm>
        </p:grpSpPr>
        <p:sp>
          <p:nvSpPr>
            <p:cNvPr id="1540" name="Google Shape;1540;p46"/>
            <p:cNvSpPr/>
            <p:nvPr/>
          </p:nvSpPr>
          <p:spPr>
            <a:xfrm>
              <a:off x="3192600" y="3385225"/>
              <a:ext cx="702000" cy="70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2" name="Google Shape;1542;p46"/>
            <p:cNvGrpSpPr/>
            <p:nvPr/>
          </p:nvGrpSpPr>
          <p:grpSpPr>
            <a:xfrm>
              <a:off x="3356660" y="3576800"/>
              <a:ext cx="373887" cy="318992"/>
              <a:chOff x="7956635" y="2901305"/>
              <a:chExt cx="373887" cy="318992"/>
            </a:xfrm>
          </p:grpSpPr>
          <p:sp>
            <p:nvSpPr>
              <p:cNvPr id="1543" name="Google Shape;1543;p46"/>
              <p:cNvSpPr/>
              <p:nvPr/>
            </p:nvSpPr>
            <p:spPr>
              <a:xfrm>
                <a:off x="7994133" y="3004965"/>
                <a:ext cx="298548" cy="128864"/>
              </a:xfrm>
              <a:custGeom>
                <a:rect b="b" l="l" r="r" t="t"/>
                <a:pathLst>
                  <a:path extrusionOk="0" h="3763" w="8718">
                    <a:moveTo>
                      <a:pt x="8717" y="0"/>
                    </a:moveTo>
                    <a:lnTo>
                      <a:pt x="4478" y="1834"/>
                    </a:lnTo>
                    <a:cubicBezTo>
                      <a:pt x="4454" y="1858"/>
                      <a:pt x="4407" y="1858"/>
                      <a:pt x="4359" y="1858"/>
                    </a:cubicBezTo>
                    <a:cubicBezTo>
                      <a:pt x="4311" y="1858"/>
                      <a:pt x="4288" y="1858"/>
                      <a:pt x="4240" y="1834"/>
                    </a:cubicBezTo>
                    <a:lnTo>
                      <a:pt x="1" y="24"/>
                    </a:lnTo>
                    <a:lnTo>
                      <a:pt x="1" y="3453"/>
                    </a:lnTo>
                    <a:cubicBezTo>
                      <a:pt x="1" y="3620"/>
                      <a:pt x="144" y="3763"/>
                      <a:pt x="311" y="3763"/>
                    </a:cubicBezTo>
                    <a:lnTo>
                      <a:pt x="8407" y="3763"/>
                    </a:lnTo>
                    <a:cubicBezTo>
                      <a:pt x="8574" y="3763"/>
                      <a:pt x="8717" y="3620"/>
                      <a:pt x="8717" y="3453"/>
                    </a:cubicBezTo>
                    <a:lnTo>
                      <a:pt x="87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46"/>
              <p:cNvSpPr/>
              <p:nvPr/>
            </p:nvSpPr>
            <p:spPr>
              <a:xfrm>
                <a:off x="8008002" y="2987808"/>
                <a:ext cx="270809" cy="58764"/>
              </a:xfrm>
              <a:custGeom>
                <a:rect b="b" l="l" r="r" t="t"/>
                <a:pathLst>
                  <a:path extrusionOk="0" h="1716" w="7908">
                    <a:moveTo>
                      <a:pt x="1" y="1"/>
                    </a:moveTo>
                    <a:lnTo>
                      <a:pt x="3954" y="1716"/>
                    </a:lnTo>
                    <a:lnTo>
                      <a:pt x="79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46"/>
              <p:cNvSpPr/>
              <p:nvPr/>
            </p:nvSpPr>
            <p:spPr>
              <a:xfrm>
                <a:off x="8002010" y="3155745"/>
                <a:ext cx="116125" cy="21403"/>
              </a:xfrm>
              <a:custGeom>
                <a:rect b="b" l="l" r="r" t="t"/>
                <a:pathLst>
                  <a:path extrusionOk="0" h="625" w="3391">
                    <a:moveTo>
                      <a:pt x="417" y="0"/>
                    </a:moveTo>
                    <a:cubicBezTo>
                      <a:pt x="0" y="0"/>
                      <a:pt x="0" y="624"/>
                      <a:pt x="417" y="624"/>
                    </a:cubicBezTo>
                    <a:cubicBezTo>
                      <a:pt x="431" y="624"/>
                      <a:pt x="446" y="623"/>
                      <a:pt x="462" y="622"/>
                    </a:cubicBezTo>
                    <a:lnTo>
                      <a:pt x="3010" y="622"/>
                    </a:lnTo>
                    <a:cubicBezTo>
                      <a:pt x="3391" y="598"/>
                      <a:pt x="3391" y="27"/>
                      <a:pt x="3010" y="3"/>
                    </a:cubicBezTo>
                    <a:lnTo>
                      <a:pt x="462" y="3"/>
                    </a:lnTo>
                    <a:cubicBezTo>
                      <a:pt x="446" y="1"/>
                      <a:pt x="431" y="0"/>
                      <a:pt x="4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46"/>
              <p:cNvSpPr/>
              <p:nvPr/>
            </p:nvSpPr>
            <p:spPr>
              <a:xfrm>
                <a:off x="8143887" y="3155745"/>
                <a:ext cx="171088" cy="21403"/>
              </a:xfrm>
              <a:custGeom>
                <a:rect b="b" l="l" r="r" t="t"/>
                <a:pathLst>
                  <a:path extrusionOk="0" h="625" w="4996">
                    <a:moveTo>
                      <a:pt x="418" y="0"/>
                    </a:moveTo>
                    <a:cubicBezTo>
                      <a:pt x="1" y="0"/>
                      <a:pt x="1" y="624"/>
                      <a:pt x="418" y="624"/>
                    </a:cubicBezTo>
                    <a:cubicBezTo>
                      <a:pt x="432" y="624"/>
                      <a:pt x="447" y="623"/>
                      <a:pt x="462" y="622"/>
                    </a:cubicBezTo>
                    <a:lnTo>
                      <a:pt x="4535" y="622"/>
                    </a:lnTo>
                    <a:cubicBezTo>
                      <a:pt x="4550" y="623"/>
                      <a:pt x="4565" y="624"/>
                      <a:pt x="4579" y="624"/>
                    </a:cubicBezTo>
                    <a:cubicBezTo>
                      <a:pt x="4996" y="624"/>
                      <a:pt x="4996" y="0"/>
                      <a:pt x="4579" y="0"/>
                    </a:cubicBezTo>
                    <a:cubicBezTo>
                      <a:pt x="4565" y="0"/>
                      <a:pt x="4550" y="1"/>
                      <a:pt x="4535" y="3"/>
                    </a:cubicBezTo>
                    <a:lnTo>
                      <a:pt x="462" y="3"/>
                    </a:lnTo>
                    <a:cubicBezTo>
                      <a:pt x="447" y="1"/>
                      <a:pt x="432" y="0"/>
                      <a:pt x="4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46"/>
              <p:cNvSpPr/>
              <p:nvPr/>
            </p:nvSpPr>
            <p:spPr>
              <a:xfrm>
                <a:off x="8121045" y="2944522"/>
                <a:ext cx="159719" cy="21403"/>
              </a:xfrm>
              <a:custGeom>
                <a:rect b="b" l="l" r="r" t="t"/>
                <a:pathLst>
                  <a:path extrusionOk="0" h="625" w="4664">
                    <a:moveTo>
                      <a:pt x="396" y="1"/>
                    </a:moveTo>
                    <a:cubicBezTo>
                      <a:pt x="0" y="1"/>
                      <a:pt x="0" y="624"/>
                      <a:pt x="396" y="624"/>
                    </a:cubicBezTo>
                    <a:cubicBezTo>
                      <a:pt x="410" y="624"/>
                      <a:pt x="424" y="624"/>
                      <a:pt x="439" y="622"/>
                    </a:cubicBezTo>
                    <a:lnTo>
                      <a:pt x="4225" y="622"/>
                    </a:lnTo>
                    <a:cubicBezTo>
                      <a:pt x="4240" y="624"/>
                      <a:pt x="4254" y="624"/>
                      <a:pt x="4268" y="624"/>
                    </a:cubicBezTo>
                    <a:cubicBezTo>
                      <a:pt x="4664" y="624"/>
                      <a:pt x="4664" y="1"/>
                      <a:pt x="4268" y="1"/>
                    </a:cubicBezTo>
                    <a:cubicBezTo>
                      <a:pt x="4254" y="1"/>
                      <a:pt x="4240" y="1"/>
                      <a:pt x="4225" y="3"/>
                    </a:cubicBezTo>
                    <a:lnTo>
                      <a:pt x="439" y="3"/>
                    </a:lnTo>
                    <a:cubicBezTo>
                      <a:pt x="424" y="1"/>
                      <a:pt x="410" y="1"/>
                      <a:pt x="3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46"/>
              <p:cNvSpPr/>
              <p:nvPr/>
            </p:nvSpPr>
            <p:spPr>
              <a:xfrm>
                <a:off x="8008824" y="2944591"/>
                <a:ext cx="87291" cy="21232"/>
              </a:xfrm>
              <a:custGeom>
                <a:rect b="b" l="l" r="r" t="t"/>
                <a:pathLst>
                  <a:path extrusionOk="0" h="620" w="2549">
                    <a:moveTo>
                      <a:pt x="382" y="1"/>
                    </a:moveTo>
                    <a:cubicBezTo>
                      <a:pt x="1" y="48"/>
                      <a:pt x="1" y="596"/>
                      <a:pt x="382" y="620"/>
                    </a:cubicBezTo>
                    <a:lnTo>
                      <a:pt x="2168" y="620"/>
                    </a:lnTo>
                    <a:cubicBezTo>
                      <a:pt x="2549" y="596"/>
                      <a:pt x="2549" y="48"/>
                      <a:pt x="21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46"/>
              <p:cNvSpPr/>
              <p:nvPr/>
            </p:nvSpPr>
            <p:spPr>
              <a:xfrm>
                <a:off x="8170803" y="2901305"/>
                <a:ext cx="159719" cy="21403"/>
              </a:xfrm>
              <a:custGeom>
                <a:rect b="b" l="l" r="r" t="t"/>
                <a:pathLst>
                  <a:path extrusionOk="0" h="625" w="4664">
                    <a:moveTo>
                      <a:pt x="396" y="0"/>
                    </a:moveTo>
                    <a:cubicBezTo>
                      <a:pt x="0" y="0"/>
                      <a:pt x="0" y="624"/>
                      <a:pt x="396" y="624"/>
                    </a:cubicBezTo>
                    <a:cubicBezTo>
                      <a:pt x="410" y="624"/>
                      <a:pt x="424" y="623"/>
                      <a:pt x="438" y="622"/>
                    </a:cubicBezTo>
                    <a:lnTo>
                      <a:pt x="4225" y="622"/>
                    </a:lnTo>
                    <a:cubicBezTo>
                      <a:pt x="4240" y="623"/>
                      <a:pt x="4254" y="624"/>
                      <a:pt x="4267" y="624"/>
                    </a:cubicBezTo>
                    <a:cubicBezTo>
                      <a:pt x="4663" y="624"/>
                      <a:pt x="4663" y="0"/>
                      <a:pt x="4267" y="0"/>
                    </a:cubicBezTo>
                    <a:cubicBezTo>
                      <a:pt x="4254" y="0"/>
                      <a:pt x="4240" y="1"/>
                      <a:pt x="4225" y="3"/>
                    </a:cubicBezTo>
                    <a:lnTo>
                      <a:pt x="438" y="3"/>
                    </a:lnTo>
                    <a:cubicBezTo>
                      <a:pt x="424" y="1"/>
                      <a:pt x="410" y="0"/>
                      <a:pt x="3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46"/>
              <p:cNvSpPr/>
              <p:nvPr/>
            </p:nvSpPr>
            <p:spPr>
              <a:xfrm>
                <a:off x="7956635" y="3199031"/>
                <a:ext cx="221873" cy="21266"/>
              </a:xfrm>
              <a:custGeom>
                <a:rect b="b" l="l" r="r" t="t"/>
                <a:pathLst>
                  <a:path extrusionOk="0" h="621" w="6479">
                    <a:moveTo>
                      <a:pt x="382" y="1"/>
                    </a:moveTo>
                    <a:cubicBezTo>
                      <a:pt x="1" y="25"/>
                      <a:pt x="1" y="596"/>
                      <a:pt x="382" y="620"/>
                    </a:cubicBezTo>
                    <a:lnTo>
                      <a:pt x="6097" y="620"/>
                    </a:lnTo>
                    <a:cubicBezTo>
                      <a:pt x="6478" y="596"/>
                      <a:pt x="6478" y="25"/>
                      <a:pt x="6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51" name="Google Shape;1551;p46"/>
          <p:cNvSpPr txBox="1"/>
          <p:nvPr/>
        </p:nvSpPr>
        <p:spPr>
          <a:xfrm>
            <a:off x="4876800" y="1913238"/>
            <a:ext cx="1651200" cy="297000"/>
          </a:xfrm>
          <a:prstGeom prst="rect">
            <a:avLst/>
          </a:prstGeom>
          <a:solidFill>
            <a:srgbClr val="69B9EC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engagement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2" name="Google Shape;1552;p46"/>
          <p:cNvSpPr txBox="1"/>
          <p:nvPr/>
        </p:nvSpPr>
        <p:spPr>
          <a:xfrm>
            <a:off x="4876800" y="4087238"/>
            <a:ext cx="1651200" cy="297000"/>
          </a:xfrm>
          <a:prstGeom prst="rect">
            <a:avLst/>
          </a:prstGeom>
          <a:solidFill>
            <a:srgbClr val="5F9BC9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Engagement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3" name="Google Shape;1553;p46"/>
          <p:cNvSpPr txBox="1"/>
          <p:nvPr/>
        </p:nvSpPr>
        <p:spPr>
          <a:xfrm>
            <a:off x="7035600" y="1913238"/>
            <a:ext cx="1651200" cy="297000"/>
          </a:xfrm>
          <a:prstGeom prst="rect">
            <a:avLst/>
          </a:prstGeom>
          <a:solidFill>
            <a:srgbClr val="4F749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Re-engagement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4" name="Google Shape;1554;p46"/>
          <p:cNvSpPr txBox="1"/>
          <p:nvPr/>
        </p:nvSpPr>
        <p:spPr>
          <a:xfrm>
            <a:off x="7035600" y="4087238"/>
            <a:ext cx="1651200" cy="297000"/>
          </a:xfrm>
          <a:prstGeom prst="rect">
            <a:avLst/>
          </a:prstGeom>
          <a:solidFill>
            <a:srgbClr val="3C4964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Customized email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5" name="Google Shape;1555;p46"/>
          <p:cNvCxnSpPr>
            <a:stCxn id="1553" idx="2"/>
            <a:endCxn id="1556" idx="0"/>
          </p:cNvCxnSpPr>
          <p:nvPr/>
        </p:nvCxnSpPr>
        <p:spPr>
          <a:xfrm>
            <a:off x="7861200" y="2210238"/>
            <a:ext cx="0" cy="11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7" name="Google Shape;1557;p46"/>
          <p:cNvCxnSpPr>
            <a:stCxn id="1540" idx="6"/>
            <a:endCxn id="1558" idx="2"/>
          </p:cNvCxnSpPr>
          <p:nvPr/>
        </p:nvCxnSpPr>
        <p:spPr>
          <a:xfrm flipH="1" rot="10800000">
            <a:off x="3894600" y="1562125"/>
            <a:ext cx="1456800" cy="217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9" name="Google Shape;1559;p46"/>
          <p:cNvCxnSpPr>
            <a:stCxn id="1540" idx="6"/>
            <a:endCxn id="1560" idx="2"/>
          </p:cNvCxnSpPr>
          <p:nvPr/>
        </p:nvCxnSpPr>
        <p:spPr>
          <a:xfrm>
            <a:off x="3894600" y="3736225"/>
            <a:ext cx="1456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61" name="Google Shape;1561;p46"/>
          <p:cNvGrpSpPr/>
          <p:nvPr/>
        </p:nvGrpSpPr>
        <p:grpSpPr>
          <a:xfrm>
            <a:off x="5351400" y="3385225"/>
            <a:ext cx="702000" cy="702000"/>
            <a:chOff x="5351400" y="3385225"/>
            <a:chExt cx="702000" cy="702000"/>
          </a:xfrm>
        </p:grpSpPr>
        <p:sp>
          <p:nvSpPr>
            <p:cNvPr id="1560" name="Google Shape;1560;p46"/>
            <p:cNvSpPr/>
            <p:nvPr/>
          </p:nvSpPr>
          <p:spPr>
            <a:xfrm>
              <a:off x="5351400" y="3385225"/>
              <a:ext cx="702000" cy="70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2" name="Google Shape;1562;p46"/>
            <p:cNvGrpSpPr/>
            <p:nvPr/>
          </p:nvGrpSpPr>
          <p:grpSpPr>
            <a:xfrm>
              <a:off x="5532783" y="3566892"/>
              <a:ext cx="339253" cy="339253"/>
              <a:chOff x="1492675" y="4992125"/>
              <a:chExt cx="481825" cy="481825"/>
            </a:xfrm>
          </p:grpSpPr>
          <p:sp>
            <p:nvSpPr>
              <p:cNvPr id="1563" name="Google Shape;1563;p46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65" name="Google Shape;1565;p46"/>
          <p:cNvGrpSpPr/>
          <p:nvPr/>
        </p:nvGrpSpPr>
        <p:grpSpPr>
          <a:xfrm>
            <a:off x="5351400" y="1211225"/>
            <a:ext cx="702000" cy="702000"/>
            <a:chOff x="5351400" y="1211225"/>
            <a:chExt cx="702000" cy="702000"/>
          </a:xfrm>
        </p:grpSpPr>
        <p:sp>
          <p:nvSpPr>
            <p:cNvPr id="1558" name="Google Shape;1558;p46"/>
            <p:cNvSpPr/>
            <p:nvPr/>
          </p:nvSpPr>
          <p:spPr>
            <a:xfrm>
              <a:off x="5351400" y="1211225"/>
              <a:ext cx="702000" cy="70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6" name="Google Shape;1566;p46"/>
            <p:cNvGrpSpPr/>
            <p:nvPr/>
          </p:nvGrpSpPr>
          <p:grpSpPr>
            <a:xfrm>
              <a:off x="5532775" y="1392592"/>
              <a:ext cx="339253" cy="339253"/>
              <a:chOff x="2085525" y="4992125"/>
              <a:chExt cx="481825" cy="481825"/>
            </a:xfrm>
          </p:grpSpPr>
          <p:sp>
            <p:nvSpPr>
              <p:cNvPr id="1567" name="Google Shape;1567;p46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rect b="b" l="l" r="r" t="t"/>
                <a:pathLst>
                  <a:path extrusionOk="0" h="6473" w="658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68" name="Google Shape;1568;p46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cxnSp>
        <p:nvCxnSpPr>
          <p:cNvPr id="1569" name="Google Shape;1569;p46"/>
          <p:cNvCxnSpPr>
            <a:stCxn id="1558" idx="6"/>
            <a:endCxn id="1570" idx="2"/>
          </p:cNvCxnSpPr>
          <p:nvPr/>
        </p:nvCxnSpPr>
        <p:spPr>
          <a:xfrm>
            <a:off x="6053400" y="1562225"/>
            <a:ext cx="14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1" name="Google Shape;1571;p46"/>
          <p:cNvCxnSpPr>
            <a:stCxn id="1560" idx="6"/>
            <a:endCxn id="1556" idx="2"/>
          </p:cNvCxnSpPr>
          <p:nvPr/>
        </p:nvCxnSpPr>
        <p:spPr>
          <a:xfrm>
            <a:off x="6053400" y="3736225"/>
            <a:ext cx="14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72" name="Google Shape;1572;p46"/>
          <p:cNvGrpSpPr/>
          <p:nvPr/>
        </p:nvGrpSpPr>
        <p:grpSpPr>
          <a:xfrm>
            <a:off x="7510200" y="1211225"/>
            <a:ext cx="702000" cy="702000"/>
            <a:chOff x="7510200" y="1211225"/>
            <a:chExt cx="702000" cy="702000"/>
          </a:xfrm>
        </p:grpSpPr>
        <p:sp>
          <p:nvSpPr>
            <p:cNvPr id="1570" name="Google Shape;1570;p46"/>
            <p:cNvSpPr/>
            <p:nvPr/>
          </p:nvSpPr>
          <p:spPr>
            <a:xfrm>
              <a:off x="7510200" y="1211225"/>
              <a:ext cx="702000" cy="70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3" name="Google Shape;1573;p46"/>
            <p:cNvGrpSpPr/>
            <p:nvPr/>
          </p:nvGrpSpPr>
          <p:grpSpPr>
            <a:xfrm>
              <a:off x="7691580" y="1379388"/>
              <a:ext cx="365698" cy="365664"/>
              <a:chOff x="7147267" y="2878680"/>
              <a:chExt cx="365698" cy="365664"/>
            </a:xfrm>
          </p:grpSpPr>
          <p:sp>
            <p:nvSpPr>
              <p:cNvPr id="1574" name="Google Shape;1574;p46"/>
              <p:cNvSpPr/>
              <p:nvPr/>
            </p:nvSpPr>
            <p:spPr>
              <a:xfrm>
                <a:off x="7152965" y="3003798"/>
                <a:ext cx="26852" cy="45550"/>
              </a:xfrm>
              <a:custGeom>
                <a:rect b="b" l="l" r="r" t="t"/>
                <a:pathLst>
                  <a:path extrusionOk="0" h="1335" w="787">
                    <a:moveTo>
                      <a:pt x="786" y="1"/>
                    </a:moveTo>
                    <a:lnTo>
                      <a:pt x="0" y="787"/>
                    </a:lnTo>
                    <a:lnTo>
                      <a:pt x="786" y="1334"/>
                    </a:lnTo>
                    <a:lnTo>
                      <a:pt x="7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46"/>
              <p:cNvSpPr/>
              <p:nvPr/>
            </p:nvSpPr>
            <p:spPr>
              <a:xfrm>
                <a:off x="7201723" y="2878680"/>
                <a:ext cx="257606" cy="258937"/>
              </a:xfrm>
              <a:custGeom>
                <a:rect b="b" l="l" r="r" t="t"/>
                <a:pathLst>
                  <a:path extrusionOk="0" h="7589" w="7550">
                    <a:moveTo>
                      <a:pt x="6192" y="1000"/>
                    </a:moveTo>
                    <a:cubicBezTo>
                      <a:pt x="6359" y="1000"/>
                      <a:pt x="6501" y="1143"/>
                      <a:pt x="6501" y="1310"/>
                    </a:cubicBezTo>
                    <a:cubicBezTo>
                      <a:pt x="6525" y="1477"/>
                      <a:pt x="6382" y="1643"/>
                      <a:pt x="6192" y="1643"/>
                    </a:cubicBezTo>
                    <a:lnTo>
                      <a:pt x="1334" y="1643"/>
                    </a:lnTo>
                    <a:cubicBezTo>
                      <a:pt x="1167" y="1643"/>
                      <a:pt x="1024" y="1501"/>
                      <a:pt x="1024" y="1334"/>
                    </a:cubicBezTo>
                    <a:cubicBezTo>
                      <a:pt x="1000" y="1167"/>
                      <a:pt x="1143" y="1000"/>
                      <a:pt x="1334" y="1000"/>
                    </a:cubicBezTo>
                    <a:close/>
                    <a:moveTo>
                      <a:pt x="1297" y="2665"/>
                    </a:moveTo>
                    <a:cubicBezTo>
                      <a:pt x="1309" y="2665"/>
                      <a:pt x="1321" y="2666"/>
                      <a:pt x="1334" y="2667"/>
                    </a:cubicBezTo>
                    <a:lnTo>
                      <a:pt x="6192" y="2667"/>
                    </a:lnTo>
                    <a:cubicBezTo>
                      <a:pt x="6359" y="2667"/>
                      <a:pt x="6501" y="2787"/>
                      <a:pt x="6501" y="2953"/>
                    </a:cubicBezTo>
                    <a:cubicBezTo>
                      <a:pt x="6525" y="3144"/>
                      <a:pt x="6382" y="3287"/>
                      <a:pt x="6192" y="3287"/>
                    </a:cubicBezTo>
                    <a:lnTo>
                      <a:pt x="1334" y="3287"/>
                    </a:lnTo>
                    <a:cubicBezTo>
                      <a:pt x="1167" y="3287"/>
                      <a:pt x="1024" y="3144"/>
                      <a:pt x="1024" y="2977"/>
                    </a:cubicBezTo>
                    <a:cubicBezTo>
                      <a:pt x="1002" y="2821"/>
                      <a:pt x="1125" y="2665"/>
                      <a:pt x="1297" y="2665"/>
                    </a:cubicBezTo>
                    <a:close/>
                    <a:moveTo>
                      <a:pt x="6192" y="4311"/>
                    </a:moveTo>
                    <a:cubicBezTo>
                      <a:pt x="6359" y="4311"/>
                      <a:pt x="6501" y="4430"/>
                      <a:pt x="6501" y="4596"/>
                    </a:cubicBezTo>
                    <a:cubicBezTo>
                      <a:pt x="6525" y="4787"/>
                      <a:pt x="6382" y="4930"/>
                      <a:pt x="6192" y="4930"/>
                    </a:cubicBezTo>
                    <a:lnTo>
                      <a:pt x="1334" y="4930"/>
                    </a:lnTo>
                    <a:cubicBezTo>
                      <a:pt x="1167" y="4930"/>
                      <a:pt x="1024" y="4811"/>
                      <a:pt x="1024" y="4620"/>
                    </a:cubicBezTo>
                    <a:cubicBezTo>
                      <a:pt x="1000" y="4454"/>
                      <a:pt x="1143" y="4311"/>
                      <a:pt x="1334" y="4311"/>
                    </a:cubicBezTo>
                    <a:close/>
                    <a:moveTo>
                      <a:pt x="357" y="0"/>
                    </a:moveTo>
                    <a:cubicBezTo>
                      <a:pt x="167" y="0"/>
                      <a:pt x="0" y="143"/>
                      <a:pt x="0" y="357"/>
                    </a:cubicBezTo>
                    <a:lnTo>
                      <a:pt x="0" y="5406"/>
                    </a:lnTo>
                    <a:lnTo>
                      <a:pt x="2667" y="7216"/>
                    </a:lnTo>
                    <a:cubicBezTo>
                      <a:pt x="3032" y="7463"/>
                      <a:pt x="3449" y="7588"/>
                      <a:pt x="3864" y="7588"/>
                    </a:cubicBezTo>
                    <a:cubicBezTo>
                      <a:pt x="4289" y="7588"/>
                      <a:pt x="4711" y="7457"/>
                      <a:pt x="5073" y="7192"/>
                    </a:cubicBezTo>
                    <a:lnTo>
                      <a:pt x="7549" y="5454"/>
                    </a:lnTo>
                    <a:lnTo>
                      <a:pt x="7549" y="357"/>
                    </a:lnTo>
                    <a:cubicBezTo>
                      <a:pt x="7549" y="143"/>
                      <a:pt x="7383" y="0"/>
                      <a:pt x="71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46"/>
              <p:cNvSpPr/>
              <p:nvPr/>
            </p:nvSpPr>
            <p:spPr>
              <a:xfrm>
                <a:off x="7480415" y="3003798"/>
                <a:ext cx="26852" cy="46369"/>
              </a:xfrm>
              <a:custGeom>
                <a:rect b="b" l="l" r="r" t="t"/>
                <a:pathLst>
                  <a:path extrusionOk="0" h="1359" w="787">
                    <a:moveTo>
                      <a:pt x="0" y="1"/>
                    </a:moveTo>
                    <a:lnTo>
                      <a:pt x="0" y="1358"/>
                    </a:lnTo>
                    <a:lnTo>
                      <a:pt x="786" y="7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46"/>
              <p:cNvSpPr/>
              <p:nvPr/>
            </p:nvSpPr>
            <p:spPr>
              <a:xfrm>
                <a:off x="7147267" y="3052555"/>
                <a:ext cx="365698" cy="191789"/>
              </a:xfrm>
              <a:custGeom>
                <a:rect b="b" l="l" r="r" t="t"/>
                <a:pathLst>
                  <a:path extrusionOk="0" h="5621" w="10718">
                    <a:moveTo>
                      <a:pt x="1" y="1"/>
                    </a:moveTo>
                    <a:lnTo>
                      <a:pt x="1" y="5144"/>
                    </a:lnTo>
                    <a:cubicBezTo>
                      <a:pt x="1" y="5406"/>
                      <a:pt x="215" y="5621"/>
                      <a:pt x="477" y="5621"/>
                    </a:cubicBezTo>
                    <a:lnTo>
                      <a:pt x="10265" y="5621"/>
                    </a:lnTo>
                    <a:cubicBezTo>
                      <a:pt x="10503" y="5621"/>
                      <a:pt x="10717" y="5406"/>
                      <a:pt x="10717" y="5144"/>
                    </a:cubicBezTo>
                    <a:lnTo>
                      <a:pt x="10717" y="24"/>
                    </a:lnTo>
                    <a:lnTo>
                      <a:pt x="7478" y="2287"/>
                    </a:lnTo>
                    <a:lnTo>
                      <a:pt x="9455" y="4263"/>
                    </a:lnTo>
                    <a:cubicBezTo>
                      <a:pt x="9677" y="4485"/>
                      <a:pt x="9468" y="4807"/>
                      <a:pt x="9219" y="4807"/>
                    </a:cubicBezTo>
                    <a:cubicBezTo>
                      <a:pt x="9147" y="4807"/>
                      <a:pt x="9072" y="4780"/>
                      <a:pt x="9002" y="4716"/>
                    </a:cubicBezTo>
                    <a:lnTo>
                      <a:pt x="6954" y="2668"/>
                    </a:lnTo>
                    <a:cubicBezTo>
                      <a:pt x="6502" y="2965"/>
                      <a:pt x="5972" y="3114"/>
                      <a:pt x="5442" y="3114"/>
                    </a:cubicBezTo>
                    <a:cubicBezTo>
                      <a:pt x="4912" y="3114"/>
                      <a:pt x="4382" y="2965"/>
                      <a:pt x="3930" y="2668"/>
                    </a:cubicBezTo>
                    <a:lnTo>
                      <a:pt x="1882" y="4716"/>
                    </a:lnTo>
                    <a:cubicBezTo>
                      <a:pt x="1822" y="4775"/>
                      <a:pt x="1739" y="4805"/>
                      <a:pt x="1656" y="4805"/>
                    </a:cubicBezTo>
                    <a:cubicBezTo>
                      <a:pt x="1572" y="4805"/>
                      <a:pt x="1489" y="4775"/>
                      <a:pt x="1429" y="4716"/>
                    </a:cubicBezTo>
                    <a:cubicBezTo>
                      <a:pt x="1310" y="4573"/>
                      <a:pt x="1310" y="4382"/>
                      <a:pt x="1429" y="4263"/>
                    </a:cubicBezTo>
                    <a:lnTo>
                      <a:pt x="3406" y="23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8" name="Google Shape;1578;p46"/>
          <p:cNvGrpSpPr/>
          <p:nvPr/>
        </p:nvGrpSpPr>
        <p:grpSpPr>
          <a:xfrm>
            <a:off x="7510200" y="3385225"/>
            <a:ext cx="702000" cy="702000"/>
            <a:chOff x="7510200" y="3385225"/>
            <a:chExt cx="702000" cy="702000"/>
          </a:xfrm>
        </p:grpSpPr>
        <p:sp>
          <p:nvSpPr>
            <p:cNvPr id="1556" name="Google Shape;1556;p46"/>
            <p:cNvSpPr/>
            <p:nvPr/>
          </p:nvSpPr>
          <p:spPr>
            <a:xfrm>
              <a:off x="7510200" y="3385225"/>
              <a:ext cx="702000" cy="70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9" name="Google Shape;1579;p46"/>
            <p:cNvGrpSpPr/>
            <p:nvPr/>
          </p:nvGrpSpPr>
          <p:grpSpPr>
            <a:xfrm>
              <a:off x="7691580" y="3553463"/>
              <a:ext cx="365698" cy="365664"/>
              <a:chOff x="7147267" y="2878680"/>
              <a:chExt cx="365698" cy="365664"/>
            </a:xfrm>
          </p:grpSpPr>
          <p:sp>
            <p:nvSpPr>
              <p:cNvPr id="1580" name="Google Shape;1580;p46"/>
              <p:cNvSpPr/>
              <p:nvPr/>
            </p:nvSpPr>
            <p:spPr>
              <a:xfrm>
                <a:off x="7152965" y="3003798"/>
                <a:ext cx="26852" cy="45550"/>
              </a:xfrm>
              <a:custGeom>
                <a:rect b="b" l="l" r="r" t="t"/>
                <a:pathLst>
                  <a:path extrusionOk="0" h="1335" w="787">
                    <a:moveTo>
                      <a:pt x="786" y="1"/>
                    </a:moveTo>
                    <a:lnTo>
                      <a:pt x="0" y="787"/>
                    </a:lnTo>
                    <a:lnTo>
                      <a:pt x="786" y="1334"/>
                    </a:lnTo>
                    <a:lnTo>
                      <a:pt x="7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46"/>
              <p:cNvSpPr/>
              <p:nvPr/>
            </p:nvSpPr>
            <p:spPr>
              <a:xfrm>
                <a:off x="7201723" y="2878680"/>
                <a:ext cx="257606" cy="258937"/>
              </a:xfrm>
              <a:custGeom>
                <a:rect b="b" l="l" r="r" t="t"/>
                <a:pathLst>
                  <a:path extrusionOk="0" h="7589" w="7550">
                    <a:moveTo>
                      <a:pt x="6192" y="1000"/>
                    </a:moveTo>
                    <a:cubicBezTo>
                      <a:pt x="6359" y="1000"/>
                      <a:pt x="6501" y="1143"/>
                      <a:pt x="6501" y="1310"/>
                    </a:cubicBezTo>
                    <a:cubicBezTo>
                      <a:pt x="6525" y="1477"/>
                      <a:pt x="6382" y="1643"/>
                      <a:pt x="6192" y="1643"/>
                    </a:cubicBezTo>
                    <a:lnTo>
                      <a:pt x="1334" y="1643"/>
                    </a:lnTo>
                    <a:cubicBezTo>
                      <a:pt x="1167" y="1643"/>
                      <a:pt x="1024" y="1501"/>
                      <a:pt x="1024" y="1334"/>
                    </a:cubicBezTo>
                    <a:cubicBezTo>
                      <a:pt x="1000" y="1167"/>
                      <a:pt x="1143" y="1000"/>
                      <a:pt x="1334" y="1000"/>
                    </a:cubicBezTo>
                    <a:close/>
                    <a:moveTo>
                      <a:pt x="1297" y="2665"/>
                    </a:moveTo>
                    <a:cubicBezTo>
                      <a:pt x="1309" y="2665"/>
                      <a:pt x="1321" y="2666"/>
                      <a:pt x="1334" y="2667"/>
                    </a:cubicBezTo>
                    <a:lnTo>
                      <a:pt x="6192" y="2667"/>
                    </a:lnTo>
                    <a:cubicBezTo>
                      <a:pt x="6359" y="2667"/>
                      <a:pt x="6501" y="2787"/>
                      <a:pt x="6501" y="2953"/>
                    </a:cubicBezTo>
                    <a:cubicBezTo>
                      <a:pt x="6525" y="3144"/>
                      <a:pt x="6382" y="3287"/>
                      <a:pt x="6192" y="3287"/>
                    </a:cubicBezTo>
                    <a:lnTo>
                      <a:pt x="1334" y="3287"/>
                    </a:lnTo>
                    <a:cubicBezTo>
                      <a:pt x="1167" y="3287"/>
                      <a:pt x="1024" y="3144"/>
                      <a:pt x="1024" y="2977"/>
                    </a:cubicBezTo>
                    <a:cubicBezTo>
                      <a:pt x="1002" y="2821"/>
                      <a:pt x="1125" y="2665"/>
                      <a:pt x="1297" y="2665"/>
                    </a:cubicBezTo>
                    <a:close/>
                    <a:moveTo>
                      <a:pt x="6192" y="4311"/>
                    </a:moveTo>
                    <a:cubicBezTo>
                      <a:pt x="6359" y="4311"/>
                      <a:pt x="6501" y="4430"/>
                      <a:pt x="6501" y="4596"/>
                    </a:cubicBezTo>
                    <a:cubicBezTo>
                      <a:pt x="6525" y="4787"/>
                      <a:pt x="6382" y="4930"/>
                      <a:pt x="6192" y="4930"/>
                    </a:cubicBezTo>
                    <a:lnTo>
                      <a:pt x="1334" y="4930"/>
                    </a:lnTo>
                    <a:cubicBezTo>
                      <a:pt x="1167" y="4930"/>
                      <a:pt x="1024" y="4811"/>
                      <a:pt x="1024" y="4620"/>
                    </a:cubicBezTo>
                    <a:cubicBezTo>
                      <a:pt x="1000" y="4454"/>
                      <a:pt x="1143" y="4311"/>
                      <a:pt x="1334" y="4311"/>
                    </a:cubicBezTo>
                    <a:close/>
                    <a:moveTo>
                      <a:pt x="357" y="0"/>
                    </a:moveTo>
                    <a:cubicBezTo>
                      <a:pt x="167" y="0"/>
                      <a:pt x="0" y="143"/>
                      <a:pt x="0" y="357"/>
                    </a:cubicBezTo>
                    <a:lnTo>
                      <a:pt x="0" y="5406"/>
                    </a:lnTo>
                    <a:lnTo>
                      <a:pt x="2667" y="7216"/>
                    </a:lnTo>
                    <a:cubicBezTo>
                      <a:pt x="3032" y="7463"/>
                      <a:pt x="3449" y="7588"/>
                      <a:pt x="3864" y="7588"/>
                    </a:cubicBezTo>
                    <a:cubicBezTo>
                      <a:pt x="4289" y="7588"/>
                      <a:pt x="4711" y="7457"/>
                      <a:pt x="5073" y="7192"/>
                    </a:cubicBezTo>
                    <a:lnTo>
                      <a:pt x="7549" y="5454"/>
                    </a:lnTo>
                    <a:lnTo>
                      <a:pt x="7549" y="357"/>
                    </a:lnTo>
                    <a:cubicBezTo>
                      <a:pt x="7549" y="143"/>
                      <a:pt x="7383" y="0"/>
                      <a:pt x="71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7480415" y="3003798"/>
                <a:ext cx="26852" cy="46369"/>
              </a:xfrm>
              <a:custGeom>
                <a:rect b="b" l="l" r="r" t="t"/>
                <a:pathLst>
                  <a:path extrusionOk="0" h="1359" w="787">
                    <a:moveTo>
                      <a:pt x="0" y="1"/>
                    </a:moveTo>
                    <a:lnTo>
                      <a:pt x="0" y="1358"/>
                    </a:lnTo>
                    <a:lnTo>
                      <a:pt x="786" y="7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7147267" y="3052555"/>
                <a:ext cx="365698" cy="191789"/>
              </a:xfrm>
              <a:custGeom>
                <a:rect b="b" l="l" r="r" t="t"/>
                <a:pathLst>
                  <a:path extrusionOk="0" h="5621" w="10718">
                    <a:moveTo>
                      <a:pt x="1" y="1"/>
                    </a:moveTo>
                    <a:lnTo>
                      <a:pt x="1" y="5144"/>
                    </a:lnTo>
                    <a:cubicBezTo>
                      <a:pt x="1" y="5406"/>
                      <a:pt x="215" y="5621"/>
                      <a:pt x="477" y="5621"/>
                    </a:cubicBezTo>
                    <a:lnTo>
                      <a:pt x="10265" y="5621"/>
                    </a:lnTo>
                    <a:cubicBezTo>
                      <a:pt x="10503" y="5621"/>
                      <a:pt x="10717" y="5406"/>
                      <a:pt x="10717" y="5144"/>
                    </a:cubicBezTo>
                    <a:lnTo>
                      <a:pt x="10717" y="24"/>
                    </a:lnTo>
                    <a:lnTo>
                      <a:pt x="7478" y="2287"/>
                    </a:lnTo>
                    <a:lnTo>
                      <a:pt x="9455" y="4263"/>
                    </a:lnTo>
                    <a:cubicBezTo>
                      <a:pt x="9677" y="4485"/>
                      <a:pt x="9468" y="4807"/>
                      <a:pt x="9219" y="4807"/>
                    </a:cubicBezTo>
                    <a:cubicBezTo>
                      <a:pt x="9147" y="4807"/>
                      <a:pt x="9072" y="4780"/>
                      <a:pt x="9002" y="4716"/>
                    </a:cubicBezTo>
                    <a:lnTo>
                      <a:pt x="6954" y="2668"/>
                    </a:lnTo>
                    <a:cubicBezTo>
                      <a:pt x="6502" y="2965"/>
                      <a:pt x="5972" y="3114"/>
                      <a:pt x="5442" y="3114"/>
                    </a:cubicBezTo>
                    <a:cubicBezTo>
                      <a:pt x="4912" y="3114"/>
                      <a:pt x="4382" y="2965"/>
                      <a:pt x="3930" y="2668"/>
                    </a:cubicBezTo>
                    <a:lnTo>
                      <a:pt x="1882" y="4716"/>
                    </a:lnTo>
                    <a:cubicBezTo>
                      <a:pt x="1822" y="4775"/>
                      <a:pt x="1739" y="4805"/>
                      <a:pt x="1656" y="4805"/>
                    </a:cubicBezTo>
                    <a:cubicBezTo>
                      <a:pt x="1572" y="4805"/>
                      <a:pt x="1489" y="4775"/>
                      <a:pt x="1429" y="4716"/>
                    </a:cubicBezTo>
                    <a:cubicBezTo>
                      <a:pt x="1310" y="4573"/>
                      <a:pt x="1310" y="4382"/>
                      <a:pt x="1429" y="4263"/>
                    </a:cubicBezTo>
                    <a:lnTo>
                      <a:pt x="3406" y="23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4" name="Google Shape;1584;p46"/>
          <p:cNvGrpSpPr/>
          <p:nvPr/>
        </p:nvGrpSpPr>
        <p:grpSpPr>
          <a:xfrm>
            <a:off x="457200" y="1379400"/>
            <a:ext cx="1753250" cy="3004800"/>
            <a:chOff x="457200" y="1379400"/>
            <a:chExt cx="1753250" cy="3004800"/>
          </a:xfrm>
        </p:grpSpPr>
        <p:sp>
          <p:nvSpPr>
            <p:cNvPr id="1585" name="Google Shape;1585;p46"/>
            <p:cNvSpPr/>
            <p:nvPr/>
          </p:nvSpPr>
          <p:spPr>
            <a:xfrm>
              <a:off x="457250" y="2305200"/>
              <a:ext cx="1753200" cy="2079000"/>
            </a:xfrm>
            <a:prstGeom prst="rect">
              <a:avLst/>
            </a:prstGeom>
            <a:solidFill>
              <a:srgbClr val="89BB63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has very high temperatures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6" name="Google Shape;1586;p46"/>
            <p:cNvSpPr/>
            <p:nvPr/>
          </p:nvSpPr>
          <p:spPr>
            <a:xfrm>
              <a:off x="457200" y="1379400"/>
              <a:ext cx="1753200" cy="92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Lead nurturing example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92" name="Google Shape;1592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If you are a</a:t>
            </a:r>
            <a:r>
              <a:rPr lang="en" sz="1100">
                <a:solidFill>
                  <a:srgbClr val="FFFFFF"/>
                </a:solidFill>
              </a:rPr>
              <a:t>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, you can use this template without attributing Slidesgo.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93" name="Google Shape;1593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8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8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1" name="Google Shape;1601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602" name="Google Shape;1602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03" name="Google Shape;1603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04" name="Google Shape;1604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5" name="Google Shape;1605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06" name="Google Shape;1606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7" name="Google Shape;1607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08" name="Google Shape;1608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09" name="Google Shape;1609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0" name="Google Shape;1610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1" name="Google Shape;1611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2" name="Google Shape;1612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3" name="Google Shape;1613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4" name="Google Shape;1614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16" name="Google Shape;1616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17" name="Google Shape;1617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18" name="Google Shape;1618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0" name="Google Shape;1620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1" name="Google Shape;1621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3" name="Google Shape;1623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4" name="Google Shape;1624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25" name="Google Shape;1625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26" name="Google Shape;1626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27" name="Google Shape;1627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8" name="Google Shape;1628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9" name="Google Shape;1629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0" name="Google Shape;1630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9" name="Google Shape;1639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0" name="Google Shape;1640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1" name="Google Shape;1641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182" name="Google Shape;182;p18"/>
          <p:cNvGrpSpPr/>
          <p:nvPr/>
        </p:nvGrpSpPr>
        <p:grpSpPr>
          <a:xfrm>
            <a:off x="457200" y="2140400"/>
            <a:ext cx="2993988" cy="680664"/>
            <a:chOff x="457200" y="1073600"/>
            <a:chExt cx="2993988" cy="680664"/>
          </a:xfrm>
        </p:grpSpPr>
        <p:grpSp>
          <p:nvGrpSpPr>
            <p:cNvPr id="183" name="Google Shape;183;p18"/>
            <p:cNvGrpSpPr/>
            <p:nvPr/>
          </p:nvGrpSpPr>
          <p:grpSpPr>
            <a:xfrm>
              <a:off x="457200" y="1073600"/>
              <a:ext cx="2383500" cy="680664"/>
              <a:chOff x="457200" y="1073600"/>
              <a:chExt cx="2383500" cy="680664"/>
            </a:xfrm>
          </p:grpSpPr>
          <p:sp>
            <p:nvSpPr>
              <p:cNvPr id="184" name="Google Shape;184;p18"/>
              <p:cNvSpPr txBox="1"/>
              <p:nvPr/>
            </p:nvSpPr>
            <p:spPr>
              <a:xfrm>
                <a:off x="457200" y="1073600"/>
                <a:ext cx="23835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Educational engagement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5" name="Google Shape;185;p18"/>
              <p:cNvSpPr txBox="1"/>
              <p:nvPr/>
            </p:nvSpPr>
            <p:spPr>
              <a:xfrm>
                <a:off x="457200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6" name="Google Shape;186;p18"/>
            <p:cNvSpPr/>
            <p:nvPr/>
          </p:nvSpPr>
          <p:spPr>
            <a:xfrm>
              <a:off x="2840688" y="1135233"/>
              <a:ext cx="610500" cy="61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7" name="Google Shape;187;p18"/>
          <p:cNvGrpSpPr/>
          <p:nvPr/>
        </p:nvGrpSpPr>
        <p:grpSpPr>
          <a:xfrm>
            <a:off x="457200" y="3095900"/>
            <a:ext cx="2993988" cy="680679"/>
            <a:chOff x="457200" y="2562500"/>
            <a:chExt cx="2993988" cy="680679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457200" y="2562500"/>
              <a:ext cx="2383500" cy="680679"/>
              <a:chOff x="457200" y="2562500"/>
              <a:chExt cx="2383500" cy="680679"/>
            </a:xfrm>
          </p:grpSpPr>
          <p:sp>
            <p:nvSpPr>
              <p:cNvPr id="189" name="Google Shape;189;p18"/>
              <p:cNvSpPr txBox="1"/>
              <p:nvPr/>
            </p:nvSpPr>
            <p:spPr>
              <a:xfrm>
                <a:off x="457200" y="2562500"/>
                <a:ext cx="23835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Promotional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0" name="Google Shape;190;p18"/>
              <p:cNvSpPr txBox="1"/>
              <p:nvPr/>
            </p:nvSpPr>
            <p:spPr>
              <a:xfrm>
                <a:off x="457200" y="2839679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1" name="Google Shape;191;p18"/>
            <p:cNvSpPr/>
            <p:nvPr/>
          </p:nvSpPr>
          <p:spPr>
            <a:xfrm>
              <a:off x="2840688" y="2610864"/>
              <a:ext cx="610500" cy="61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2" name="Google Shape;192;p18"/>
          <p:cNvGrpSpPr/>
          <p:nvPr/>
        </p:nvGrpSpPr>
        <p:grpSpPr>
          <a:xfrm>
            <a:off x="457200" y="4051400"/>
            <a:ext cx="2993988" cy="680677"/>
            <a:chOff x="457200" y="4051400"/>
            <a:chExt cx="2993988" cy="680677"/>
          </a:xfrm>
        </p:grpSpPr>
        <p:grpSp>
          <p:nvGrpSpPr>
            <p:cNvPr id="193" name="Google Shape;193;p18"/>
            <p:cNvGrpSpPr/>
            <p:nvPr/>
          </p:nvGrpSpPr>
          <p:grpSpPr>
            <a:xfrm>
              <a:off x="457200" y="4051400"/>
              <a:ext cx="2383500" cy="680677"/>
              <a:chOff x="457200" y="4051400"/>
              <a:chExt cx="2383500" cy="680677"/>
            </a:xfrm>
          </p:grpSpPr>
          <p:sp>
            <p:nvSpPr>
              <p:cNvPr id="194" name="Google Shape;194;p18"/>
              <p:cNvSpPr txBox="1"/>
              <p:nvPr/>
            </p:nvSpPr>
            <p:spPr>
              <a:xfrm>
                <a:off x="457200" y="4051400"/>
                <a:ext cx="23835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Re-engagement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5" name="Google Shape;195;p18"/>
              <p:cNvSpPr txBox="1"/>
              <p:nvPr/>
            </p:nvSpPr>
            <p:spPr>
              <a:xfrm>
                <a:off x="457200" y="4333377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6" name="Google Shape;196;p18"/>
            <p:cNvSpPr/>
            <p:nvPr/>
          </p:nvSpPr>
          <p:spPr>
            <a:xfrm>
              <a:off x="2840688" y="4086495"/>
              <a:ext cx="610500" cy="61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7" name="Google Shape;197;p18"/>
          <p:cNvGrpSpPr/>
          <p:nvPr/>
        </p:nvGrpSpPr>
        <p:grpSpPr>
          <a:xfrm>
            <a:off x="5692688" y="2140400"/>
            <a:ext cx="2994113" cy="680664"/>
            <a:chOff x="5692688" y="1073600"/>
            <a:chExt cx="2994113" cy="680664"/>
          </a:xfrm>
        </p:grpSpPr>
        <p:grpSp>
          <p:nvGrpSpPr>
            <p:cNvPr id="198" name="Google Shape;198;p18"/>
            <p:cNvGrpSpPr/>
            <p:nvPr/>
          </p:nvGrpSpPr>
          <p:grpSpPr>
            <a:xfrm>
              <a:off x="6303300" y="1073600"/>
              <a:ext cx="2383500" cy="680664"/>
              <a:chOff x="6303300" y="1073600"/>
              <a:chExt cx="2383500" cy="680664"/>
            </a:xfrm>
          </p:grpSpPr>
          <p:sp>
            <p:nvSpPr>
              <p:cNvPr id="199" name="Google Shape;199;p18"/>
              <p:cNvSpPr txBox="1"/>
              <p:nvPr/>
            </p:nvSpPr>
            <p:spPr>
              <a:xfrm>
                <a:off x="6303300" y="1073600"/>
                <a:ext cx="23835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Product/service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0" name="Google Shape;200;p18"/>
              <p:cNvSpPr txBox="1"/>
              <p:nvPr/>
            </p:nvSpPr>
            <p:spPr>
              <a:xfrm>
                <a:off x="6625800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1" name="Google Shape;201;p18"/>
            <p:cNvSpPr/>
            <p:nvPr/>
          </p:nvSpPr>
          <p:spPr>
            <a:xfrm>
              <a:off x="5692688" y="1135233"/>
              <a:ext cx="610500" cy="6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5692688" y="3095900"/>
            <a:ext cx="2994113" cy="680679"/>
            <a:chOff x="5692688" y="2562500"/>
            <a:chExt cx="2994113" cy="680679"/>
          </a:xfrm>
        </p:grpSpPr>
        <p:grpSp>
          <p:nvGrpSpPr>
            <p:cNvPr id="203" name="Google Shape;203;p18"/>
            <p:cNvGrpSpPr/>
            <p:nvPr/>
          </p:nvGrpSpPr>
          <p:grpSpPr>
            <a:xfrm>
              <a:off x="6303300" y="2562500"/>
              <a:ext cx="2383500" cy="680679"/>
              <a:chOff x="6303300" y="2562500"/>
              <a:chExt cx="2383500" cy="680679"/>
            </a:xfrm>
          </p:grpSpPr>
          <p:sp>
            <p:nvSpPr>
              <p:cNvPr id="204" name="Google Shape;204;p18"/>
              <p:cNvSpPr txBox="1"/>
              <p:nvPr/>
            </p:nvSpPr>
            <p:spPr>
              <a:xfrm>
                <a:off x="6303300" y="2562500"/>
                <a:ext cx="23835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Event engagement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5" name="Google Shape;205;p18"/>
              <p:cNvSpPr txBox="1"/>
              <p:nvPr/>
            </p:nvSpPr>
            <p:spPr>
              <a:xfrm>
                <a:off x="6625800" y="2839679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6" name="Google Shape;206;p18"/>
            <p:cNvSpPr/>
            <p:nvPr/>
          </p:nvSpPr>
          <p:spPr>
            <a:xfrm>
              <a:off x="5692688" y="2610864"/>
              <a:ext cx="610500" cy="610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5692688" y="4051400"/>
            <a:ext cx="2994113" cy="680677"/>
            <a:chOff x="5692688" y="4051400"/>
            <a:chExt cx="2994113" cy="680677"/>
          </a:xfrm>
        </p:grpSpPr>
        <p:grpSp>
          <p:nvGrpSpPr>
            <p:cNvPr id="208" name="Google Shape;208;p18"/>
            <p:cNvGrpSpPr/>
            <p:nvPr/>
          </p:nvGrpSpPr>
          <p:grpSpPr>
            <a:xfrm>
              <a:off x="6303300" y="4051400"/>
              <a:ext cx="2383500" cy="680677"/>
              <a:chOff x="6303300" y="4051400"/>
              <a:chExt cx="2383500" cy="680677"/>
            </a:xfrm>
          </p:grpSpPr>
          <p:sp>
            <p:nvSpPr>
              <p:cNvPr id="209" name="Google Shape;209;p18"/>
              <p:cNvSpPr txBox="1"/>
              <p:nvPr/>
            </p:nvSpPr>
            <p:spPr>
              <a:xfrm>
                <a:off x="6303300" y="4051400"/>
                <a:ext cx="23835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Competitor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0" name="Google Shape;210;p18"/>
              <p:cNvSpPr txBox="1"/>
              <p:nvPr/>
            </p:nvSpPr>
            <p:spPr>
              <a:xfrm>
                <a:off x="6625800" y="4333377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" name="Google Shape;211;p18"/>
            <p:cNvSpPr/>
            <p:nvPr/>
          </p:nvSpPr>
          <p:spPr>
            <a:xfrm>
              <a:off x="5692688" y="4086495"/>
              <a:ext cx="610500" cy="61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12" name="Google Shape;212;p18"/>
          <p:cNvSpPr/>
          <p:nvPr/>
        </p:nvSpPr>
        <p:spPr>
          <a:xfrm>
            <a:off x="4266688" y="1156364"/>
            <a:ext cx="610500" cy="610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13" name="Google Shape;213;p18"/>
          <p:cNvGrpSpPr/>
          <p:nvPr/>
        </p:nvGrpSpPr>
        <p:grpSpPr>
          <a:xfrm>
            <a:off x="4375650" y="1275954"/>
            <a:ext cx="392638" cy="371403"/>
            <a:chOff x="-6338550" y="3272950"/>
            <a:chExt cx="308775" cy="292075"/>
          </a:xfrm>
        </p:grpSpPr>
        <p:sp>
          <p:nvSpPr>
            <p:cNvPr id="214" name="Google Shape;214;p18"/>
            <p:cNvSpPr/>
            <p:nvPr/>
          </p:nvSpPr>
          <p:spPr>
            <a:xfrm>
              <a:off x="-6338550" y="3272950"/>
              <a:ext cx="308775" cy="119750"/>
            </a:xfrm>
            <a:custGeom>
              <a:rect b="b" l="l" r="r" t="t"/>
              <a:pathLst>
                <a:path extrusionOk="0" h="4790" w="12351">
                  <a:moveTo>
                    <a:pt x="6144" y="2017"/>
                  </a:moveTo>
                  <a:cubicBezTo>
                    <a:pt x="6333" y="2017"/>
                    <a:pt x="6491" y="2206"/>
                    <a:pt x="6491" y="2395"/>
                  </a:cubicBezTo>
                  <a:cubicBezTo>
                    <a:pt x="6459" y="2584"/>
                    <a:pt x="6333" y="2742"/>
                    <a:pt x="6144" y="2742"/>
                  </a:cubicBezTo>
                  <a:cubicBezTo>
                    <a:pt x="5955" y="2742"/>
                    <a:pt x="5797" y="2584"/>
                    <a:pt x="5797" y="2395"/>
                  </a:cubicBezTo>
                  <a:cubicBezTo>
                    <a:pt x="5797" y="2206"/>
                    <a:pt x="5955" y="2017"/>
                    <a:pt x="6144" y="2017"/>
                  </a:cubicBezTo>
                  <a:close/>
                  <a:moveTo>
                    <a:pt x="6144" y="1"/>
                  </a:moveTo>
                  <a:cubicBezTo>
                    <a:pt x="4789" y="1"/>
                    <a:pt x="3750" y="1040"/>
                    <a:pt x="3750" y="2395"/>
                  </a:cubicBezTo>
                  <a:cubicBezTo>
                    <a:pt x="3750" y="2521"/>
                    <a:pt x="3750" y="2616"/>
                    <a:pt x="3781" y="2742"/>
                  </a:cubicBezTo>
                  <a:lnTo>
                    <a:pt x="1324" y="2742"/>
                  </a:lnTo>
                  <a:cubicBezTo>
                    <a:pt x="1" y="2742"/>
                    <a:pt x="1" y="4790"/>
                    <a:pt x="1324" y="4790"/>
                  </a:cubicBezTo>
                  <a:lnTo>
                    <a:pt x="10996" y="4790"/>
                  </a:lnTo>
                  <a:cubicBezTo>
                    <a:pt x="12351" y="4790"/>
                    <a:pt x="12351" y="2742"/>
                    <a:pt x="10996" y="2742"/>
                  </a:cubicBezTo>
                  <a:lnTo>
                    <a:pt x="8507" y="2742"/>
                  </a:lnTo>
                  <a:cubicBezTo>
                    <a:pt x="8507" y="2616"/>
                    <a:pt x="8538" y="2521"/>
                    <a:pt x="8538" y="2395"/>
                  </a:cubicBezTo>
                  <a:cubicBezTo>
                    <a:pt x="8538" y="1040"/>
                    <a:pt x="7467" y="1"/>
                    <a:pt x="6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-6228275" y="3479325"/>
              <a:ext cx="86650" cy="85700"/>
            </a:xfrm>
            <a:custGeom>
              <a:rect b="b" l="l" r="r" t="t"/>
              <a:pathLst>
                <a:path extrusionOk="0" h="3428" w="3466">
                  <a:moveTo>
                    <a:pt x="32" y="0"/>
                  </a:moveTo>
                  <a:lnTo>
                    <a:pt x="32" y="3088"/>
                  </a:lnTo>
                  <a:lnTo>
                    <a:pt x="0" y="3088"/>
                  </a:lnTo>
                  <a:cubicBezTo>
                    <a:pt x="0" y="3268"/>
                    <a:pt x="190" y="3428"/>
                    <a:pt x="380" y="3428"/>
                  </a:cubicBezTo>
                  <a:cubicBezTo>
                    <a:pt x="422" y="3428"/>
                    <a:pt x="464" y="3420"/>
                    <a:pt x="504" y="3403"/>
                  </a:cubicBezTo>
                  <a:lnTo>
                    <a:pt x="3277" y="2016"/>
                  </a:lnTo>
                  <a:cubicBezTo>
                    <a:pt x="3371" y="1985"/>
                    <a:pt x="3466" y="1859"/>
                    <a:pt x="3466" y="1701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-6292075" y="3410800"/>
              <a:ext cx="212675" cy="50425"/>
            </a:xfrm>
            <a:custGeom>
              <a:rect b="b" l="l" r="r" t="t"/>
              <a:pathLst>
                <a:path extrusionOk="0" h="2017" w="8507">
                  <a:moveTo>
                    <a:pt x="0" y="0"/>
                  </a:moveTo>
                  <a:lnTo>
                    <a:pt x="2048" y="2016"/>
                  </a:lnTo>
                  <a:lnTo>
                    <a:pt x="6459" y="2016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7" name="Google Shape;217;p18"/>
          <p:cNvCxnSpPr>
            <a:stCxn id="212" idx="4"/>
            <a:endCxn id="186" idx="0"/>
          </p:cNvCxnSpPr>
          <p:nvPr/>
        </p:nvCxnSpPr>
        <p:spPr>
          <a:xfrm rot="5400000">
            <a:off x="3641338" y="1271564"/>
            <a:ext cx="435300" cy="14259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8"/>
          <p:cNvCxnSpPr>
            <a:stCxn id="186" idx="6"/>
            <a:endCxn id="201" idx="2"/>
          </p:cNvCxnSpPr>
          <p:nvPr/>
        </p:nvCxnSpPr>
        <p:spPr>
          <a:xfrm>
            <a:off x="3451188" y="2507283"/>
            <a:ext cx="22416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8"/>
          <p:cNvCxnSpPr>
            <a:stCxn id="201" idx="4"/>
            <a:endCxn id="191" idx="0"/>
          </p:cNvCxnSpPr>
          <p:nvPr/>
        </p:nvCxnSpPr>
        <p:spPr>
          <a:xfrm rot="5400000">
            <a:off x="4405988" y="1552383"/>
            <a:ext cx="331800" cy="28521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8"/>
          <p:cNvCxnSpPr>
            <a:stCxn id="191" idx="6"/>
            <a:endCxn id="206" idx="2"/>
          </p:cNvCxnSpPr>
          <p:nvPr/>
        </p:nvCxnSpPr>
        <p:spPr>
          <a:xfrm>
            <a:off x="3451188" y="3449514"/>
            <a:ext cx="22416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8"/>
          <p:cNvCxnSpPr>
            <a:stCxn id="206" idx="4"/>
            <a:endCxn id="196" idx="0"/>
          </p:cNvCxnSpPr>
          <p:nvPr/>
        </p:nvCxnSpPr>
        <p:spPr>
          <a:xfrm rot="5400000">
            <a:off x="4405988" y="2494614"/>
            <a:ext cx="331800" cy="28521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8"/>
          <p:cNvCxnSpPr>
            <a:stCxn id="196" idx="6"/>
            <a:endCxn id="211" idx="2"/>
          </p:cNvCxnSpPr>
          <p:nvPr/>
        </p:nvCxnSpPr>
        <p:spPr>
          <a:xfrm>
            <a:off x="3451188" y="4391745"/>
            <a:ext cx="22416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23" name="Google Shape;223;p18"/>
          <p:cNvGrpSpPr/>
          <p:nvPr/>
        </p:nvGrpSpPr>
        <p:grpSpPr>
          <a:xfrm>
            <a:off x="457200" y="1156400"/>
            <a:ext cx="8229500" cy="610500"/>
            <a:chOff x="457200" y="1156400"/>
            <a:chExt cx="8229500" cy="610500"/>
          </a:xfrm>
        </p:grpSpPr>
        <p:sp>
          <p:nvSpPr>
            <p:cNvPr id="224" name="Google Shape;224;p18"/>
            <p:cNvSpPr txBox="1"/>
            <p:nvPr/>
          </p:nvSpPr>
          <p:spPr>
            <a:xfrm>
              <a:off x="457200" y="1156400"/>
              <a:ext cx="3581400" cy="610500"/>
            </a:xfrm>
            <a:prstGeom prst="rect">
              <a:avLst/>
            </a:prstGeom>
            <a:solidFill>
              <a:srgbClr val="89BB63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 types of lead nurturing campaigns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" name="Google Shape;225;p18"/>
            <p:cNvSpPr txBox="1"/>
            <p:nvPr/>
          </p:nvSpPr>
          <p:spPr>
            <a:xfrm>
              <a:off x="5105300" y="1156400"/>
              <a:ext cx="3581400" cy="610500"/>
            </a:xfrm>
            <a:prstGeom prst="rect">
              <a:avLst/>
            </a:prstGeom>
            <a:solidFill>
              <a:srgbClr val="89BB63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/>
          <p:nvPr/>
        </p:nvSpPr>
        <p:spPr>
          <a:xfrm>
            <a:off x="4190088" y="1067363"/>
            <a:ext cx="763800" cy="76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900875" y="3010325"/>
            <a:ext cx="763800" cy="76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3096950" y="301032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5282013" y="3010325"/>
            <a:ext cx="763800" cy="76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7467088" y="3010325"/>
            <a:ext cx="763800" cy="763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" name="Google Shape;235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236" name="Google Shape;236;p19"/>
          <p:cNvGrpSpPr/>
          <p:nvPr/>
        </p:nvGrpSpPr>
        <p:grpSpPr>
          <a:xfrm>
            <a:off x="4428483" y="1267667"/>
            <a:ext cx="287018" cy="363181"/>
            <a:chOff x="1709805" y="3959737"/>
            <a:chExt cx="107501" cy="136018"/>
          </a:xfrm>
        </p:grpSpPr>
        <p:sp>
          <p:nvSpPr>
            <p:cNvPr id="237" name="Google Shape;237;p19"/>
            <p:cNvSpPr/>
            <p:nvPr/>
          </p:nvSpPr>
          <p:spPr>
            <a:xfrm>
              <a:off x="1736680" y="3959737"/>
              <a:ext cx="53751" cy="66607"/>
            </a:xfrm>
            <a:custGeom>
              <a:rect b="b" l="l" r="r" t="t"/>
              <a:pathLst>
                <a:path extrusionOk="0" h="1948" w="1572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36" y="1703"/>
                    <a:pt x="417" y="1947"/>
                    <a:pt x="795" y="1947"/>
                  </a:cubicBezTo>
                  <a:cubicBezTo>
                    <a:pt x="1173" y="1947"/>
                    <a:pt x="1548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1709805" y="4032191"/>
              <a:ext cx="107501" cy="63564"/>
            </a:xfrm>
            <a:custGeom>
              <a:rect b="b" l="l" r="r" t="t"/>
              <a:pathLst>
                <a:path extrusionOk="0" h="1859" w="3144">
                  <a:moveTo>
                    <a:pt x="500" y="1"/>
                  </a:moveTo>
                  <a:cubicBezTo>
                    <a:pt x="191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34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77" y="287"/>
                    <a:pt x="2667" y="1"/>
                  </a:cubicBezTo>
                  <a:cubicBezTo>
                    <a:pt x="2382" y="334"/>
                    <a:pt x="1977" y="501"/>
                    <a:pt x="1575" y="501"/>
                  </a:cubicBezTo>
                  <a:cubicBezTo>
                    <a:pt x="1173" y="501"/>
                    <a:pt x="774" y="334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19"/>
          <p:cNvGrpSpPr/>
          <p:nvPr/>
        </p:nvGrpSpPr>
        <p:grpSpPr>
          <a:xfrm>
            <a:off x="1090348" y="3210654"/>
            <a:ext cx="384910" cy="363173"/>
            <a:chOff x="6375511" y="3462201"/>
            <a:chExt cx="384910" cy="363173"/>
          </a:xfrm>
        </p:grpSpPr>
        <p:sp>
          <p:nvSpPr>
            <p:cNvPr id="240" name="Google Shape;240;p19"/>
            <p:cNvSpPr/>
            <p:nvPr/>
          </p:nvSpPr>
          <p:spPr>
            <a:xfrm>
              <a:off x="6598981" y="3604813"/>
              <a:ext cx="50561" cy="25914"/>
            </a:xfrm>
            <a:custGeom>
              <a:rect b="b" l="l" r="r" t="t"/>
              <a:pathLst>
                <a:path extrusionOk="0" h="757" w="1477">
                  <a:moveTo>
                    <a:pt x="0" y="1"/>
                  </a:moveTo>
                  <a:lnTo>
                    <a:pt x="0" y="596"/>
                  </a:lnTo>
                  <a:cubicBezTo>
                    <a:pt x="226" y="703"/>
                    <a:pt x="477" y="757"/>
                    <a:pt x="730" y="757"/>
                  </a:cubicBezTo>
                  <a:cubicBezTo>
                    <a:pt x="983" y="757"/>
                    <a:pt x="1239" y="703"/>
                    <a:pt x="1477" y="596"/>
                  </a:cubicBezTo>
                  <a:lnTo>
                    <a:pt x="1477" y="1"/>
                  </a:lnTo>
                  <a:lnTo>
                    <a:pt x="881" y="334"/>
                  </a:lnTo>
                  <a:cubicBezTo>
                    <a:pt x="834" y="358"/>
                    <a:pt x="786" y="358"/>
                    <a:pt x="738" y="358"/>
                  </a:cubicBezTo>
                  <a:cubicBezTo>
                    <a:pt x="691" y="358"/>
                    <a:pt x="619" y="358"/>
                    <a:pt x="572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6581864" y="3545317"/>
              <a:ext cx="84794" cy="48952"/>
            </a:xfrm>
            <a:custGeom>
              <a:rect b="b" l="l" r="r" t="t"/>
              <a:pathLst>
                <a:path extrusionOk="0" h="1430" w="2477">
                  <a:moveTo>
                    <a:pt x="1238" y="0"/>
                  </a:moveTo>
                  <a:lnTo>
                    <a:pt x="0" y="715"/>
                  </a:lnTo>
                  <a:lnTo>
                    <a:pt x="1238" y="1429"/>
                  </a:lnTo>
                  <a:lnTo>
                    <a:pt x="2477" y="715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375511" y="3462201"/>
              <a:ext cx="384910" cy="363173"/>
            </a:xfrm>
            <a:custGeom>
              <a:rect b="b" l="l" r="r" t="t"/>
              <a:pathLst>
                <a:path extrusionOk="0" h="10609" w="11244">
                  <a:moveTo>
                    <a:pt x="7255" y="1750"/>
                  </a:moveTo>
                  <a:cubicBezTo>
                    <a:pt x="7308" y="1750"/>
                    <a:pt x="7362" y="1762"/>
                    <a:pt x="7409" y="1785"/>
                  </a:cubicBezTo>
                  <a:lnTo>
                    <a:pt x="9267" y="2881"/>
                  </a:lnTo>
                  <a:cubicBezTo>
                    <a:pt x="9481" y="2976"/>
                    <a:pt x="9481" y="3309"/>
                    <a:pt x="9267" y="3405"/>
                  </a:cubicBezTo>
                  <a:lnTo>
                    <a:pt x="8624" y="3786"/>
                  </a:lnTo>
                  <a:lnTo>
                    <a:pt x="8624" y="4929"/>
                  </a:lnTo>
                  <a:cubicBezTo>
                    <a:pt x="8624" y="5048"/>
                    <a:pt x="8552" y="5143"/>
                    <a:pt x="8481" y="5191"/>
                  </a:cubicBezTo>
                  <a:cubicBezTo>
                    <a:pt x="8112" y="5429"/>
                    <a:pt x="7689" y="5548"/>
                    <a:pt x="7266" y="5548"/>
                  </a:cubicBezTo>
                  <a:cubicBezTo>
                    <a:pt x="6844" y="5548"/>
                    <a:pt x="6421" y="5429"/>
                    <a:pt x="6052" y="5191"/>
                  </a:cubicBezTo>
                  <a:cubicBezTo>
                    <a:pt x="5957" y="5143"/>
                    <a:pt x="5909" y="5048"/>
                    <a:pt x="5909" y="4929"/>
                  </a:cubicBezTo>
                  <a:lnTo>
                    <a:pt x="5909" y="3786"/>
                  </a:lnTo>
                  <a:lnTo>
                    <a:pt x="5266" y="3405"/>
                  </a:lnTo>
                  <a:cubicBezTo>
                    <a:pt x="5028" y="3309"/>
                    <a:pt x="5028" y="2976"/>
                    <a:pt x="5266" y="2881"/>
                  </a:cubicBezTo>
                  <a:lnTo>
                    <a:pt x="7100" y="1785"/>
                  </a:lnTo>
                  <a:cubicBezTo>
                    <a:pt x="7147" y="1762"/>
                    <a:pt x="7201" y="1750"/>
                    <a:pt x="7255" y="1750"/>
                  </a:cubicBezTo>
                  <a:close/>
                  <a:moveTo>
                    <a:pt x="7294" y="1"/>
                  </a:moveTo>
                  <a:cubicBezTo>
                    <a:pt x="5422" y="1"/>
                    <a:pt x="3623" y="1451"/>
                    <a:pt x="3623" y="3643"/>
                  </a:cubicBezTo>
                  <a:cubicBezTo>
                    <a:pt x="3623" y="4500"/>
                    <a:pt x="3909" y="5334"/>
                    <a:pt x="4480" y="6001"/>
                  </a:cubicBezTo>
                  <a:lnTo>
                    <a:pt x="3909" y="6548"/>
                  </a:lnTo>
                  <a:cubicBezTo>
                    <a:pt x="3830" y="6520"/>
                    <a:pt x="3748" y="6506"/>
                    <a:pt x="3665" y="6506"/>
                  </a:cubicBezTo>
                  <a:cubicBezTo>
                    <a:pt x="3470" y="6506"/>
                    <a:pt x="3273" y="6581"/>
                    <a:pt x="3123" y="6715"/>
                  </a:cubicBezTo>
                  <a:lnTo>
                    <a:pt x="551" y="9311"/>
                  </a:lnTo>
                  <a:cubicBezTo>
                    <a:pt x="1" y="9861"/>
                    <a:pt x="509" y="10608"/>
                    <a:pt x="1098" y="10608"/>
                  </a:cubicBezTo>
                  <a:cubicBezTo>
                    <a:pt x="1275" y="10608"/>
                    <a:pt x="1458" y="10541"/>
                    <a:pt x="1622" y="10382"/>
                  </a:cubicBezTo>
                  <a:lnTo>
                    <a:pt x="4194" y="7787"/>
                  </a:lnTo>
                  <a:cubicBezTo>
                    <a:pt x="4409" y="7572"/>
                    <a:pt x="4480" y="7263"/>
                    <a:pt x="4361" y="7001"/>
                  </a:cubicBezTo>
                  <a:lnTo>
                    <a:pt x="4933" y="6429"/>
                  </a:lnTo>
                  <a:cubicBezTo>
                    <a:pt x="5605" y="6993"/>
                    <a:pt x="6431" y="7271"/>
                    <a:pt x="7254" y="7271"/>
                  </a:cubicBezTo>
                  <a:cubicBezTo>
                    <a:pt x="8239" y="7271"/>
                    <a:pt x="9220" y="6874"/>
                    <a:pt x="9934" y="6096"/>
                  </a:cubicBezTo>
                  <a:cubicBezTo>
                    <a:pt x="11243" y="4667"/>
                    <a:pt x="11196" y="2452"/>
                    <a:pt x="9862" y="1071"/>
                  </a:cubicBezTo>
                  <a:lnTo>
                    <a:pt x="9838" y="1071"/>
                  </a:lnTo>
                  <a:cubicBezTo>
                    <a:pt x="9099" y="332"/>
                    <a:pt x="8189" y="1"/>
                    <a:pt x="7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43" name="Google Shape;243;p19"/>
          <p:cNvGrpSpPr/>
          <p:nvPr/>
        </p:nvGrpSpPr>
        <p:grpSpPr>
          <a:xfrm>
            <a:off x="3291665" y="3239710"/>
            <a:ext cx="367860" cy="305054"/>
            <a:chOff x="828915" y="2908702"/>
            <a:chExt cx="367860" cy="305054"/>
          </a:xfrm>
        </p:grpSpPr>
        <p:sp>
          <p:nvSpPr>
            <p:cNvPr id="244" name="Google Shape;244;p19"/>
            <p:cNvSpPr/>
            <p:nvPr/>
          </p:nvSpPr>
          <p:spPr>
            <a:xfrm>
              <a:off x="828915" y="2908702"/>
              <a:ext cx="305876" cy="242249"/>
            </a:xfrm>
            <a:custGeom>
              <a:rect b="b" l="l" r="r" t="t"/>
              <a:pathLst>
                <a:path extrusionOk="0" h="7074" w="8932">
                  <a:moveTo>
                    <a:pt x="1792" y="0"/>
                  </a:moveTo>
                  <a:cubicBezTo>
                    <a:pt x="811" y="0"/>
                    <a:pt x="1" y="802"/>
                    <a:pt x="1" y="1811"/>
                  </a:cubicBezTo>
                  <a:lnTo>
                    <a:pt x="1" y="3668"/>
                  </a:lnTo>
                  <a:cubicBezTo>
                    <a:pt x="1" y="4550"/>
                    <a:pt x="644" y="5288"/>
                    <a:pt x="1525" y="5454"/>
                  </a:cubicBezTo>
                  <a:lnTo>
                    <a:pt x="1525" y="6764"/>
                  </a:lnTo>
                  <a:cubicBezTo>
                    <a:pt x="1525" y="6883"/>
                    <a:pt x="1596" y="7002"/>
                    <a:pt x="1716" y="7050"/>
                  </a:cubicBezTo>
                  <a:cubicBezTo>
                    <a:pt x="1763" y="7074"/>
                    <a:pt x="1787" y="7074"/>
                    <a:pt x="1835" y="7074"/>
                  </a:cubicBezTo>
                  <a:cubicBezTo>
                    <a:pt x="1930" y="7074"/>
                    <a:pt x="2001" y="7050"/>
                    <a:pt x="2073" y="6979"/>
                  </a:cubicBezTo>
                  <a:lnTo>
                    <a:pt x="3549" y="5478"/>
                  </a:lnTo>
                  <a:lnTo>
                    <a:pt x="3549" y="5050"/>
                  </a:lnTo>
                  <a:cubicBezTo>
                    <a:pt x="3549" y="3968"/>
                    <a:pt x="4431" y="3073"/>
                    <a:pt x="5507" y="3073"/>
                  </a:cubicBezTo>
                  <a:cubicBezTo>
                    <a:pt x="5521" y="3073"/>
                    <a:pt x="5536" y="3073"/>
                    <a:pt x="5550" y="3073"/>
                  </a:cubicBezTo>
                  <a:lnTo>
                    <a:pt x="5550" y="3049"/>
                  </a:lnTo>
                  <a:lnTo>
                    <a:pt x="8931" y="3049"/>
                  </a:lnTo>
                  <a:lnTo>
                    <a:pt x="8931" y="1811"/>
                  </a:lnTo>
                  <a:cubicBezTo>
                    <a:pt x="8931" y="802"/>
                    <a:pt x="8122" y="0"/>
                    <a:pt x="7141" y="0"/>
                  </a:cubicBezTo>
                  <a:cubicBezTo>
                    <a:pt x="7126" y="0"/>
                    <a:pt x="7112" y="1"/>
                    <a:pt x="7098" y="1"/>
                  </a:cubicBezTo>
                  <a:lnTo>
                    <a:pt x="1835" y="1"/>
                  </a:lnTo>
                  <a:cubicBezTo>
                    <a:pt x="1820" y="1"/>
                    <a:pt x="1806" y="0"/>
                    <a:pt x="1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971648" y="3034313"/>
              <a:ext cx="225127" cy="179444"/>
            </a:xfrm>
            <a:custGeom>
              <a:rect b="b" l="l" r="r" t="t"/>
              <a:pathLst>
                <a:path extrusionOk="0" h="5240" w="6574">
                  <a:moveTo>
                    <a:pt x="1382" y="0"/>
                  </a:moveTo>
                  <a:cubicBezTo>
                    <a:pt x="620" y="0"/>
                    <a:pt x="0" y="620"/>
                    <a:pt x="0" y="1382"/>
                  </a:cubicBezTo>
                  <a:lnTo>
                    <a:pt x="0" y="2715"/>
                  </a:lnTo>
                  <a:cubicBezTo>
                    <a:pt x="0" y="3477"/>
                    <a:pt x="643" y="4096"/>
                    <a:pt x="1406" y="4096"/>
                  </a:cubicBezTo>
                  <a:lnTo>
                    <a:pt x="3906" y="4096"/>
                  </a:lnTo>
                  <a:lnTo>
                    <a:pt x="4954" y="5168"/>
                  </a:lnTo>
                  <a:cubicBezTo>
                    <a:pt x="5001" y="5216"/>
                    <a:pt x="5073" y="5240"/>
                    <a:pt x="5168" y="5240"/>
                  </a:cubicBezTo>
                  <a:cubicBezTo>
                    <a:pt x="5216" y="5240"/>
                    <a:pt x="5240" y="5240"/>
                    <a:pt x="5287" y="5216"/>
                  </a:cubicBezTo>
                  <a:cubicBezTo>
                    <a:pt x="5406" y="5168"/>
                    <a:pt x="5478" y="5049"/>
                    <a:pt x="5478" y="4930"/>
                  </a:cubicBezTo>
                  <a:lnTo>
                    <a:pt x="5478" y="4073"/>
                  </a:lnTo>
                  <a:cubicBezTo>
                    <a:pt x="6121" y="3930"/>
                    <a:pt x="6549" y="3358"/>
                    <a:pt x="6573" y="2715"/>
                  </a:cubicBezTo>
                  <a:lnTo>
                    <a:pt x="6573" y="1382"/>
                  </a:lnTo>
                  <a:cubicBezTo>
                    <a:pt x="6549" y="620"/>
                    <a:pt x="5930" y="0"/>
                    <a:pt x="5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7668299" y="3224003"/>
            <a:ext cx="385804" cy="336457"/>
            <a:chOff x="1619974" y="3475491"/>
            <a:chExt cx="385804" cy="336457"/>
          </a:xfrm>
        </p:grpSpPr>
        <p:sp>
          <p:nvSpPr>
            <p:cNvPr id="247" name="Google Shape;247;p19"/>
            <p:cNvSpPr/>
            <p:nvPr/>
          </p:nvSpPr>
          <p:spPr>
            <a:xfrm>
              <a:off x="1717915" y="3475491"/>
              <a:ext cx="287863" cy="261735"/>
            </a:xfrm>
            <a:custGeom>
              <a:rect b="b" l="l" r="r" t="t"/>
              <a:pathLst>
                <a:path extrusionOk="0" h="7643" w="8406">
                  <a:moveTo>
                    <a:pt x="4154" y="1376"/>
                  </a:moveTo>
                  <a:cubicBezTo>
                    <a:pt x="4327" y="1376"/>
                    <a:pt x="4500" y="1489"/>
                    <a:pt x="4476" y="1716"/>
                  </a:cubicBezTo>
                  <a:lnTo>
                    <a:pt x="4476" y="2025"/>
                  </a:lnTo>
                  <a:lnTo>
                    <a:pt x="4785" y="2025"/>
                  </a:lnTo>
                  <a:cubicBezTo>
                    <a:pt x="5166" y="2049"/>
                    <a:pt x="5166" y="2621"/>
                    <a:pt x="4785" y="2644"/>
                  </a:cubicBezTo>
                  <a:lnTo>
                    <a:pt x="3904" y="2644"/>
                  </a:lnTo>
                  <a:cubicBezTo>
                    <a:pt x="3333" y="2644"/>
                    <a:pt x="3333" y="3502"/>
                    <a:pt x="3904" y="3502"/>
                  </a:cubicBezTo>
                  <a:lnTo>
                    <a:pt x="4428" y="3502"/>
                  </a:lnTo>
                  <a:cubicBezTo>
                    <a:pt x="5762" y="3525"/>
                    <a:pt x="5809" y="5502"/>
                    <a:pt x="4476" y="5597"/>
                  </a:cubicBezTo>
                  <a:lnTo>
                    <a:pt x="4476" y="5883"/>
                  </a:lnTo>
                  <a:cubicBezTo>
                    <a:pt x="4500" y="6121"/>
                    <a:pt x="4327" y="6240"/>
                    <a:pt x="4154" y="6240"/>
                  </a:cubicBezTo>
                  <a:cubicBezTo>
                    <a:pt x="3982" y="6240"/>
                    <a:pt x="3809" y="6121"/>
                    <a:pt x="3833" y="5883"/>
                  </a:cubicBezTo>
                  <a:lnTo>
                    <a:pt x="3833" y="5597"/>
                  </a:lnTo>
                  <a:lnTo>
                    <a:pt x="3380" y="5597"/>
                  </a:lnTo>
                  <a:cubicBezTo>
                    <a:pt x="3366" y="5599"/>
                    <a:pt x="3352" y="5600"/>
                    <a:pt x="3338" y="5600"/>
                  </a:cubicBezTo>
                  <a:cubicBezTo>
                    <a:pt x="2942" y="5600"/>
                    <a:pt x="2942" y="4976"/>
                    <a:pt x="3338" y="4976"/>
                  </a:cubicBezTo>
                  <a:cubicBezTo>
                    <a:pt x="3352" y="4976"/>
                    <a:pt x="3366" y="4977"/>
                    <a:pt x="3380" y="4978"/>
                  </a:cubicBezTo>
                  <a:lnTo>
                    <a:pt x="4428" y="4978"/>
                  </a:lnTo>
                  <a:cubicBezTo>
                    <a:pt x="4976" y="4978"/>
                    <a:pt x="4976" y="4121"/>
                    <a:pt x="4428" y="4121"/>
                  </a:cubicBezTo>
                  <a:lnTo>
                    <a:pt x="3880" y="4121"/>
                  </a:lnTo>
                  <a:cubicBezTo>
                    <a:pt x="2547" y="4097"/>
                    <a:pt x="2499" y="2120"/>
                    <a:pt x="3833" y="2025"/>
                  </a:cubicBezTo>
                  <a:lnTo>
                    <a:pt x="3833" y="1716"/>
                  </a:lnTo>
                  <a:cubicBezTo>
                    <a:pt x="3809" y="1489"/>
                    <a:pt x="3982" y="1376"/>
                    <a:pt x="4154" y="1376"/>
                  </a:cubicBezTo>
                  <a:close/>
                  <a:moveTo>
                    <a:pt x="4127" y="1"/>
                  </a:moveTo>
                  <a:cubicBezTo>
                    <a:pt x="1789" y="1"/>
                    <a:pt x="1" y="2110"/>
                    <a:pt x="380" y="4430"/>
                  </a:cubicBezTo>
                  <a:lnTo>
                    <a:pt x="1832" y="4216"/>
                  </a:lnTo>
                  <a:lnTo>
                    <a:pt x="1951" y="4216"/>
                  </a:lnTo>
                  <a:cubicBezTo>
                    <a:pt x="2523" y="4216"/>
                    <a:pt x="2952" y="4716"/>
                    <a:pt x="2880" y="5264"/>
                  </a:cubicBezTo>
                  <a:lnTo>
                    <a:pt x="2571" y="7288"/>
                  </a:lnTo>
                  <a:cubicBezTo>
                    <a:pt x="3093" y="7530"/>
                    <a:pt x="3637" y="7643"/>
                    <a:pt x="4170" y="7643"/>
                  </a:cubicBezTo>
                  <a:cubicBezTo>
                    <a:pt x="5895" y="7643"/>
                    <a:pt x="7505" y="6459"/>
                    <a:pt x="7905" y="4621"/>
                  </a:cubicBezTo>
                  <a:cubicBezTo>
                    <a:pt x="8405" y="2240"/>
                    <a:pt x="6595" y="1"/>
                    <a:pt x="4166" y="1"/>
                  </a:cubicBezTo>
                  <a:cubicBezTo>
                    <a:pt x="4153" y="1"/>
                    <a:pt x="4140" y="1"/>
                    <a:pt x="4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1619974" y="3640038"/>
              <a:ext cx="176191" cy="171910"/>
            </a:xfrm>
            <a:custGeom>
              <a:rect b="b" l="l" r="r" t="t"/>
              <a:pathLst>
                <a:path extrusionOk="0" h="5020" w="5145">
                  <a:moveTo>
                    <a:pt x="4825" y="0"/>
                  </a:moveTo>
                  <a:cubicBezTo>
                    <a:pt x="4805" y="0"/>
                    <a:pt x="4785" y="2"/>
                    <a:pt x="4764" y="6"/>
                  </a:cubicBezTo>
                  <a:lnTo>
                    <a:pt x="1620" y="483"/>
                  </a:lnTo>
                  <a:cubicBezTo>
                    <a:pt x="1501" y="483"/>
                    <a:pt x="1382" y="578"/>
                    <a:pt x="1358" y="697"/>
                  </a:cubicBezTo>
                  <a:cubicBezTo>
                    <a:pt x="1311" y="792"/>
                    <a:pt x="1335" y="935"/>
                    <a:pt x="1430" y="1007"/>
                  </a:cubicBezTo>
                  <a:lnTo>
                    <a:pt x="2001" y="1578"/>
                  </a:lnTo>
                  <a:lnTo>
                    <a:pt x="430" y="3150"/>
                  </a:lnTo>
                  <a:cubicBezTo>
                    <a:pt x="1" y="3579"/>
                    <a:pt x="1" y="4269"/>
                    <a:pt x="430" y="4698"/>
                  </a:cubicBezTo>
                  <a:cubicBezTo>
                    <a:pt x="644" y="4912"/>
                    <a:pt x="924" y="5019"/>
                    <a:pt x="1204" y="5019"/>
                  </a:cubicBezTo>
                  <a:cubicBezTo>
                    <a:pt x="1483" y="5019"/>
                    <a:pt x="1763" y="4912"/>
                    <a:pt x="1978" y="4698"/>
                  </a:cubicBezTo>
                  <a:lnTo>
                    <a:pt x="3549" y="3126"/>
                  </a:lnTo>
                  <a:lnTo>
                    <a:pt x="4121" y="3698"/>
                  </a:lnTo>
                  <a:cubicBezTo>
                    <a:pt x="4184" y="3761"/>
                    <a:pt x="4258" y="3793"/>
                    <a:pt x="4336" y="3793"/>
                  </a:cubicBezTo>
                  <a:cubicBezTo>
                    <a:pt x="4375" y="3793"/>
                    <a:pt x="4415" y="3785"/>
                    <a:pt x="4454" y="3769"/>
                  </a:cubicBezTo>
                  <a:cubicBezTo>
                    <a:pt x="4550" y="3745"/>
                    <a:pt x="4645" y="3650"/>
                    <a:pt x="4669" y="3531"/>
                  </a:cubicBezTo>
                  <a:lnTo>
                    <a:pt x="5121" y="364"/>
                  </a:lnTo>
                  <a:cubicBezTo>
                    <a:pt x="5145" y="268"/>
                    <a:pt x="5121" y="173"/>
                    <a:pt x="5050" y="102"/>
                  </a:cubicBezTo>
                  <a:cubicBezTo>
                    <a:pt x="4991" y="43"/>
                    <a:pt x="4916" y="0"/>
                    <a:pt x="4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5482447" y="3232789"/>
            <a:ext cx="362929" cy="318889"/>
            <a:chOff x="3204559" y="4654752"/>
            <a:chExt cx="362929" cy="318889"/>
          </a:xfrm>
        </p:grpSpPr>
        <p:sp>
          <p:nvSpPr>
            <p:cNvPr id="250" name="Google Shape;250;p19"/>
            <p:cNvSpPr/>
            <p:nvPr/>
          </p:nvSpPr>
          <p:spPr>
            <a:xfrm>
              <a:off x="3204559" y="4654752"/>
              <a:ext cx="362929" cy="318889"/>
            </a:xfrm>
            <a:custGeom>
              <a:rect b="b" l="l" r="r" t="t"/>
              <a:pathLst>
                <a:path extrusionOk="0" h="9312" w="10598">
                  <a:moveTo>
                    <a:pt x="6228" y="2090"/>
                  </a:moveTo>
                  <a:cubicBezTo>
                    <a:pt x="6526" y="2090"/>
                    <a:pt x="6823" y="2203"/>
                    <a:pt x="7050" y="2430"/>
                  </a:cubicBezTo>
                  <a:cubicBezTo>
                    <a:pt x="7264" y="2644"/>
                    <a:pt x="7407" y="2954"/>
                    <a:pt x="7407" y="3239"/>
                  </a:cubicBezTo>
                  <a:cubicBezTo>
                    <a:pt x="7407" y="3549"/>
                    <a:pt x="7264" y="3858"/>
                    <a:pt x="7050" y="4073"/>
                  </a:cubicBezTo>
                  <a:lnTo>
                    <a:pt x="5502" y="5597"/>
                  </a:lnTo>
                  <a:cubicBezTo>
                    <a:pt x="5454" y="5645"/>
                    <a:pt x="5383" y="5668"/>
                    <a:pt x="5287" y="5668"/>
                  </a:cubicBezTo>
                  <a:cubicBezTo>
                    <a:pt x="5216" y="5668"/>
                    <a:pt x="5121" y="5645"/>
                    <a:pt x="5073" y="5597"/>
                  </a:cubicBezTo>
                  <a:lnTo>
                    <a:pt x="3549" y="4073"/>
                  </a:lnTo>
                  <a:cubicBezTo>
                    <a:pt x="3073" y="3620"/>
                    <a:pt x="3073" y="2882"/>
                    <a:pt x="3549" y="2430"/>
                  </a:cubicBezTo>
                  <a:cubicBezTo>
                    <a:pt x="3775" y="2203"/>
                    <a:pt x="4073" y="2090"/>
                    <a:pt x="4370" y="2090"/>
                  </a:cubicBezTo>
                  <a:cubicBezTo>
                    <a:pt x="4668" y="2090"/>
                    <a:pt x="4966" y="2203"/>
                    <a:pt x="5192" y="2430"/>
                  </a:cubicBezTo>
                  <a:lnTo>
                    <a:pt x="5287" y="2525"/>
                  </a:lnTo>
                  <a:lnTo>
                    <a:pt x="5406" y="2430"/>
                  </a:lnTo>
                  <a:cubicBezTo>
                    <a:pt x="5633" y="2203"/>
                    <a:pt x="5930" y="2090"/>
                    <a:pt x="6228" y="2090"/>
                  </a:cubicBezTo>
                  <a:close/>
                  <a:moveTo>
                    <a:pt x="8497" y="0"/>
                  </a:moveTo>
                  <a:cubicBezTo>
                    <a:pt x="8483" y="0"/>
                    <a:pt x="8469" y="0"/>
                    <a:pt x="8455" y="1"/>
                  </a:cubicBezTo>
                  <a:lnTo>
                    <a:pt x="2120" y="1"/>
                  </a:lnTo>
                  <a:cubicBezTo>
                    <a:pt x="953" y="1"/>
                    <a:pt x="1" y="929"/>
                    <a:pt x="1" y="2096"/>
                  </a:cubicBezTo>
                  <a:lnTo>
                    <a:pt x="1" y="5335"/>
                  </a:lnTo>
                  <a:cubicBezTo>
                    <a:pt x="1" y="6464"/>
                    <a:pt x="930" y="7407"/>
                    <a:pt x="2077" y="7407"/>
                  </a:cubicBezTo>
                  <a:cubicBezTo>
                    <a:pt x="2091" y="7407"/>
                    <a:pt x="2106" y="7407"/>
                    <a:pt x="2120" y="7407"/>
                  </a:cubicBezTo>
                  <a:lnTo>
                    <a:pt x="6430" y="7407"/>
                  </a:lnTo>
                  <a:lnTo>
                    <a:pt x="8240" y="9217"/>
                  </a:lnTo>
                  <a:cubicBezTo>
                    <a:pt x="8312" y="9288"/>
                    <a:pt x="8383" y="9312"/>
                    <a:pt x="8455" y="9312"/>
                  </a:cubicBezTo>
                  <a:cubicBezTo>
                    <a:pt x="8502" y="9312"/>
                    <a:pt x="8550" y="9312"/>
                    <a:pt x="8574" y="9288"/>
                  </a:cubicBezTo>
                  <a:cubicBezTo>
                    <a:pt x="8717" y="9240"/>
                    <a:pt x="8788" y="9121"/>
                    <a:pt x="8788" y="9002"/>
                  </a:cubicBezTo>
                  <a:lnTo>
                    <a:pt x="8788" y="7383"/>
                  </a:lnTo>
                  <a:cubicBezTo>
                    <a:pt x="9812" y="7240"/>
                    <a:pt x="10598" y="6359"/>
                    <a:pt x="10598" y="5311"/>
                  </a:cubicBezTo>
                  <a:lnTo>
                    <a:pt x="10598" y="2096"/>
                  </a:lnTo>
                  <a:cubicBezTo>
                    <a:pt x="10598" y="944"/>
                    <a:pt x="9645" y="0"/>
                    <a:pt x="8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3335033" y="4747727"/>
              <a:ext cx="101160" cy="75887"/>
            </a:xfrm>
            <a:custGeom>
              <a:rect b="b" l="l" r="r" t="t"/>
              <a:pathLst>
                <a:path extrusionOk="0" h="2216" w="2954">
                  <a:moveTo>
                    <a:pt x="549" y="0"/>
                  </a:moveTo>
                  <a:cubicBezTo>
                    <a:pt x="406" y="0"/>
                    <a:pt x="263" y="72"/>
                    <a:pt x="168" y="167"/>
                  </a:cubicBezTo>
                  <a:cubicBezTo>
                    <a:pt x="48" y="262"/>
                    <a:pt x="1" y="405"/>
                    <a:pt x="1" y="548"/>
                  </a:cubicBezTo>
                  <a:cubicBezTo>
                    <a:pt x="1" y="691"/>
                    <a:pt x="48" y="810"/>
                    <a:pt x="168" y="929"/>
                  </a:cubicBezTo>
                  <a:lnTo>
                    <a:pt x="1477" y="2215"/>
                  </a:lnTo>
                  <a:lnTo>
                    <a:pt x="2787" y="929"/>
                  </a:lnTo>
                  <a:cubicBezTo>
                    <a:pt x="2906" y="810"/>
                    <a:pt x="2954" y="691"/>
                    <a:pt x="2954" y="548"/>
                  </a:cubicBezTo>
                  <a:cubicBezTo>
                    <a:pt x="2954" y="405"/>
                    <a:pt x="2906" y="262"/>
                    <a:pt x="2787" y="167"/>
                  </a:cubicBezTo>
                  <a:cubicBezTo>
                    <a:pt x="2680" y="60"/>
                    <a:pt x="2543" y="6"/>
                    <a:pt x="2406" y="6"/>
                  </a:cubicBezTo>
                  <a:cubicBezTo>
                    <a:pt x="2269" y="6"/>
                    <a:pt x="2132" y="60"/>
                    <a:pt x="2025" y="167"/>
                  </a:cubicBezTo>
                  <a:lnTo>
                    <a:pt x="1715" y="477"/>
                  </a:lnTo>
                  <a:cubicBezTo>
                    <a:pt x="1656" y="536"/>
                    <a:pt x="1573" y="566"/>
                    <a:pt x="1489" y="566"/>
                  </a:cubicBezTo>
                  <a:cubicBezTo>
                    <a:pt x="1406" y="566"/>
                    <a:pt x="1323" y="536"/>
                    <a:pt x="1263" y="477"/>
                  </a:cubicBezTo>
                  <a:lnTo>
                    <a:pt x="953" y="167"/>
                  </a:lnTo>
                  <a:cubicBezTo>
                    <a:pt x="834" y="72"/>
                    <a:pt x="691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52" name="Google Shape;252;p19"/>
          <p:cNvGrpSpPr/>
          <p:nvPr/>
        </p:nvGrpSpPr>
        <p:grpSpPr>
          <a:xfrm>
            <a:off x="457200" y="3907475"/>
            <a:ext cx="1651225" cy="824613"/>
            <a:chOff x="457200" y="3907475"/>
            <a:chExt cx="1651225" cy="824613"/>
          </a:xfrm>
        </p:grpSpPr>
        <p:sp>
          <p:nvSpPr>
            <p:cNvPr id="253" name="Google Shape;253;p19"/>
            <p:cNvSpPr txBox="1"/>
            <p:nvPr/>
          </p:nvSpPr>
          <p:spPr>
            <a:xfrm>
              <a:off x="457200" y="3907475"/>
              <a:ext cx="16512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Educate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4" name="Google Shape;254;p19"/>
            <p:cNvSpPr txBox="1"/>
            <p:nvPr/>
          </p:nvSpPr>
          <p:spPr>
            <a:xfrm>
              <a:off x="457225" y="4239188"/>
              <a:ext cx="1651200" cy="492900"/>
            </a:xfrm>
            <a:prstGeom prst="rect">
              <a:avLst/>
            </a:prstGeom>
            <a:solidFill>
              <a:srgbClr val="87D5B2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5" name="Google Shape;255;p19"/>
          <p:cNvGrpSpPr/>
          <p:nvPr/>
        </p:nvGrpSpPr>
        <p:grpSpPr>
          <a:xfrm>
            <a:off x="2649974" y="3907475"/>
            <a:ext cx="1651231" cy="824613"/>
            <a:chOff x="2649988" y="3907475"/>
            <a:chExt cx="1651231" cy="824613"/>
          </a:xfrm>
        </p:grpSpPr>
        <p:sp>
          <p:nvSpPr>
            <p:cNvPr id="256" name="Google Shape;256;p19"/>
            <p:cNvSpPr txBox="1"/>
            <p:nvPr/>
          </p:nvSpPr>
          <p:spPr>
            <a:xfrm>
              <a:off x="2649988" y="3907475"/>
              <a:ext cx="1651200" cy="3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Inform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7" name="Google Shape;257;p19"/>
            <p:cNvSpPr txBox="1"/>
            <p:nvPr/>
          </p:nvSpPr>
          <p:spPr>
            <a:xfrm>
              <a:off x="2650019" y="4239188"/>
              <a:ext cx="1651200" cy="492900"/>
            </a:xfrm>
            <a:prstGeom prst="rect">
              <a:avLst/>
            </a:prstGeom>
            <a:solidFill>
              <a:srgbClr val="75C9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8" name="Google Shape;258;p19"/>
          <p:cNvGrpSpPr/>
          <p:nvPr/>
        </p:nvGrpSpPr>
        <p:grpSpPr>
          <a:xfrm>
            <a:off x="4842754" y="3907475"/>
            <a:ext cx="1651285" cy="824600"/>
            <a:chOff x="4842725" y="3907475"/>
            <a:chExt cx="1651285" cy="824600"/>
          </a:xfrm>
        </p:grpSpPr>
        <p:sp>
          <p:nvSpPr>
            <p:cNvPr id="259" name="Google Shape;259;p19"/>
            <p:cNvSpPr txBox="1"/>
            <p:nvPr/>
          </p:nvSpPr>
          <p:spPr>
            <a:xfrm>
              <a:off x="4842725" y="3907475"/>
              <a:ext cx="1651200" cy="33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Engage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0" name="Google Shape;260;p19"/>
            <p:cNvSpPr txBox="1"/>
            <p:nvPr/>
          </p:nvSpPr>
          <p:spPr>
            <a:xfrm>
              <a:off x="4842810" y="4239175"/>
              <a:ext cx="1651200" cy="492900"/>
            </a:xfrm>
            <a:prstGeom prst="rect">
              <a:avLst/>
            </a:prstGeom>
            <a:solidFill>
              <a:srgbClr val="629ECB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1" name="Google Shape;261;p19"/>
          <p:cNvGrpSpPr/>
          <p:nvPr/>
        </p:nvGrpSpPr>
        <p:grpSpPr>
          <a:xfrm>
            <a:off x="7035588" y="3907475"/>
            <a:ext cx="1651214" cy="824613"/>
            <a:chOff x="7035588" y="3907475"/>
            <a:chExt cx="1651214" cy="824613"/>
          </a:xfrm>
        </p:grpSpPr>
        <p:sp>
          <p:nvSpPr>
            <p:cNvPr id="262" name="Google Shape;262;p19"/>
            <p:cNvSpPr txBox="1"/>
            <p:nvPr/>
          </p:nvSpPr>
          <p:spPr>
            <a:xfrm>
              <a:off x="7035588" y="3907475"/>
              <a:ext cx="1651200" cy="33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Convert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7035601" y="4239188"/>
              <a:ext cx="1651200" cy="492900"/>
            </a:xfrm>
            <a:prstGeom prst="rect">
              <a:avLst/>
            </a:prstGeom>
            <a:solidFill>
              <a:srgbClr val="4F7498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64" name="Google Shape;264;p19"/>
          <p:cNvCxnSpPr>
            <a:stCxn id="230" idx="2"/>
            <a:endCxn id="231" idx="0"/>
          </p:cNvCxnSpPr>
          <p:nvPr/>
        </p:nvCxnSpPr>
        <p:spPr>
          <a:xfrm flipH="1">
            <a:off x="1282788" y="1449263"/>
            <a:ext cx="2907300" cy="156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19"/>
          <p:cNvCxnSpPr>
            <a:stCxn id="230" idx="6"/>
            <a:endCxn id="234" idx="0"/>
          </p:cNvCxnSpPr>
          <p:nvPr/>
        </p:nvCxnSpPr>
        <p:spPr>
          <a:xfrm>
            <a:off x="4953888" y="1449263"/>
            <a:ext cx="2895000" cy="156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266" name="Google Shape;266;p19"/>
          <p:cNvGrpSpPr/>
          <p:nvPr/>
        </p:nvGrpSpPr>
        <p:grpSpPr>
          <a:xfrm>
            <a:off x="3740288" y="1963500"/>
            <a:ext cx="1651212" cy="824700"/>
            <a:chOff x="3740288" y="1963500"/>
            <a:chExt cx="1651212" cy="824700"/>
          </a:xfrm>
        </p:grpSpPr>
        <p:sp>
          <p:nvSpPr>
            <p:cNvPr id="267" name="Google Shape;267;p19"/>
            <p:cNvSpPr txBox="1"/>
            <p:nvPr/>
          </p:nvSpPr>
          <p:spPr>
            <a:xfrm>
              <a:off x="3740288" y="1963500"/>
              <a:ext cx="1651200" cy="3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Lead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8" name="Google Shape;268;p19"/>
            <p:cNvSpPr txBox="1"/>
            <p:nvPr/>
          </p:nvSpPr>
          <p:spPr>
            <a:xfrm>
              <a:off x="3740300" y="2295300"/>
              <a:ext cx="1651200" cy="492900"/>
            </a:xfrm>
            <a:prstGeom prst="rect">
              <a:avLst/>
            </a:prstGeom>
            <a:solidFill>
              <a:srgbClr val="99E164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69" name="Google Shape;269;p19"/>
          <p:cNvCxnSpPr>
            <a:stCxn id="231" idx="6"/>
            <a:endCxn id="232" idx="2"/>
          </p:cNvCxnSpPr>
          <p:nvPr/>
        </p:nvCxnSpPr>
        <p:spPr>
          <a:xfrm>
            <a:off x="1664675" y="3392225"/>
            <a:ext cx="14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19"/>
          <p:cNvCxnSpPr>
            <a:stCxn id="232" idx="6"/>
            <a:endCxn id="233" idx="2"/>
          </p:cNvCxnSpPr>
          <p:nvPr/>
        </p:nvCxnSpPr>
        <p:spPr>
          <a:xfrm>
            <a:off x="3860750" y="3392225"/>
            <a:ext cx="14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19"/>
          <p:cNvCxnSpPr>
            <a:stCxn id="233" idx="6"/>
            <a:endCxn id="234" idx="2"/>
          </p:cNvCxnSpPr>
          <p:nvPr/>
        </p:nvCxnSpPr>
        <p:spPr>
          <a:xfrm>
            <a:off x="6045813" y="3392225"/>
            <a:ext cx="14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/>
          <p:nvPr/>
        </p:nvSpPr>
        <p:spPr>
          <a:xfrm>
            <a:off x="3520573" y="1747935"/>
            <a:ext cx="2103000" cy="2103000"/>
          </a:xfrm>
          <a:prstGeom prst="ellipse">
            <a:avLst/>
          </a:prstGeom>
          <a:solidFill>
            <a:srgbClr val="82C352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grpSp>
        <p:nvGrpSpPr>
          <p:cNvPr id="278" name="Google Shape;278;p20"/>
          <p:cNvGrpSpPr/>
          <p:nvPr/>
        </p:nvGrpSpPr>
        <p:grpSpPr>
          <a:xfrm>
            <a:off x="457215" y="1019358"/>
            <a:ext cx="2102915" cy="1025782"/>
            <a:chOff x="457200" y="1101175"/>
            <a:chExt cx="1954200" cy="1025782"/>
          </a:xfrm>
        </p:grpSpPr>
        <p:sp>
          <p:nvSpPr>
            <p:cNvPr id="279" name="Google Shape;279;p20"/>
            <p:cNvSpPr txBox="1"/>
            <p:nvPr/>
          </p:nvSpPr>
          <p:spPr>
            <a:xfrm>
              <a:off x="457200" y="1400275"/>
              <a:ext cx="19542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Email marketing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457200" y="1709057"/>
              <a:ext cx="19542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457200" y="1101175"/>
              <a:ext cx="435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2" name="Google Shape;282;p20"/>
          <p:cNvGrpSpPr/>
          <p:nvPr/>
        </p:nvGrpSpPr>
        <p:grpSpPr>
          <a:xfrm>
            <a:off x="6583889" y="1019353"/>
            <a:ext cx="2102915" cy="1025778"/>
            <a:chOff x="6732601" y="1101175"/>
            <a:chExt cx="1954200" cy="1025778"/>
          </a:xfrm>
        </p:grpSpPr>
        <p:sp>
          <p:nvSpPr>
            <p:cNvPr id="283" name="Google Shape;283;p20"/>
            <p:cNvSpPr txBox="1"/>
            <p:nvPr/>
          </p:nvSpPr>
          <p:spPr>
            <a:xfrm>
              <a:off x="7025277" y="1400275"/>
              <a:ext cx="16614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Phone calls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4" name="Google Shape;284;p20"/>
            <p:cNvSpPr txBox="1"/>
            <p:nvPr/>
          </p:nvSpPr>
          <p:spPr>
            <a:xfrm>
              <a:off x="6732601" y="1709053"/>
              <a:ext cx="19542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p20"/>
            <p:cNvSpPr txBox="1"/>
            <p:nvPr/>
          </p:nvSpPr>
          <p:spPr>
            <a:xfrm>
              <a:off x="8251800" y="1101175"/>
              <a:ext cx="435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6" name="Google Shape;286;p20"/>
          <p:cNvGrpSpPr/>
          <p:nvPr/>
        </p:nvGrpSpPr>
        <p:grpSpPr>
          <a:xfrm>
            <a:off x="457203" y="3723004"/>
            <a:ext cx="2102915" cy="1017473"/>
            <a:chOff x="457200" y="3420775"/>
            <a:chExt cx="1954200" cy="1017473"/>
          </a:xfrm>
        </p:grpSpPr>
        <p:sp>
          <p:nvSpPr>
            <p:cNvPr id="287" name="Google Shape;287;p20"/>
            <p:cNvSpPr txBox="1"/>
            <p:nvPr/>
          </p:nvSpPr>
          <p:spPr>
            <a:xfrm>
              <a:off x="457200" y="3719877"/>
              <a:ext cx="1954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media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8" name="Google Shape;288;p20"/>
            <p:cNvSpPr txBox="1"/>
            <p:nvPr/>
          </p:nvSpPr>
          <p:spPr>
            <a:xfrm>
              <a:off x="457200" y="4026048"/>
              <a:ext cx="19542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20"/>
            <p:cNvSpPr txBox="1"/>
            <p:nvPr/>
          </p:nvSpPr>
          <p:spPr>
            <a:xfrm>
              <a:off x="457200" y="3420775"/>
              <a:ext cx="435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0" name="Google Shape;290;p20"/>
          <p:cNvGrpSpPr/>
          <p:nvPr/>
        </p:nvGrpSpPr>
        <p:grpSpPr>
          <a:xfrm>
            <a:off x="6583892" y="3723029"/>
            <a:ext cx="2102915" cy="1011905"/>
            <a:chOff x="6732599" y="3420775"/>
            <a:chExt cx="1954201" cy="1011905"/>
          </a:xfrm>
        </p:grpSpPr>
        <p:sp>
          <p:nvSpPr>
            <p:cNvPr id="291" name="Google Shape;291;p20"/>
            <p:cNvSpPr txBox="1"/>
            <p:nvPr/>
          </p:nvSpPr>
          <p:spPr>
            <a:xfrm>
              <a:off x="7025275" y="3713000"/>
              <a:ext cx="1661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Remarketing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2" name="Google Shape;292;p20"/>
            <p:cNvSpPr txBox="1"/>
            <p:nvPr/>
          </p:nvSpPr>
          <p:spPr>
            <a:xfrm>
              <a:off x="6732599" y="4020480"/>
              <a:ext cx="19542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20"/>
            <p:cNvSpPr txBox="1"/>
            <p:nvPr/>
          </p:nvSpPr>
          <p:spPr>
            <a:xfrm>
              <a:off x="8251800" y="3420775"/>
              <a:ext cx="435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4" name="Google Shape;294;p20"/>
          <p:cNvGrpSpPr/>
          <p:nvPr/>
        </p:nvGrpSpPr>
        <p:grpSpPr>
          <a:xfrm>
            <a:off x="3629025" y="2102288"/>
            <a:ext cx="1886100" cy="1092013"/>
            <a:chOff x="3629025" y="2253413"/>
            <a:chExt cx="1886100" cy="1092013"/>
          </a:xfrm>
        </p:grpSpPr>
        <p:sp>
          <p:nvSpPr>
            <p:cNvPr id="295" name="Google Shape;295;p20"/>
            <p:cNvSpPr txBox="1"/>
            <p:nvPr/>
          </p:nvSpPr>
          <p:spPr>
            <a:xfrm>
              <a:off x="3629025" y="2799425"/>
              <a:ext cx="18861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Lead nurturing effective strategies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" name="Google Shape;296;p20"/>
            <p:cNvSpPr txBox="1"/>
            <p:nvPr/>
          </p:nvSpPr>
          <p:spPr>
            <a:xfrm>
              <a:off x="4173275" y="2253413"/>
              <a:ext cx="7974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5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97" name="Google Shape;297;p20"/>
          <p:cNvSpPr/>
          <p:nvPr/>
        </p:nvSpPr>
        <p:spPr>
          <a:xfrm>
            <a:off x="5859688" y="1087150"/>
            <a:ext cx="724200" cy="72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5859688" y="3787500"/>
            <a:ext cx="724200" cy="724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2560113" y="1087150"/>
            <a:ext cx="724200" cy="7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2560113" y="3787500"/>
            <a:ext cx="724200" cy="72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20"/>
          <p:cNvCxnSpPr>
            <a:stCxn id="276" idx="1"/>
            <a:endCxn id="299" idx="6"/>
          </p:cNvCxnSpPr>
          <p:nvPr/>
        </p:nvCxnSpPr>
        <p:spPr>
          <a:xfrm flipH="1" rot="5400000">
            <a:off x="3253150" y="1480513"/>
            <a:ext cx="606600" cy="54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0"/>
          <p:cNvCxnSpPr>
            <a:stCxn id="276" idx="3"/>
            <a:endCxn id="300" idx="6"/>
          </p:cNvCxnSpPr>
          <p:nvPr/>
        </p:nvCxnSpPr>
        <p:spPr>
          <a:xfrm rot="5400000">
            <a:off x="3253150" y="3574158"/>
            <a:ext cx="606600" cy="54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0"/>
          <p:cNvCxnSpPr>
            <a:stCxn id="276" idx="7"/>
            <a:endCxn id="297" idx="2"/>
          </p:cNvCxnSpPr>
          <p:nvPr/>
        </p:nvCxnSpPr>
        <p:spPr>
          <a:xfrm rot="-5400000">
            <a:off x="5284396" y="1480513"/>
            <a:ext cx="606600" cy="54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0"/>
          <p:cNvCxnSpPr>
            <a:stCxn id="276" idx="5"/>
            <a:endCxn id="298" idx="2"/>
          </p:cNvCxnSpPr>
          <p:nvPr/>
        </p:nvCxnSpPr>
        <p:spPr>
          <a:xfrm flipH="1" rot="-5400000">
            <a:off x="5284396" y="3574158"/>
            <a:ext cx="606600" cy="54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5" name="Google Shape;305;p20"/>
          <p:cNvGrpSpPr/>
          <p:nvPr/>
        </p:nvGrpSpPr>
        <p:grpSpPr>
          <a:xfrm>
            <a:off x="2735297" y="1289750"/>
            <a:ext cx="373887" cy="318992"/>
            <a:chOff x="7956635" y="2901305"/>
            <a:chExt cx="373887" cy="318992"/>
          </a:xfrm>
        </p:grpSpPr>
        <p:sp>
          <p:nvSpPr>
            <p:cNvPr id="306" name="Google Shape;306;p20"/>
            <p:cNvSpPr/>
            <p:nvPr/>
          </p:nvSpPr>
          <p:spPr>
            <a:xfrm>
              <a:off x="7994133" y="3004965"/>
              <a:ext cx="298548" cy="128864"/>
            </a:xfrm>
            <a:custGeom>
              <a:rect b="b" l="l" r="r" t="t"/>
              <a:pathLst>
                <a:path extrusionOk="0" h="3763" w="8718">
                  <a:moveTo>
                    <a:pt x="8717" y="0"/>
                  </a:moveTo>
                  <a:lnTo>
                    <a:pt x="4478" y="1834"/>
                  </a:lnTo>
                  <a:cubicBezTo>
                    <a:pt x="4454" y="1858"/>
                    <a:pt x="4407" y="1858"/>
                    <a:pt x="4359" y="1858"/>
                  </a:cubicBezTo>
                  <a:cubicBezTo>
                    <a:pt x="4311" y="1858"/>
                    <a:pt x="4288" y="1858"/>
                    <a:pt x="4240" y="1834"/>
                  </a:cubicBezTo>
                  <a:lnTo>
                    <a:pt x="1" y="24"/>
                  </a:lnTo>
                  <a:lnTo>
                    <a:pt x="1" y="3453"/>
                  </a:lnTo>
                  <a:cubicBezTo>
                    <a:pt x="1" y="3620"/>
                    <a:pt x="144" y="3763"/>
                    <a:pt x="311" y="3763"/>
                  </a:cubicBezTo>
                  <a:lnTo>
                    <a:pt x="8407" y="3763"/>
                  </a:lnTo>
                  <a:cubicBezTo>
                    <a:pt x="8574" y="3763"/>
                    <a:pt x="8717" y="3620"/>
                    <a:pt x="8717" y="3453"/>
                  </a:cubicBezTo>
                  <a:lnTo>
                    <a:pt x="8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8008002" y="2987808"/>
              <a:ext cx="270809" cy="58764"/>
            </a:xfrm>
            <a:custGeom>
              <a:rect b="b" l="l" r="r" t="t"/>
              <a:pathLst>
                <a:path extrusionOk="0" h="1716" w="7908">
                  <a:moveTo>
                    <a:pt x="1" y="1"/>
                  </a:moveTo>
                  <a:lnTo>
                    <a:pt x="3954" y="1716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8002010" y="3155745"/>
              <a:ext cx="116125" cy="21403"/>
            </a:xfrm>
            <a:custGeom>
              <a:rect b="b" l="l" r="r" t="t"/>
              <a:pathLst>
                <a:path extrusionOk="0" h="625" w="3391">
                  <a:moveTo>
                    <a:pt x="417" y="0"/>
                  </a:moveTo>
                  <a:cubicBezTo>
                    <a:pt x="0" y="0"/>
                    <a:pt x="0" y="624"/>
                    <a:pt x="417" y="624"/>
                  </a:cubicBezTo>
                  <a:cubicBezTo>
                    <a:pt x="431" y="624"/>
                    <a:pt x="446" y="623"/>
                    <a:pt x="462" y="622"/>
                  </a:cubicBezTo>
                  <a:lnTo>
                    <a:pt x="3010" y="622"/>
                  </a:lnTo>
                  <a:cubicBezTo>
                    <a:pt x="3391" y="598"/>
                    <a:pt x="3391" y="27"/>
                    <a:pt x="3010" y="3"/>
                  </a:cubicBezTo>
                  <a:lnTo>
                    <a:pt x="462" y="3"/>
                  </a:lnTo>
                  <a:cubicBezTo>
                    <a:pt x="446" y="1"/>
                    <a:pt x="431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8143887" y="3155745"/>
              <a:ext cx="171088" cy="21403"/>
            </a:xfrm>
            <a:custGeom>
              <a:rect b="b" l="l" r="r" t="t"/>
              <a:pathLst>
                <a:path extrusionOk="0" h="625" w="4996">
                  <a:moveTo>
                    <a:pt x="418" y="0"/>
                  </a:moveTo>
                  <a:cubicBezTo>
                    <a:pt x="1" y="0"/>
                    <a:pt x="1" y="624"/>
                    <a:pt x="418" y="624"/>
                  </a:cubicBezTo>
                  <a:cubicBezTo>
                    <a:pt x="432" y="624"/>
                    <a:pt x="447" y="623"/>
                    <a:pt x="462" y="622"/>
                  </a:cubicBezTo>
                  <a:lnTo>
                    <a:pt x="4535" y="622"/>
                  </a:lnTo>
                  <a:cubicBezTo>
                    <a:pt x="4550" y="623"/>
                    <a:pt x="4565" y="624"/>
                    <a:pt x="4579" y="624"/>
                  </a:cubicBezTo>
                  <a:cubicBezTo>
                    <a:pt x="4996" y="624"/>
                    <a:pt x="4996" y="0"/>
                    <a:pt x="4579" y="0"/>
                  </a:cubicBezTo>
                  <a:cubicBezTo>
                    <a:pt x="4565" y="0"/>
                    <a:pt x="4550" y="1"/>
                    <a:pt x="4535" y="3"/>
                  </a:cubicBezTo>
                  <a:lnTo>
                    <a:pt x="462" y="3"/>
                  </a:lnTo>
                  <a:cubicBezTo>
                    <a:pt x="447" y="1"/>
                    <a:pt x="432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8121045" y="2944522"/>
              <a:ext cx="159719" cy="21403"/>
            </a:xfrm>
            <a:custGeom>
              <a:rect b="b" l="l" r="r" t="t"/>
              <a:pathLst>
                <a:path extrusionOk="0" h="625" w="4664">
                  <a:moveTo>
                    <a:pt x="396" y="1"/>
                  </a:moveTo>
                  <a:cubicBezTo>
                    <a:pt x="0" y="1"/>
                    <a:pt x="0" y="624"/>
                    <a:pt x="396" y="624"/>
                  </a:cubicBezTo>
                  <a:cubicBezTo>
                    <a:pt x="410" y="624"/>
                    <a:pt x="424" y="624"/>
                    <a:pt x="439" y="622"/>
                  </a:cubicBezTo>
                  <a:lnTo>
                    <a:pt x="4225" y="622"/>
                  </a:lnTo>
                  <a:cubicBezTo>
                    <a:pt x="4240" y="624"/>
                    <a:pt x="4254" y="624"/>
                    <a:pt x="4268" y="624"/>
                  </a:cubicBezTo>
                  <a:cubicBezTo>
                    <a:pt x="4664" y="624"/>
                    <a:pt x="4664" y="1"/>
                    <a:pt x="4268" y="1"/>
                  </a:cubicBezTo>
                  <a:cubicBezTo>
                    <a:pt x="4254" y="1"/>
                    <a:pt x="4240" y="1"/>
                    <a:pt x="4225" y="3"/>
                  </a:cubicBezTo>
                  <a:lnTo>
                    <a:pt x="439" y="3"/>
                  </a:lnTo>
                  <a:cubicBezTo>
                    <a:pt x="424" y="1"/>
                    <a:pt x="410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8008824" y="2944591"/>
              <a:ext cx="87291" cy="21232"/>
            </a:xfrm>
            <a:custGeom>
              <a:rect b="b" l="l" r="r" t="t"/>
              <a:pathLst>
                <a:path extrusionOk="0" h="620" w="2549">
                  <a:moveTo>
                    <a:pt x="382" y="1"/>
                  </a:moveTo>
                  <a:cubicBezTo>
                    <a:pt x="1" y="48"/>
                    <a:pt x="1" y="596"/>
                    <a:pt x="382" y="620"/>
                  </a:cubicBezTo>
                  <a:lnTo>
                    <a:pt x="2168" y="620"/>
                  </a:lnTo>
                  <a:cubicBezTo>
                    <a:pt x="2549" y="596"/>
                    <a:pt x="2549" y="48"/>
                    <a:pt x="2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8170803" y="2901305"/>
              <a:ext cx="159719" cy="21403"/>
            </a:xfrm>
            <a:custGeom>
              <a:rect b="b" l="l" r="r" t="t"/>
              <a:pathLst>
                <a:path extrusionOk="0" h="625" w="4664">
                  <a:moveTo>
                    <a:pt x="396" y="0"/>
                  </a:moveTo>
                  <a:cubicBezTo>
                    <a:pt x="0" y="0"/>
                    <a:pt x="0" y="624"/>
                    <a:pt x="396" y="624"/>
                  </a:cubicBezTo>
                  <a:cubicBezTo>
                    <a:pt x="410" y="624"/>
                    <a:pt x="424" y="623"/>
                    <a:pt x="438" y="622"/>
                  </a:cubicBezTo>
                  <a:lnTo>
                    <a:pt x="4225" y="622"/>
                  </a:lnTo>
                  <a:cubicBezTo>
                    <a:pt x="4240" y="623"/>
                    <a:pt x="4254" y="624"/>
                    <a:pt x="4267" y="624"/>
                  </a:cubicBezTo>
                  <a:cubicBezTo>
                    <a:pt x="4663" y="624"/>
                    <a:pt x="4663" y="0"/>
                    <a:pt x="4267" y="0"/>
                  </a:cubicBezTo>
                  <a:cubicBezTo>
                    <a:pt x="4254" y="0"/>
                    <a:pt x="4240" y="1"/>
                    <a:pt x="4225" y="3"/>
                  </a:cubicBezTo>
                  <a:lnTo>
                    <a:pt x="438" y="3"/>
                  </a:lnTo>
                  <a:cubicBezTo>
                    <a:pt x="424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7956635" y="3199031"/>
              <a:ext cx="221873" cy="21266"/>
            </a:xfrm>
            <a:custGeom>
              <a:rect b="b" l="l" r="r" t="t"/>
              <a:pathLst>
                <a:path extrusionOk="0" h="621" w="6479">
                  <a:moveTo>
                    <a:pt x="382" y="1"/>
                  </a:moveTo>
                  <a:cubicBezTo>
                    <a:pt x="1" y="25"/>
                    <a:pt x="1" y="596"/>
                    <a:pt x="382" y="620"/>
                  </a:cubicBezTo>
                  <a:lnTo>
                    <a:pt x="6097" y="620"/>
                  </a:lnTo>
                  <a:cubicBezTo>
                    <a:pt x="6478" y="596"/>
                    <a:pt x="6478" y="25"/>
                    <a:pt x="6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20"/>
          <p:cNvGrpSpPr/>
          <p:nvPr/>
        </p:nvGrpSpPr>
        <p:grpSpPr>
          <a:xfrm>
            <a:off x="6038662" y="1271732"/>
            <a:ext cx="366387" cy="355037"/>
            <a:chOff x="828925" y="2867682"/>
            <a:chExt cx="366387" cy="355037"/>
          </a:xfrm>
        </p:grpSpPr>
        <p:sp>
          <p:nvSpPr>
            <p:cNvPr id="315" name="Google Shape;315;p20"/>
            <p:cNvSpPr/>
            <p:nvPr/>
          </p:nvSpPr>
          <p:spPr>
            <a:xfrm>
              <a:off x="1073160" y="3076944"/>
              <a:ext cx="103451" cy="100990"/>
            </a:xfrm>
            <a:custGeom>
              <a:rect b="b" l="l" r="r" t="t"/>
              <a:pathLst>
                <a:path extrusionOk="0" h="2954" w="3026">
                  <a:moveTo>
                    <a:pt x="810" y="1"/>
                  </a:moveTo>
                  <a:cubicBezTo>
                    <a:pt x="632" y="1"/>
                    <a:pt x="453" y="72"/>
                    <a:pt x="310" y="215"/>
                  </a:cubicBezTo>
                  <a:lnTo>
                    <a:pt x="1" y="501"/>
                  </a:lnTo>
                  <a:lnTo>
                    <a:pt x="2454" y="2954"/>
                  </a:lnTo>
                  <a:lnTo>
                    <a:pt x="2763" y="2668"/>
                  </a:lnTo>
                  <a:cubicBezTo>
                    <a:pt x="3025" y="2382"/>
                    <a:pt x="3025" y="1930"/>
                    <a:pt x="2763" y="1644"/>
                  </a:cubicBezTo>
                  <a:lnTo>
                    <a:pt x="1310" y="215"/>
                  </a:lnTo>
                  <a:cubicBezTo>
                    <a:pt x="1168" y="72"/>
                    <a:pt x="989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828925" y="2919818"/>
              <a:ext cx="312679" cy="302901"/>
            </a:xfrm>
            <a:custGeom>
              <a:rect b="b" l="l" r="r" t="t"/>
              <a:pathLst>
                <a:path extrusionOk="0" h="8860" w="9146">
                  <a:moveTo>
                    <a:pt x="1167" y="0"/>
                  </a:moveTo>
                  <a:cubicBezTo>
                    <a:pt x="0" y="1167"/>
                    <a:pt x="24" y="3049"/>
                    <a:pt x="1167" y="4192"/>
                  </a:cubicBezTo>
                  <a:lnTo>
                    <a:pt x="4954" y="8002"/>
                  </a:lnTo>
                  <a:cubicBezTo>
                    <a:pt x="5537" y="8574"/>
                    <a:pt x="6299" y="8859"/>
                    <a:pt x="7058" y="8859"/>
                  </a:cubicBezTo>
                  <a:cubicBezTo>
                    <a:pt x="7817" y="8859"/>
                    <a:pt x="8574" y="8574"/>
                    <a:pt x="9145" y="8002"/>
                  </a:cubicBezTo>
                  <a:lnTo>
                    <a:pt x="6692" y="5549"/>
                  </a:lnTo>
                  <a:lnTo>
                    <a:pt x="6525" y="5716"/>
                  </a:lnTo>
                  <a:cubicBezTo>
                    <a:pt x="6466" y="5775"/>
                    <a:pt x="6395" y="5805"/>
                    <a:pt x="6323" y="5805"/>
                  </a:cubicBezTo>
                  <a:cubicBezTo>
                    <a:pt x="6252" y="5805"/>
                    <a:pt x="6180" y="5775"/>
                    <a:pt x="6121" y="5716"/>
                  </a:cubicBezTo>
                  <a:lnTo>
                    <a:pt x="3430" y="3025"/>
                  </a:lnTo>
                  <a:cubicBezTo>
                    <a:pt x="3334" y="2930"/>
                    <a:pt x="3334" y="2739"/>
                    <a:pt x="3430" y="2620"/>
                  </a:cubicBezTo>
                  <a:lnTo>
                    <a:pt x="3620" y="2453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884274" y="2887237"/>
              <a:ext cx="103451" cy="100990"/>
            </a:xfrm>
            <a:custGeom>
              <a:rect b="b" l="l" r="r" t="t"/>
              <a:pathLst>
                <a:path extrusionOk="0" h="2954" w="3026">
                  <a:moveTo>
                    <a:pt x="799" y="1"/>
                  </a:moveTo>
                  <a:cubicBezTo>
                    <a:pt x="614" y="1"/>
                    <a:pt x="429" y="72"/>
                    <a:pt x="286" y="215"/>
                  </a:cubicBezTo>
                  <a:lnTo>
                    <a:pt x="1" y="525"/>
                  </a:lnTo>
                  <a:lnTo>
                    <a:pt x="2454" y="2954"/>
                  </a:lnTo>
                  <a:lnTo>
                    <a:pt x="2739" y="2668"/>
                  </a:lnTo>
                  <a:cubicBezTo>
                    <a:pt x="3025" y="2382"/>
                    <a:pt x="3025" y="1930"/>
                    <a:pt x="2739" y="1668"/>
                  </a:cubicBezTo>
                  <a:lnTo>
                    <a:pt x="1311" y="215"/>
                  </a:lnTo>
                  <a:cubicBezTo>
                    <a:pt x="1168" y="72"/>
                    <a:pt x="983" y="1"/>
                    <a:pt x="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1006392" y="2975988"/>
              <a:ext cx="80648" cy="77366"/>
            </a:xfrm>
            <a:custGeom>
              <a:rect b="b" l="l" r="r" t="t"/>
              <a:pathLst>
                <a:path extrusionOk="0" h="2263" w="2359">
                  <a:moveTo>
                    <a:pt x="430" y="1"/>
                  </a:moveTo>
                  <a:cubicBezTo>
                    <a:pt x="1" y="1"/>
                    <a:pt x="1" y="644"/>
                    <a:pt x="430" y="644"/>
                  </a:cubicBezTo>
                  <a:cubicBezTo>
                    <a:pt x="443" y="643"/>
                    <a:pt x="457" y="643"/>
                    <a:pt x="471" y="643"/>
                  </a:cubicBezTo>
                  <a:cubicBezTo>
                    <a:pt x="1166" y="643"/>
                    <a:pt x="1716" y="1228"/>
                    <a:pt x="1716" y="1906"/>
                  </a:cubicBezTo>
                  <a:cubicBezTo>
                    <a:pt x="1692" y="2144"/>
                    <a:pt x="1858" y="2263"/>
                    <a:pt x="2025" y="2263"/>
                  </a:cubicBezTo>
                  <a:cubicBezTo>
                    <a:pt x="2192" y="2263"/>
                    <a:pt x="2359" y="2144"/>
                    <a:pt x="2335" y="1906"/>
                  </a:cubicBezTo>
                  <a:cubicBezTo>
                    <a:pt x="2335" y="858"/>
                    <a:pt x="1477" y="1"/>
                    <a:pt x="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1008033" y="2924707"/>
              <a:ext cx="129502" cy="127451"/>
            </a:xfrm>
            <a:custGeom>
              <a:rect b="b" l="l" r="r" t="t"/>
              <a:pathLst>
                <a:path extrusionOk="0" h="3728" w="3788">
                  <a:moveTo>
                    <a:pt x="382" y="0"/>
                  </a:moveTo>
                  <a:cubicBezTo>
                    <a:pt x="1" y="48"/>
                    <a:pt x="1" y="596"/>
                    <a:pt x="382" y="643"/>
                  </a:cubicBezTo>
                  <a:cubicBezTo>
                    <a:pt x="1906" y="643"/>
                    <a:pt x="3168" y="1882"/>
                    <a:pt x="3168" y="3406"/>
                  </a:cubicBezTo>
                  <a:cubicBezTo>
                    <a:pt x="3168" y="3620"/>
                    <a:pt x="3323" y="3727"/>
                    <a:pt x="3477" y="3727"/>
                  </a:cubicBezTo>
                  <a:cubicBezTo>
                    <a:pt x="3632" y="3727"/>
                    <a:pt x="3787" y="3620"/>
                    <a:pt x="3787" y="3406"/>
                  </a:cubicBezTo>
                  <a:cubicBezTo>
                    <a:pt x="3787" y="1524"/>
                    <a:pt x="2263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1008033" y="2867682"/>
              <a:ext cx="187279" cy="184476"/>
            </a:xfrm>
            <a:custGeom>
              <a:rect b="b" l="l" r="r" t="t"/>
              <a:pathLst>
                <a:path extrusionOk="0" h="5396" w="5478">
                  <a:moveTo>
                    <a:pt x="467" y="1"/>
                  </a:moveTo>
                  <a:cubicBezTo>
                    <a:pt x="438" y="1"/>
                    <a:pt x="410" y="1"/>
                    <a:pt x="382" y="1"/>
                  </a:cubicBezTo>
                  <a:cubicBezTo>
                    <a:pt x="1" y="25"/>
                    <a:pt x="1" y="573"/>
                    <a:pt x="382" y="620"/>
                  </a:cubicBezTo>
                  <a:cubicBezTo>
                    <a:pt x="2834" y="620"/>
                    <a:pt x="4835" y="2621"/>
                    <a:pt x="4835" y="5074"/>
                  </a:cubicBezTo>
                  <a:cubicBezTo>
                    <a:pt x="4835" y="5288"/>
                    <a:pt x="4996" y="5395"/>
                    <a:pt x="5156" y="5395"/>
                  </a:cubicBezTo>
                  <a:cubicBezTo>
                    <a:pt x="5317" y="5395"/>
                    <a:pt x="5478" y="5288"/>
                    <a:pt x="5478" y="5074"/>
                  </a:cubicBezTo>
                  <a:cubicBezTo>
                    <a:pt x="5478" y="3740"/>
                    <a:pt x="4954" y="2430"/>
                    <a:pt x="3978" y="1478"/>
                  </a:cubicBezTo>
                  <a:cubicBezTo>
                    <a:pt x="3045" y="545"/>
                    <a:pt x="1793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20"/>
          <p:cNvGrpSpPr/>
          <p:nvPr/>
        </p:nvGrpSpPr>
        <p:grpSpPr>
          <a:xfrm>
            <a:off x="6028841" y="3968950"/>
            <a:ext cx="385999" cy="361278"/>
            <a:chOff x="7943978" y="4047938"/>
            <a:chExt cx="385999" cy="361278"/>
          </a:xfrm>
        </p:grpSpPr>
        <p:sp>
          <p:nvSpPr>
            <p:cNvPr id="322" name="Google Shape;322;p20"/>
            <p:cNvSpPr/>
            <p:nvPr/>
          </p:nvSpPr>
          <p:spPr>
            <a:xfrm>
              <a:off x="8005867" y="4331599"/>
              <a:ext cx="229671" cy="77617"/>
            </a:xfrm>
            <a:custGeom>
              <a:rect b="b" l="l" r="r" t="t"/>
              <a:pathLst>
                <a:path extrusionOk="0" h="2270" w="6717">
                  <a:moveTo>
                    <a:pt x="1205" y="0"/>
                  </a:moveTo>
                  <a:cubicBezTo>
                    <a:pt x="1178" y="0"/>
                    <a:pt x="1150" y="3"/>
                    <a:pt x="1120" y="10"/>
                  </a:cubicBezTo>
                  <a:lnTo>
                    <a:pt x="263" y="225"/>
                  </a:lnTo>
                  <a:cubicBezTo>
                    <a:pt x="120" y="249"/>
                    <a:pt x="1" y="368"/>
                    <a:pt x="25" y="511"/>
                  </a:cubicBezTo>
                  <a:lnTo>
                    <a:pt x="25" y="1392"/>
                  </a:lnTo>
                  <a:cubicBezTo>
                    <a:pt x="25" y="1594"/>
                    <a:pt x="179" y="1695"/>
                    <a:pt x="334" y="1695"/>
                  </a:cubicBezTo>
                  <a:cubicBezTo>
                    <a:pt x="489" y="1695"/>
                    <a:pt x="644" y="1594"/>
                    <a:pt x="644" y="1392"/>
                  </a:cubicBezTo>
                  <a:lnTo>
                    <a:pt x="644" y="1201"/>
                  </a:lnTo>
                  <a:cubicBezTo>
                    <a:pt x="1574" y="1908"/>
                    <a:pt x="2698" y="2270"/>
                    <a:pt x="3830" y="2270"/>
                  </a:cubicBezTo>
                  <a:cubicBezTo>
                    <a:pt x="4757" y="2270"/>
                    <a:pt x="5690" y="2028"/>
                    <a:pt x="6526" y="1535"/>
                  </a:cubicBezTo>
                  <a:cubicBezTo>
                    <a:pt x="6669" y="1463"/>
                    <a:pt x="6716" y="1249"/>
                    <a:pt x="6621" y="1106"/>
                  </a:cubicBezTo>
                  <a:lnTo>
                    <a:pt x="6621" y="1106"/>
                  </a:lnTo>
                  <a:lnTo>
                    <a:pt x="6645" y="1130"/>
                  </a:lnTo>
                  <a:cubicBezTo>
                    <a:pt x="6582" y="1020"/>
                    <a:pt x="6479" y="962"/>
                    <a:pt x="6375" y="962"/>
                  </a:cubicBezTo>
                  <a:cubicBezTo>
                    <a:pt x="6320" y="962"/>
                    <a:pt x="6265" y="978"/>
                    <a:pt x="6216" y="1011"/>
                  </a:cubicBezTo>
                  <a:cubicBezTo>
                    <a:pt x="5475" y="1445"/>
                    <a:pt x="4654" y="1658"/>
                    <a:pt x="3839" y="1658"/>
                  </a:cubicBezTo>
                  <a:cubicBezTo>
                    <a:pt x="2820" y="1658"/>
                    <a:pt x="1810" y="1325"/>
                    <a:pt x="977" y="677"/>
                  </a:cubicBezTo>
                  <a:lnTo>
                    <a:pt x="1263" y="606"/>
                  </a:lnTo>
                  <a:cubicBezTo>
                    <a:pt x="1638" y="518"/>
                    <a:pt x="1543" y="0"/>
                    <a:pt x="1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7943978" y="4098235"/>
              <a:ext cx="92354" cy="228064"/>
            </a:xfrm>
            <a:custGeom>
              <a:rect b="b" l="l" r="r" t="t"/>
              <a:pathLst>
                <a:path extrusionOk="0" h="6670" w="2701">
                  <a:moveTo>
                    <a:pt x="1263" y="1"/>
                  </a:moveTo>
                  <a:cubicBezTo>
                    <a:pt x="834" y="1"/>
                    <a:pt x="834" y="620"/>
                    <a:pt x="1263" y="620"/>
                  </a:cubicBezTo>
                  <a:lnTo>
                    <a:pt x="1454" y="620"/>
                  </a:lnTo>
                  <a:cubicBezTo>
                    <a:pt x="144" y="2311"/>
                    <a:pt x="1" y="4645"/>
                    <a:pt x="1096" y="6502"/>
                  </a:cubicBezTo>
                  <a:cubicBezTo>
                    <a:pt x="1159" y="6612"/>
                    <a:pt x="1263" y="6670"/>
                    <a:pt x="1367" y="6670"/>
                  </a:cubicBezTo>
                  <a:cubicBezTo>
                    <a:pt x="1421" y="6670"/>
                    <a:pt x="1476" y="6654"/>
                    <a:pt x="1525" y="6621"/>
                  </a:cubicBezTo>
                  <a:cubicBezTo>
                    <a:pt x="1668" y="6526"/>
                    <a:pt x="1739" y="6335"/>
                    <a:pt x="1644" y="6192"/>
                  </a:cubicBezTo>
                  <a:cubicBezTo>
                    <a:pt x="668" y="4549"/>
                    <a:pt x="787" y="2477"/>
                    <a:pt x="1977" y="953"/>
                  </a:cubicBezTo>
                  <a:lnTo>
                    <a:pt x="2049" y="1263"/>
                  </a:lnTo>
                  <a:cubicBezTo>
                    <a:pt x="2088" y="1419"/>
                    <a:pt x="2211" y="1487"/>
                    <a:pt x="2336" y="1487"/>
                  </a:cubicBezTo>
                  <a:cubicBezTo>
                    <a:pt x="2516" y="1487"/>
                    <a:pt x="2701" y="1345"/>
                    <a:pt x="2644" y="1120"/>
                  </a:cubicBezTo>
                  <a:lnTo>
                    <a:pt x="2430" y="239"/>
                  </a:lnTo>
                  <a:cubicBezTo>
                    <a:pt x="2406" y="96"/>
                    <a:pt x="2287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8038452" y="4047938"/>
              <a:ext cx="229671" cy="78369"/>
            </a:xfrm>
            <a:custGeom>
              <a:rect b="b" l="l" r="r" t="t"/>
              <a:pathLst>
                <a:path extrusionOk="0" h="2292" w="6717">
                  <a:moveTo>
                    <a:pt x="2880" y="0"/>
                  </a:moveTo>
                  <a:cubicBezTo>
                    <a:pt x="1958" y="0"/>
                    <a:pt x="1036" y="243"/>
                    <a:pt x="215" y="734"/>
                  </a:cubicBezTo>
                  <a:cubicBezTo>
                    <a:pt x="48" y="829"/>
                    <a:pt x="0" y="1019"/>
                    <a:pt x="96" y="1162"/>
                  </a:cubicBezTo>
                  <a:cubicBezTo>
                    <a:pt x="143" y="1272"/>
                    <a:pt x="251" y="1330"/>
                    <a:pt x="361" y="1330"/>
                  </a:cubicBezTo>
                  <a:cubicBezTo>
                    <a:pt x="418" y="1330"/>
                    <a:pt x="475" y="1314"/>
                    <a:pt x="524" y="1281"/>
                  </a:cubicBezTo>
                  <a:cubicBezTo>
                    <a:pt x="1260" y="844"/>
                    <a:pt x="2082" y="626"/>
                    <a:pt x="2902" y="626"/>
                  </a:cubicBezTo>
                  <a:cubicBezTo>
                    <a:pt x="3913" y="626"/>
                    <a:pt x="4922" y="957"/>
                    <a:pt x="5763" y="1615"/>
                  </a:cubicBezTo>
                  <a:lnTo>
                    <a:pt x="5454" y="1686"/>
                  </a:lnTo>
                  <a:cubicBezTo>
                    <a:pt x="5079" y="1774"/>
                    <a:pt x="5174" y="2292"/>
                    <a:pt x="5512" y="2292"/>
                  </a:cubicBezTo>
                  <a:cubicBezTo>
                    <a:pt x="5539" y="2292"/>
                    <a:pt x="5567" y="2288"/>
                    <a:pt x="5597" y="2281"/>
                  </a:cubicBezTo>
                  <a:lnTo>
                    <a:pt x="6478" y="2067"/>
                  </a:lnTo>
                  <a:cubicBezTo>
                    <a:pt x="6621" y="2043"/>
                    <a:pt x="6716" y="1924"/>
                    <a:pt x="6716" y="1781"/>
                  </a:cubicBezTo>
                  <a:lnTo>
                    <a:pt x="6716" y="900"/>
                  </a:lnTo>
                  <a:cubicBezTo>
                    <a:pt x="6716" y="734"/>
                    <a:pt x="6573" y="614"/>
                    <a:pt x="6406" y="614"/>
                  </a:cubicBezTo>
                  <a:cubicBezTo>
                    <a:pt x="6240" y="614"/>
                    <a:pt x="6097" y="734"/>
                    <a:pt x="6097" y="900"/>
                  </a:cubicBezTo>
                  <a:lnTo>
                    <a:pt x="6097" y="1091"/>
                  </a:lnTo>
                  <a:cubicBezTo>
                    <a:pt x="5151" y="368"/>
                    <a:pt x="4016" y="0"/>
                    <a:pt x="2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8238478" y="4131607"/>
              <a:ext cx="91499" cy="228064"/>
            </a:xfrm>
            <a:custGeom>
              <a:rect b="b" l="l" r="r" t="t"/>
              <a:pathLst>
                <a:path extrusionOk="0" h="6670" w="2676">
                  <a:moveTo>
                    <a:pt x="1315" y="0"/>
                  </a:moveTo>
                  <a:cubicBezTo>
                    <a:pt x="1258" y="0"/>
                    <a:pt x="1201" y="16"/>
                    <a:pt x="1152" y="49"/>
                  </a:cubicBezTo>
                  <a:cubicBezTo>
                    <a:pt x="1009" y="120"/>
                    <a:pt x="961" y="335"/>
                    <a:pt x="1057" y="477"/>
                  </a:cubicBezTo>
                  <a:cubicBezTo>
                    <a:pt x="2033" y="2121"/>
                    <a:pt x="1890" y="4192"/>
                    <a:pt x="723" y="5717"/>
                  </a:cubicBezTo>
                  <a:lnTo>
                    <a:pt x="652" y="5407"/>
                  </a:lnTo>
                  <a:cubicBezTo>
                    <a:pt x="612" y="5239"/>
                    <a:pt x="487" y="5166"/>
                    <a:pt x="360" y="5166"/>
                  </a:cubicBezTo>
                  <a:cubicBezTo>
                    <a:pt x="182" y="5166"/>
                    <a:pt x="1" y="5313"/>
                    <a:pt x="56" y="5550"/>
                  </a:cubicBezTo>
                  <a:lnTo>
                    <a:pt x="247" y="6431"/>
                  </a:lnTo>
                  <a:cubicBezTo>
                    <a:pt x="271" y="6574"/>
                    <a:pt x="414" y="6669"/>
                    <a:pt x="556" y="6669"/>
                  </a:cubicBezTo>
                  <a:lnTo>
                    <a:pt x="1438" y="6669"/>
                  </a:lnTo>
                  <a:cubicBezTo>
                    <a:pt x="1842" y="6669"/>
                    <a:pt x="1842" y="6050"/>
                    <a:pt x="1438" y="6050"/>
                  </a:cubicBezTo>
                  <a:lnTo>
                    <a:pt x="1223" y="6050"/>
                  </a:lnTo>
                  <a:cubicBezTo>
                    <a:pt x="2533" y="4335"/>
                    <a:pt x="2676" y="2002"/>
                    <a:pt x="1580" y="168"/>
                  </a:cubicBezTo>
                  <a:cubicBezTo>
                    <a:pt x="1534" y="58"/>
                    <a:pt x="1425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8021356" y="4112083"/>
              <a:ext cx="232099" cy="232919"/>
            </a:xfrm>
            <a:custGeom>
              <a:rect b="b" l="l" r="r" t="t"/>
              <a:pathLst>
                <a:path extrusionOk="0" h="6812" w="6788">
                  <a:moveTo>
                    <a:pt x="3379" y="2178"/>
                  </a:moveTo>
                  <a:cubicBezTo>
                    <a:pt x="4014" y="2178"/>
                    <a:pt x="4620" y="2668"/>
                    <a:pt x="4620" y="3406"/>
                  </a:cubicBezTo>
                  <a:cubicBezTo>
                    <a:pt x="4620" y="4097"/>
                    <a:pt x="4073" y="4644"/>
                    <a:pt x="3382" y="4644"/>
                  </a:cubicBezTo>
                  <a:cubicBezTo>
                    <a:pt x="2286" y="4644"/>
                    <a:pt x="1715" y="3311"/>
                    <a:pt x="2501" y="2549"/>
                  </a:cubicBezTo>
                  <a:cubicBezTo>
                    <a:pt x="2757" y="2293"/>
                    <a:pt x="3071" y="2178"/>
                    <a:pt x="3379" y="2178"/>
                  </a:cubicBezTo>
                  <a:close/>
                  <a:moveTo>
                    <a:pt x="2977" y="1"/>
                  </a:moveTo>
                  <a:cubicBezTo>
                    <a:pt x="2810" y="1"/>
                    <a:pt x="2667" y="143"/>
                    <a:pt x="2667" y="310"/>
                  </a:cubicBezTo>
                  <a:lnTo>
                    <a:pt x="2667" y="525"/>
                  </a:lnTo>
                  <a:cubicBezTo>
                    <a:pt x="2382" y="596"/>
                    <a:pt x="2096" y="691"/>
                    <a:pt x="1858" y="858"/>
                  </a:cubicBezTo>
                  <a:lnTo>
                    <a:pt x="1715" y="715"/>
                  </a:lnTo>
                  <a:cubicBezTo>
                    <a:pt x="1655" y="656"/>
                    <a:pt x="1578" y="626"/>
                    <a:pt x="1501" y="626"/>
                  </a:cubicBezTo>
                  <a:cubicBezTo>
                    <a:pt x="1423" y="626"/>
                    <a:pt x="1346" y="656"/>
                    <a:pt x="1286" y="715"/>
                  </a:cubicBezTo>
                  <a:lnTo>
                    <a:pt x="691" y="1310"/>
                  </a:lnTo>
                  <a:cubicBezTo>
                    <a:pt x="548" y="1429"/>
                    <a:pt x="548" y="1644"/>
                    <a:pt x="691" y="1763"/>
                  </a:cubicBezTo>
                  <a:lnTo>
                    <a:pt x="810" y="1882"/>
                  </a:lnTo>
                  <a:cubicBezTo>
                    <a:pt x="667" y="2144"/>
                    <a:pt x="548" y="2430"/>
                    <a:pt x="477" y="2715"/>
                  </a:cubicBezTo>
                  <a:lnTo>
                    <a:pt x="286" y="2715"/>
                  </a:lnTo>
                  <a:cubicBezTo>
                    <a:pt x="119" y="2715"/>
                    <a:pt x="0" y="2835"/>
                    <a:pt x="0" y="3001"/>
                  </a:cubicBezTo>
                  <a:lnTo>
                    <a:pt x="0" y="3835"/>
                  </a:lnTo>
                  <a:cubicBezTo>
                    <a:pt x="0" y="4001"/>
                    <a:pt x="119" y="4120"/>
                    <a:pt x="286" y="4120"/>
                  </a:cubicBezTo>
                  <a:lnTo>
                    <a:pt x="477" y="4120"/>
                  </a:lnTo>
                  <a:cubicBezTo>
                    <a:pt x="548" y="4406"/>
                    <a:pt x="667" y="4692"/>
                    <a:pt x="810" y="4954"/>
                  </a:cubicBezTo>
                  <a:lnTo>
                    <a:pt x="691" y="5073"/>
                  </a:lnTo>
                  <a:cubicBezTo>
                    <a:pt x="548" y="5192"/>
                    <a:pt x="548" y="5406"/>
                    <a:pt x="691" y="5526"/>
                  </a:cubicBezTo>
                  <a:lnTo>
                    <a:pt x="1286" y="6121"/>
                  </a:lnTo>
                  <a:cubicBezTo>
                    <a:pt x="1346" y="6180"/>
                    <a:pt x="1423" y="6210"/>
                    <a:pt x="1501" y="6210"/>
                  </a:cubicBezTo>
                  <a:cubicBezTo>
                    <a:pt x="1578" y="6210"/>
                    <a:pt x="1655" y="6180"/>
                    <a:pt x="1715" y="6121"/>
                  </a:cubicBezTo>
                  <a:lnTo>
                    <a:pt x="1858" y="5978"/>
                  </a:lnTo>
                  <a:cubicBezTo>
                    <a:pt x="2096" y="6145"/>
                    <a:pt x="2382" y="6240"/>
                    <a:pt x="2667" y="6335"/>
                  </a:cubicBezTo>
                  <a:lnTo>
                    <a:pt x="2667" y="6526"/>
                  </a:lnTo>
                  <a:cubicBezTo>
                    <a:pt x="2667" y="6669"/>
                    <a:pt x="2810" y="6812"/>
                    <a:pt x="2977" y="6812"/>
                  </a:cubicBezTo>
                  <a:lnTo>
                    <a:pt x="3787" y="6812"/>
                  </a:lnTo>
                  <a:cubicBezTo>
                    <a:pt x="3953" y="6812"/>
                    <a:pt x="4096" y="6669"/>
                    <a:pt x="4096" y="6526"/>
                  </a:cubicBezTo>
                  <a:lnTo>
                    <a:pt x="4096" y="6335"/>
                  </a:lnTo>
                  <a:cubicBezTo>
                    <a:pt x="4382" y="6240"/>
                    <a:pt x="4668" y="6145"/>
                    <a:pt x="4906" y="5978"/>
                  </a:cubicBezTo>
                  <a:lnTo>
                    <a:pt x="5049" y="6121"/>
                  </a:lnTo>
                  <a:cubicBezTo>
                    <a:pt x="5108" y="6180"/>
                    <a:pt x="5186" y="6210"/>
                    <a:pt x="5263" y="6210"/>
                  </a:cubicBezTo>
                  <a:cubicBezTo>
                    <a:pt x="5341" y="6210"/>
                    <a:pt x="5418" y="6180"/>
                    <a:pt x="5478" y="6121"/>
                  </a:cubicBezTo>
                  <a:lnTo>
                    <a:pt x="6073" y="5526"/>
                  </a:lnTo>
                  <a:cubicBezTo>
                    <a:pt x="6216" y="5406"/>
                    <a:pt x="6216" y="5192"/>
                    <a:pt x="6073" y="5073"/>
                  </a:cubicBezTo>
                  <a:lnTo>
                    <a:pt x="5954" y="4954"/>
                  </a:lnTo>
                  <a:cubicBezTo>
                    <a:pt x="6097" y="4692"/>
                    <a:pt x="6216" y="4406"/>
                    <a:pt x="6287" y="4120"/>
                  </a:cubicBezTo>
                  <a:lnTo>
                    <a:pt x="6478" y="4120"/>
                  </a:lnTo>
                  <a:cubicBezTo>
                    <a:pt x="6645" y="4120"/>
                    <a:pt x="6787" y="4001"/>
                    <a:pt x="6787" y="3835"/>
                  </a:cubicBezTo>
                  <a:lnTo>
                    <a:pt x="6787" y="3001"/>
                  </a:lnTo>
                  <a:cubicBezTo>
                    <a:pt x="6787" y="2835"/>
                    <a:pt x="6645" y="2715"/>
                    <a:pt x="6478" y="2715"/>
                  </a:cubicBezTo>
                  <a:lnTo>
                    <a:pt x="6478" y="2692"/>
                  </a:lnTo>
                  <a:lnTo>
                    <a:pt x="6287" y="2692"/>
                  </a:lnTo>
                  <a:cubicBezTo>
                    <a:pt x="6216" y="2406"/>
                    <a:pt x="6097" y="2120"/>
                    <a:pt x="5954" y="1882"/>
                  </a:cubicBezTo>
                  <a:lnTo>
                    <a:pt x="6073" y="1739"/>
                  </a:lnTo>
                  <a:cubicBezTo>
                    <a:pt x="6216" y="1620"/>
                    <a:pt x="6216" y="1406"/>
                    <a:pt x="6073" y="1310"/>
                  </a:cubicBezTo>
                  <a:lnTo>
                    <a:pt x="5478" y="715"/>
                  </a:lnTo>
                  <a:cubicBezTo>
                    <a:pt x="5418" y="644"/>
                    <a:pt x="5341" y="608"/>
                    <a:pt x="5263" y="608"/>
                  </a:cubicBezTo>
                  <a:cubicBezTo>
                    <a:pt x="5186" y="608"/>
                    <a:pt x="5108" y="644"/>
                    <a:pt x="5049" y="715"/>
                  </a:cubicBezTo>
                  <a:lnTo>
                    <a:pt x="4906" y="834"/>
                  </a:lnTo>
                  <a:cubicBezTo>
                    <a:pt x="4668" y="691"/>
                    <a:pt x="4382" y="572"/>
                    <a:pt x="4096" y="501"/>
                  </a:cubicBezTo>
                  <a:lnTo>
                    <a:pt x="4096" y="310"/>
                  </a:lnTo>
                  <a:cubicBezTo>
                    <a:pt x="4096" y="143"/>
                    <a:pt x="3953" y="1"/>
                    <a:pt x="3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20"/>
          <p:cNvGrpSpPr/>
          <p:nvPr/>
        </p:nvGrpSpPr>
        <p:grpSpPr>
          <a:xfrm>
            <a:off x="2741428" y="3979857"/>
            <a:ext cx="361604" cy="339479"/>
            <a:chOff x="3207965" y="4062603"/>
            <a:chExt cx="361604" cy="339479"/>
          </a:xfrm>
        </p:grpSpPr>
        <p:sp>
          <p:nvSpPr>
            <p:cNvPr id="328" name="Google Shape;328;p20"/>
            <p:cNvSpPr/>
            <p:nvPr/>
          </p:nvSpPr>
          <p:spPr>
            <a:xfrm>
              <a:off x="3207965" y="4062603"/>
              <a:ext cx="298100" cy="297108"/>
            </a:xfrm>
            <a:custGeom>
              <a:rect b="b" l="l" r="r" t="t"/>
              <a:pathLst>
                <a:path extrusionOk="0" h="8688" w="8717">
                  <a:moveTo>
                    <a:pt x="5906" y="1858"/>
                  </a:moveTo>
                  <a:cubicBezTo>
                    <a:pt x="6335" y="1858"/>
                    <a:pt x="6335" y="2478"/>
                    <a:pt x="5906" y="2478"/>
                  </a:cubicBezTo>
                  <a:lnTo>
                    <a:pt x="1548" y="2478"/>
                  </a:lnTo>
                  <a:cubicBezTo>
                    <a:pt x="1119" y="2478"/>
                    <a:pt x="1119" y="1858"/>
                    <a:pt x="1548" y="1858"/>
                  </a:cubicBezTo>
                  <a:close/>
                  <a:moveTo>
                    <a:pt x="7168" y="3073"/>
                  </a:moveTo>
                  <a:cubicBezTo>
                    <a:pt x="7573" y="3073"/>
                    <a:pt x="7573" y="3692"/>
                    <a:pt x="7168" y="3692"/>
                  </a:cubicBezTo>
                  <a:lnTo>
                    <a:pt x="1548" y="3692"/>
                  </a:lnTo>
                  <a:cubicBezTo>
                    <a:pt x="1119" y="3692"/>
                    <a:pt x="1119" y="3073"/>
                    <a:pt x="1548" y="3073"/>
                  </a:cubicBezTo>
                  <a:close/>
                  <a:moveTo>
                    <a:pt x="4692" y="4311"/>
                  </a:moveTo>
                  <a:cubicBezTo>
                    <a:pt x="5096" y="4311"/>
                    <a:pt x="5096" y="4954"/>
                    <a:pt x="4692" y="4954"/>
                  </a:cubicBezTo>
                  <a:lnTo>
                    <a:pt x="1548" y="4954"/>
                  </a:lnTo>
                  <a:cubicBezTo>
                    <a:pt x="1119" y="4954"/>
                    <a:pt x="1119" y="4311"/>
                    <a:pt x="1548" y="4311"/>
                  </a:cubicBezTo>
                  <a:close/>
                  <a:moveTo>
                    <a:pt x="929" y="1"/>
                  </a:moveTo>
                  <a:cubicBezTo>
                    <a:pt x="429" y="1"/>
                    <a:pt x="0" y="406"/>
                    <a:pt x="0" y="930"/>
                  </a:cubicBezTo>
                  <a:lnTo>
                    <a:pt x="0" y="5883"/>
                  </a:lnTo>
                  <a:cubicBezTo>
                    <a:pt x="0" y="6383"/>
                    <a:pt x="429" y="6812"/>
                    <a:pt x="929" y="6812"/>
                  </a:cubicBezTo>
                  <a:lnTo>
                    <a:pt x="1858" y="6812"/>
                  </a:lnTo>
                  <a:lnTo>
                    <a:pt x="1858" y="8360"/>
                  </a:lnTo>
                  <a:cubicBezTo>
                    <a:pt x="1842" y="8550"/>
                    <a:pt x="2006" y="8688"/>
                    <a:pt x="2166" y="8688"/>
                  </a:cubicBezTo>
                  <a:cubicBezTo>
                    <a:pt x="2247" y="8688"/>
                    <a:pt x="2326" y="8653"/>
                    <a:pt x="2382" y="8574"/>
                  </a:cubicBezTo>
                  <a:lnTo>
                    <a:pt x="4072" y="6907"/>
                  </a:lnTo>
                  <a:cubicBezTo>
                    <a:pt x="4120" y="6836"/>
                    <a:pt x="4215" y="6812"/>
                    <a:pt x="4287" y="6812"/>
                  </a:cubicBezTo>
                  <a:lnTo>
                    <a:pt x="7787" y="6812"/>
                  </a:lnTo>
                  <a:cubicBezTo>
                    <a:pt x="8311" y="6812"/>
                    <a:pt x="8716" y="6383"/>
                    <a:pt x="8716" y="5883"/>
                  </a:cubicBezTo>
                  <a:lnTo>
                    <a:pt x="8716" y="930"/>
                  </a:lnTo>
                  <a:cubicBezTo>
                    <a:pt x="8716" y="406"/>
                    <a:pt x="8311" y="1"/>
                    <a:pt x="7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337437" y="4104974"/>
              <a:ext cx="232133" cy="297108"/>
            </a:xfrm>
            <a:custGeom>
              <a:rect b="b" l="l" r="r" t="t"/>
              <a:pathLst>
                <a:path extrusionOk="0" h="8688" w="6788">
                  <a:moveTo>
                    <a:pt x="5549" y="0"/>
                  </a:moveTo>
                  <a:lnTo>
                    <a:pt x="5549" y="4644"/>
                  </a:lnTo>
                  <a:cubicBezTo>
                    <a:pt x="5549" y="5501"/>
                    <a:pt x="4859" y="6192"/>
                    <a:pt x="4001" y="6192"/>
                  </a:cubicBezTo>
                  <a:lnTo>
                    <a:pt x="667" y="6192"/>
                  </a:lnTo>
                  <a:lnTo>
                    <a:pt x="1" y="6811"/>
                  </a:lnTo>
                  <a:lnTo>
                    <a:pt x="2644" y="6811"/>
                  </a:lnTo>
                  <a:lnTo>
                    <a:pt x="4406" y="8573"/>
                  </a:lnTo>
                  <a:cubicBezTo>
                    <a:pt x="4470" y="8653"/>
                    <a:pt x="4552" y="8687"/>
                    <a:pt x="4632" y="8687"/>
                  </a:cubicBezTo>
                  <a:cubicBezTo>
                    <a:pt x="4793" y="8687"/>
                    <a:pt x="4946" y="8550"/>
                    <a:pt x="4930" y="8359"/>
                  </a:cubicBezTo>
                  <a:lnTo>
                    <a:pt x="4930" y="6811"/>
                  </a:lnTo>
                  <a:lnTo>
                    <a:pt x="5859" y="6811"/>
                  </a:lnTo>
                  <a:cubicBezTo>
                    <a:pt x="6383" y="6811"/>
                    <a:pt x="6788" y="6383"/>
                    <a:pt x="6788" y="5882"/>
                  </a:cubicBezTo>
                  <a:lnTo>
                    <a:pt x="6788" y="929"/>
                  </a:lnTo>
                  <a:cubicBezTo>
                    <a:pt x="6788" y="405"/>
                    <a:pt x="6383" y="0"/>
                    <a:pt x="5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/>
          <p:nvPr/>
        </p:nvSpPr>
        <p:spPr>
          <a:xfrm>
            <a:off x="7672888" y="1195250"/>
            <a:ext cx="724200" cy="7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2478463" y="1195250"/>
            <a:ext cx="724200" cy="72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sp>
        <p:nvSpPr>
          <p:cNvPr id="337" name="Google Shape;337;p21"/>
          <p:cNvSpPr txBox="1"/>
          <p:nvPr/>
        </p:nvSpPr>
        <p:spPr>
          <a:xfrm>
            <a:off x="457175" y="4400275"/>
            <a:ext cx="1303800" cy="3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Visit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2188669" y="2996863"/>
            <a:ext cx="1303800" cy="3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Conversion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3920124" y="2996863"/>
            <a:ext cx="1303800" cy="33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Scoring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5651677" y="2996863"/>
            <a:ext cx="1303800" cy="3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Nurturing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7383238" y="4400275"/>
            <a:ext cx="1303500" cy="33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7843063" y="1373975"/>
            <a:ext cx="383880" cy="366770"/>
          </a:xfrm>
          <a:custGeom>
            <a:rect b="b" l="l" r="r" t="t"/>
            <a:pathLst>
              <a:path extrusionOk="0" h="10718" w="11218">
                <a:moveTo>
                  <a:pt x="4418" y="1721"/>
                </a:moveTo>
                <a:cubicBezTo>
                  <a:pt x="4567" y="1721"/>
                  <a:pt x="4716" y="1817"/>
                  <a:pt x="4740" y="2007"/>
                </a:cubicBezTo>
                <a:lnTo>
                  <a:pt x="4740" y="2364"/>
                </a:lnTo>
                <a:lnTo>
                  <a:pt x="5169" y="2364"/>
                </a:lnTo>
                <a:cubicBezTo>
                  <a:pt x="5184" y="2363"/>
                  <a:pt x="5198" y="2362"/>
                  <a:pt x="5212" y="2362"/>
                </a:cubicBezTo>
                <a:cubicBezTo>
                  <a:pt x="5630" y="2362"/>
                  <a:pt x="5630" y="3010"/>
                  <a:pt x="5212" y="3010"/>
                </a:cubicBezTo>
                <a:cubicBezTo>
                  <a:pt x="5198" y="3010"/>
                  <a:pt x="5184" y="3009"/>
                  <a:pt x="5169" y="3007"/>
                </a:cubicBezTo>
                <a:lnTo>
                  <a:pt x="4073" y="3007"/>
                </a:lnTo>
                <a:cubicBezTo>
                  <a:pt x="3883" y="3007"/>
                  <a:pt x="3716" y="3150"/>
                  <a:pt x="3716" y="3365"/>
                </a:cubicBezTo>
                <a:cubicBezTo>
                  <a:pt x="3716" y="3460"/>
                  <a:pt x="3764" y="3555"/>
                  <a:pt x="3835" y="3603"/>
                </a:cubicBezTo>
                <a:cubicBezTo>
                  <a:pt x="3883" y="3674"/>
                  <a:pt x="3978" y="3722"/>
                  <a:pt x="4073" y="3722"/>
                </a:cubicBezTo>
                <a:lnTo>
                  <a:pt x="4764" y="3722"/>
                </a:lnTo>
                <a:cubicBezTo>
                  <a:pt x="5645" y="3722"/>
                  <a:pt x="6074" y="4794"/>
                  <a:pt x="5454" y="5413"/>
                </a:cubicBezTo>
                <a:cubicBezTo>
                  <a:pt x="5288" y="5603"/>
                  <a:pt x="5026" y="5698"/>
                  <a:pt x="4764" y="5698"/>
                </a:cubicBezTo>
                <a:lnTo>
                  <a:pt x="4740" y="5698"/>
                </a:lnTo>
                <a:lnTo>
                  <a:pt x="4740" y="6080"/>
                </a:lnTo>
                <a:cubicBezTo>
                  <a:pt x="4728" y="6258"/>
                  <a:pt x="4579" y="6347"/>
                  <a:pt x="4430" y="6347"/>
                </a:cubicBezTo>
                <a:cubicBezTo>
                  <a:pt x="4282" y="6347"/>
                  <a:pt x="4133" y="6258"/>
                  <a:pt x="4121" y="6080"/>
                </a:cubicBezTo>
                <a:lnTo>
                  <a:pt x="4121" y="5698"/>
                </a:lnTo>
                <a:lnTo>
                  <a:pt x="3668" y="5698"/>
                </a:lnTo>
                <a:cubicBezTo>
                  <a:pt x="3263" y="5698"/>
                  <a:pt x="3263" y="5079"/>
                  <a:pt x="3668" y="5079"/>
                </a:cubicBezTo>
                <a:lnTo>
                  <a:pt x="4764" y="5079"/>
                </a:lnTo>
                <a:cubicBezTo>
                  <a:pt x="4859" y="5079"/>
                  <a:pt x="4954" y="5056"/>
                  <a:pt x="5026" y="4984"/>
                </a:cubicBezTo>
                <a:cubicBezTo>
                  <a:pt x="5169" y="4841"/>
                  <a:pt x="5169" y="4603"/>
                  <a:pt x="5026" y="4460"/>
                </a:cubicBezTo>
                <a:cubicBezTo>
                  <a:pt x="4954" y="4413"/>
                  <a:pt x="4859" y="4365"/>
                  <a:pt x="4764" y="4365"/>
                </a:cubicBezTo>
                <a:lnTo>
                  <a:pt x="4073" y="4365"/>
                </a:lnTo>
                <a:cubicBezTo>
                  <a:pt x="3525" y="4365"/>
                  <a:pt x="3097" y="3912"/>
                  <a:pt x="3097" y="3388"/>
                </a:cubicBezTo>
                <a:cubicBezTo>
                  <a:pt x="3097" y="2841"/>
                  <a:pt x="3525" y="2388"/>
                  <a:pt x="4073" y="2388"/>
                </a:cubicBezTo>
                <a:lnTo>
                  <a:pt x="4097" y="2388"/>
                </a:lnTo>
                <a:lnTo>
                  <a:pt x="4097" y="2007"/>
                </a:lnTo>
                <a:cubicBezTo>
                  <a:pt x="4121" y="1817"/>
                  <a:pt x="4270" y="1721"/>
                  <a:pt x="4418" y="1721"/>
                </a:cubicBezTo>
                <a:close/>
                <a:moveTo>
                  <a:pt x="4413" y="0"/>
                </a:moveTo>
                <a:cubicBezTo>
                  <a:pt x="3383" y="0"/>
                  <a:pt x="2353" y="394"/>
                  <a:pt x="1573" y="1174"/>
                </a:cubicBezTo>
                <a:cubicBezTo>
                  <a:pt x="49" y="2698"/>
                  <a:pt x="1" y="5175"/>
                  <a:pt x="1477" y="6746"/>
                </a:cubicBezTo>
                <a:cubicBezTo>
                  <a:pt x="2265" y="7598"/>
                  <a:pt x="3346" y="8037"/>
                  <a:pt x="4432" y="8037"/>
                </a:cubicBezTo>
                <a:cubicBezTo>
                  <a:pt x="5351" y="8037"/>
                  <a:pt x="6273" y="7723"/>
                  <a:pt x="7026" y="7080"/>
                </a:cubicBezTo>
                <a:lnTo>
                  <a:pt x="7383" y="7413"/>
                </a:lnTo>
                <a:cubicBezTo>
                  <a:pt x="7169" y="7818"/>
                  <a:pt x="7240" y="8294"/>
                  <a:pt x="7574" y="8604"/>
                </a:cubicBezTo>
                <a:lnTo>
                  <a:pt x="9384" y="10414"/>
                </a:lnTo>
                <a:cubicBezTo>
                  <a:pt x="9574" y="10616"/>
                  <a:pt x="9836" y="10717"/>
                  <a:pt x="10098" y="10717"/>
                </a:cubicBezTo>
                <a:cubicBezTo>
                  <a:pt x="10360" y="10717"/>
                  <a:pt x="10622" y="10616"/>
                  <a:pt x="10813" y="10414"/>
                </a:cubicBezTo>
                <a:cubicBezTo>
                  <a:pt x="11217" y="10009"/>
                  <a:pt x="11217" y="9366"/>
                  <a:pt x="10813" y="8961"/>
                </a:cubicBezTo>
                <a:lnTo>
                  <a:pt x="10813" y="8985"/>
                </a:lnTo>
                <a:lnTo>
                  <a:pt x="9003" y="7175"/>
                </a:lnTo>
                <a:cubicBezTo>
                  <a:pt x="8811" y="6969"/>
                  <a:pt x="8556" y="6863"/>
                  <a:pt x="8293" y="6863"/>
                </a:cubicBezTo>
                <a:cubicBezTo>
                  <a:pt x="8131" y="6863"/>
                  <a:pt x="7966" y="6903"/>
                  <a:pt x="7812" y="6984"/>
                </a:cubicBezTo>
                <a:lnTo>
                  <a:pt x="7479" y="6627"/>
                </a:lnTo>
                <a:cubicBezTo>
                  <a:pt x="8884" y="4984"/>
                  <a:pt x="8717" y="2531"/>
                  <a:pt x="7145" y="1079"/>
                </a:cubicBezTo>
                <a:cubicBezTo>
                  <a:pt x="6378" y="358"/>
                  <a:pt x="5395" y="0"/>
                  <a:pt x="44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1"/>
          <p:cNvGrpSpPr/>
          <p:nvPr/>
        </p:nvGrpSpPr>
        <p:grpSpPr>
          <a:xfrm>
            <a:off x="2657210" y="1373970"/>
            <a:ext cx="366736" cy="366770"/>
            <a:chOff x="1624860" y="4041636"/>
            <a:chExt cx="366736" cy="366770"/>
          </a:xfrm>
        </p:grpSpPr>
        <p:sp>
          <p:nvSpPr>
            <p:cNvPr id="344" name="Google Shape;344;p21"/>
            <p:cNvSpPr/>
            <p:nvPr/>
          </p:nvSpPr>
          <p:spPr>
            <a:xfrm>
              <a:off x="1699836" y="4137794"/>
              <a:ext cx="28539" cy="25083"/>
            </a:xfrm>
            <a:custGeom>
              <a:rect b="b" l="l" r="r" t="t"/>
              <a:pathLst>
                <a:path extrusionOk="0" h="733" w="834">
                  <a:moveTo>
                    <a:pt x="476" y="1"/>
                  </a:moveTo>
                  <a:cubicBezTo>
                    <a:pt x="143" y="1"/>
                    <a:pt x="0" y="382"/>
                    <a:pt x="214" y="620"/>
                  </a:cubicBezTo>
                  <a:cubicBezTo>
                    <a:pt x="292" y="697"/>
                    <a:pt x="385" y="732"/>
                    <a:pt x="474" y="732"/>
                  </a:cubicBezTo>
                  <a:cubicBezTo>
                    <a:pt x="660" y="732"/>
                    <a:pt x="834" y="583"/>
                    <a:pt x="834" y="358"/>
                  </a:cubicBezTo>
                  <a:cubicBezTo>
                    <a:pt x="834" y="167"/>
                    <a:pt x="667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1791922" y="4218485"/>
              <a:ext cx="28539" cy="24707"/>
            </a:xfrm>
            <a:custGeom>
              <a:rect b="b" l="l" r="r" t="t"/>
              <a:pathLst>
                <a:path extrusionOk="0" h="722" w="834">
                  <a:moveTo>
                    <a:pt x="476" y="0"/>
                  </a:moveTo>
                  <a:cubicBezTo>
                    <a:pt x="143" y="0"/>
                    <a:pt x="0" y="381"/>
                    <a:pt x="215" y="620"/>
                  </a:cubicBezTo>
                  <a:cubicBezTo>
                    <a:pt x="292" y="689"/>
                    <a:pt x="384" y="721"/>
                    <a:pt x="474" y="721"/>
                  </a:cubicBezTo>
                  <a:cubicBezTo>
                    <a:pt x="660" y="721"/>
                    <a:pt x="834" y="583"/>
                    <a:pt x="834" y="358"/>
                  </a:cubicBezTo>
                  <a:cubicBezTo>
                    <a:pt x="834" y="167"/>
                    <a:pt x="667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1624860" y="4041636"/>
              <a:ext cx="366736" cy="366770"/>
            </a:xfrm>
            <a:custGeom>
              <a:rect b="b" l="l" r="r" t="t"/>
              <a:pathLst>
                <a:path extrusionOk="0" h="10718" w="10717">
                  <a:moveTo>
                    <a:pt x="8050" y="1511"/>
                  </a:moveTo>
                  <a:cubicBezTo>
                    <a:pt x="8436" y="1511"/>
                    <a:pt x="8823" y="1725"/>
                    <a:pt x="8978" y="2192"/>
                  </a:cubicBezTo>
                  <a:lnTo>
                    <a:pt x="9764" y="2192"/>
                  </a:lnTo>
                  <a:cubicBezTo>
                    <a:pt x="10145" y="2215"/>
                    <a:pt x="10145" y="2787"/>
                    <a:pt x="9764" y="2811"/>
                  </a:cubicBezTo>
                  <a:lnTo>
                    <a:pt x="8978" y="2811"/>
                  </a:lnTo>
                  <a:cubicBezTo>
                    <a:pt x="8834" y="3226"/>
                    <a:pt x="8457" y="3491"/>
                    <a:pt x="8055" y="3491"/>
                  </a:cubicBezTo>
                  <a:cubicBezTo>
                    <a:pt x="7926" y="3491"/>
                    <a:pt x="7795" y="3464"/>
                    <a:pt x="7668" y="3406"/>
                  </a:cubicBezTo>
                  <a:lnTo>
                    <a:pt x="6216" y="5049"/>
                  </a:lnTo>
                  <a:cubicBezTo>
                    <a:pt x="6287" y="5192"/>
                    <a:pt x="6335" y="5359"/>
                    <a:pt x="6335" y="5526"/>
                  </a:cubicBezTo>
                  <a:cubicBezTo>
                    <a:pt x="6371" y="6216"/>
                    <a:pt x="5859" y="6562"/>
                    <a:pt x="5347" y="6562"/>
                  </a:cubicBezTo>
                  <a:cubicBezTo>
                    <a:pt x="4835" y="6562"/>
                    <a:pt x="4323" y="6216"/>
                    <a:pt x="4358" y="5526"/>
                  </a:cubicBezTo>
                  <a:cubicBezTo>
                    <a:pt x="4358" y="5454"/>
                    <a:pt x="4382" y="5407"/>
                    <a:pt x="4382" y="5335"/>
                  </a:cubicBezTo>
                  <a:lnTo>
                    <a:pt x="3096" y="4049"/>
                  </a:lnTo>
                  <a:cubicBezTo>
                    <a:pt x="2977" y="4121"/>
                    <a:pt x="2810" y="4168"/>
                    <a:pt x="2667" y="4168"/>
                  </a:cubicBezTo>
                  <a:cubicBezTo>
                    <a:pt x="2501" y="4168"/>
                    <a:pt x="2358" y="4121"/>
                    <a:pt x="2215" y="4049"/>
                  </a:cubicBezTo>
                  <a:lnTo>
                    <a:pt x="1167" y="5121"/>
                  </a:lnTo>
                  <a:cubicBezTo>
                    <a:pt x="1096" y="5192"/>
                    <a:pt x="1024" y="5216"/>
                    <a:pt x="929" y="5216"/>
                  </a:cubicBezTo>
                  <a:cubicBezTo>
                    <a:pt x="667" y="5216"/>
                    <a:pt x="524" y="4883"/>
                    <a:pt x="715" y="4692"/>
                  </a:cubicBezTo>
                  <a:lnTo>
                    <a:pt x="1786" y="3620"/>
                  </a:lnTo>
                  <a:cubicBezTo>
                    <a:pt x="1715" y="3478"/>
                    <a:pt x="1667" y="3335"/>
                    <a:pt x="1667" y="3168"/>
                  </a:cubicBezTo>
                  <a:cubicBezTo>
                    <a:pt x="1632" y="2477"/>
                    <a:pt x="2144" y="2132"/>
                    <a:pt x="2656" y="2132"/>
                  </a:cubicBezTo>
                  <a:cubicBezTo>
                    <a:pt x="3168" y="2132"/>
                    <a:pt x="3680" y="2477"/>
                    <a:pt x="3644" y="3168"/>
                  </a:cubicBezTo>
                  <a:cubicBezTo>
                    <a:pt x="3644" y="3335"/>
                    <a:pt x="3620" y="3478"/>
                    <a:pt x="3549" y="3620"/>
                  </a:cubicBezTo>
                  <a:lnTo>
                    <a:pt x="4715" y="4787"/>
                  </a:lnTo>
                  <a:cubicBezTo>
                    <a:pt x="4882" y="4621"/>
                    <a:pt x="5120" y="4549"/>
                    <a:pt x="5358" y="4549"/>
                  </a:cubicBezTo>
                  <a:cubicBezTo>
                    <a:pt x="5478" y="4549"/>
                    <a:pt x="5620" y="4573"/>
                    <a:pt x="5740" y="4621"/>
                  </a:cubicBezTo>
                  <a:lnTo>
                    <a:pt x="7192" y="3001"/>
                  </a:lnTo>
                  <a:cubicBezTo>
                    <a:pt x="7097" y="2835"/>
                    <a:pt x="7049" y="2668"/>
                    <a:pt x="7049" y="2501"/>
                  </a:cubicBezTo>
                  <a:cubicBezTo>
                    <a:pt x="7049" y="1870"/>
                    <a:pt x="7550" y="1511"/>
                    <a:pt x="8050" y="1511"/>
                  </a:cubicBezTo>
                  <a:close/>
                  <a:moveTo>
                    <a:pt x="1310" y="1"/>
                  </a:moveTo>
                  <a:cubicBezTo>
                    <a:pt x="596" y="1"/>
                    <a:pt x="0" y="596"/>
                    <a:pt x="0" y="1334"/>
                  </a:cubicBezTo>
                  <a:lnTo>
                    <a:pt x="0" y="6716"/>
                  </a:lnTo>
                  <a:cubicBezTo>
                    <a:pt x="0" y="7431"/>
                    <a:pt x="596" y="8026"/>
                    <a:pt x="1310" y="8026"/>
                  </a:cubicBezTo>
                  <a:lnTo>
                    <a:pt x="3834" y="8026"/>
                  </a:lnTo>
                  <a:lnTo>
                    <a:pt x="2715" y="10265"/>
                  </a:lnTo>
                  <a:cubicBezTo>
                    <a:pt x="2644" y="10431"/>
                    <a:pt x="2691" y="10598"/>
                    <a:pt x="2858" y="10693"/>
                  </a:cubicBezTo>
                  <a:cubicBezTo>
                    <a:pt x="2906" y="10717"/>
                    <a:pt x="2953" y="10717"/>
                    <a:pt x="3001" y="10717"/>
                  </a:cubicBezTo>
                  <a:cubicBezTo>
                    <a:pt x="3120" y="10717"/>
                    <a:pt x="3215" y="10646"/>
                    <a:pt x="3287" y="10550"/>
                  </a:cubicBezTo>
                  <a:lnTo>
                    <a:pt x="4549" y="8026"/>
                  </a:lnTo>
                  <a:lnTo>
                    <a:pt x="5835" y="8026"/>
                  </a:lnTo>
                  <a:lnTo>
                    <a:pt x="7097" y="10550"/>
                  </a:lnTo>
                  <a:cubicBezTo>
                    <a:pt x="7145" y="10646"/>
                    <a:pt x="7240" y="10717"/>
                    <a:pt x="7359" y="10717"/>
                  </a:cubicBezTo>
                  <a:cubicBezTo>
                    <a:pt x="7430" y="10717"/>
                    <a:pt x="7478" y="10717"/>
                    <a:pt x="7502" y="10693"/>
                  </a:cubicBezTo>
                  <a:cubicBezTo>
                    <a:pt x="7668" y="10598"/>
                    <a:pt x="7740" y="10431"/>
                    <a:pt x="7645" y="10265"/>
                  </a:cubicBezTo>
                  <a:lnTo>
                    <a:pt x="6525" y="8026"/>
                  </a:lnTo>
                  <a:lnTo>
                    <a:pt x="9383" y="8026"/>
                  </a:lnTo>
                  <a:cubicBezTo>
                    <a:pt x="10121" y="8026"/>
                    <a:pt x="10717" y="7431"/>
                    <a:pt x="10717" y="6716"/>
                  </a:cubicBezTo>
                  <a:lnTo>
                    <a:pt x="10717" y="1334"/>
                  </a:lnTo>
                  <a:cubicBezTo>
                    <a:pt x="10717" y="977"/>
                    <a:pt x="10574" y="644"/>
                    <a:pt x="10336" y="382"/>
                  </a:cubicBezTo>
                  <a:cubicBezTo>
                    <a:pt x="10074" y="144"/>
                    <a:pt x="9740" y="1"/>
                    <a:pt x="9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1884008" y="4114969"/>
              <a:ext cx="28539" cy="24707"/>
            </a:xfrm>
            <a:custGeom>
              <a:rect b="b" l="l" r="r" t="t"/>
              <a:pathLst>
                <a:path extrusionOk="0" h="722" w="834">
                  <a:moveTo>
                    <a:pt x="477" y="1"/>
                  </a:moveTo>
                  <a:cubicBezTo>
                    <a:pt x="143" y="1"/>
                    <a:pt x="0" y="382"/>
                    <a:pt x="215" y="620"/>
                  </a:cubicBezTo>
                  <a:cubicBezTo>
                    <a:pt x="292" y="690"/>
                    <a:pt x="384" y="722"/>
                    <a:pt x="474" y="722"/>
                  </a:cubicBezTo>
                  <a:cubicBezTo>
                    <a:pt x="660" y="722"/>
                    <a:pt x="834" y="583"/>
                    <a:pt x="834" y="358"/>
                  </a:cubicBezTo>
                  <a:cubicBezTo>
                    <a:pt x="834" y="168"/>
                    <a:pt x="667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21"/>
          <p:cNvSpPr/>
          <p:nvPr/>
        </p:nvSpPr>
        <p:spPr>
          <a:xfrm>
            <a:off x="4209913" y="1195250"/>
            <a:ext cx="724200" cy="72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21"/>
          <p:cNvGrpSpPr/>
          <p:nvPr/>
        </p:nvGrpSpPr>
        <p:grpSpPr>
          <a:xfrm>
            <a:off x="4387406" y="1373939"/>
            <a:ext cx="369200" cy="366838"/>
            <a:chOff x="3996306" y="3462223"/>
            <a:chExt cx="369200" cy="366838"/>
          </a:xfrm>
        </p:grpSpPr>
        <p:sp>
          <p:nvSpPr>
            <p:cNvPr id="350" name="Google Shape;350;p21"/>
            <p:cNvSpPr/>
            <p:nvPr/>
          </p:nvSpPr>
          <p:spPr>
            <a:xfrm>
              <a:off x="4129148" y="3759663"/>
              <a:ext cx="101873" cy="69330"/>
            </a:xfrm>
            <a:custGeom>
              <a:rect b="b" l="l" r="r" t="t"/>
              <a:pathLst>
                <a:path extrusionOk="0" h="2026" w="2977">
                  <a:moveTo>
                    <a:pt x="1477" y="1"/>
                  </a:moveTo>
                  <a:cubicBezTo>
                    <a:pt x="667" y="1"/>
                    <a:pt x="0" y="668"/>
                    <a:pt x="0" y="1477"/>
                  </a:cubicBezTo>
                  <a:lnTo>
                    <a:pt x="0" y="1716"/>
                  </a:lnTo>
                  <a:cubicBezTo>
                    <a:pt x="0" y="1882"/>
                    <a:pt x="143" y="2025"/>
                    <a:pt x="310" y="2025"/>
                  </a:cubicBezTo>
                  <a:lnTo>
                    <a:pt x="2667" y="2025"/>
                  </a:lnTo>
                  <a:cubicBezTo>
                    <a:pt x="2834" y="2025"/>
                    <a:pt x="2977" y="1882"/>
                    <a:pt x="2977" y="1692"/>
                  </a:cubicBezTo>
                  <a:lnTo>
                    <a:pt x="2977" y="1477"/>
                  </a:lnTo>
                  <a:cubicBezTo>
                    <a:pt x="2977" y="668"/>
                    <a:pt x="2310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4140543" y="3680615"/>
              <a:ext cx="92120" cy="78980"/>
            </a:xfrm>
            <a:custGeom>
              <a:rect b="b" l="l" r="r" t="t"/>
              <a:pathLst>
                <a:path extrusionOk="0" h="2308" w="2692">
                  <a:moveTo>
                    <a:pt x="1144" y="1"/>
                  </a:moveTo>
                  <a:cubicBezTo>
                    <a:pt x="524" y="1"/>
                    <a:pt x="1" y="501"/>
                    <a:pt x="1" y="1144"/>
                  </a:cubicBezTo>
                  <a:cubicBezTo>
                    <a:pt x="1" y="1842"/>
                    <a:pt x="575" y="2307"/>
                    <a:pt x="1175" y="2307"/>
                  </a:cubicBezTo>
                  <a:cubicBezTo>
                    <a:pt x="1456" y="2307"/>
                    <a:pt x="1742" y="2205"/>
                    <a:pt x="1977" y="1978"/>
                  </a:cubicBezTo>
                  <a:cubicBezTo>
                    <a:pt x="2692" y="1239"/>
                    <a:pt x="2191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996306" y="3759663"/>
              <a:ext cx="102694" cy="69330"/>
            </a:xfrm>
            <a:custGeom>
              <a:rect b="b" l="l" r="r" t="t"/>
              <a:pathLst>
                <a:path extrusionOk="0" h="2026" w="3001">
                  <a:moveTo>
                    <a:pt x="1501" y="1"/>
                  </a:moveTo>
                  <a:cubicBezTo>
                    <a:pt x="667" y="1"/>
                    <a:pt x="24" y="668"/>
                    <a:pt x="24" y="1477"/>
                  </a:cubicBezTo>
                  <a:lnTo>
                    <a:pt x="24" y="1716"/>
                  </a:lnTo>
                  <a:cubicBezTo>
                    <a:pt x="0" y="1882"/>
                    <a:pt x="143" y="2025"/>
                    <a:pt x="334" y="2025"/>
                  </a:cubicBezTo>
                  <a:lnTo>
                    <a:pt x="2668" y="2025"/>
                  </a:lnTo>
                  <a:cubicBezTo>
                    <a:pt x="2858" y="2025"/>
                    <a:pt x="3001" y="1882"/>
                    <a:pt x="3001" y="1692"/>
                  </a:cubicBezTo>
                  <a:lnTo>
                    <a:pt x="3001" y="1477"/>
                  </a:lnTo>
                  <a:cubicBezTo>
                    <a:pt x="3001" y="668"/>
                    <a:pt x="2334" y="1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008523" y="3680615"/>
              <a:ext cx="92120" cy="78980"/>
            </a:xfrm>
            <a:custGeom>
              <a:rect b="b" l="l" r="r" t="t"/>
              <a:pathLst>
                <a:path extrusionOk="0" h="2308" w="2692">
                  <a:moveTo>
                    <a:pt x="1144" y="1"/>
                  </a:moveTo>
                  <a:cubicBezTo>
                    <a:pt x="501" y="1"/>
                    <a:pt x="1" y="501"/>
                    <a:pt x="1" y="1144"/>
                  </a:cubicBezTo>
                  <a:cubicBezTo>
                    <a:pt x="1" y="1842"/>
                    <a:pt x="575" y="2307"/>
                    <a:pt x="1168" y="2307"/>
                  </a:cubicBezTo>
                  <a:cubicBezTo>
                    <a:pt x="1445" y="2307"/>
                    <a:pt x="1726" y="2205"/>
                    <a:pt x="1953" y="1978"/>
                  </a:cubicBezTo>
                  <a:cubicBezTo>
                    <a:pt x="2692" y="1239"/>
                    <a:pt x="2168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261169" y="3759663"/>
              <a:ext cx="102694" cy="69398"/>
            </a:xfrm>
            <a:custGeom>
              <a:rect b="b" l="l" r="r" t="t"/>
              <a:pathLst>
                <a:path extrusionOk="0" h="2028" w="3001">
                  <a:moveTo>
                    <a:pt x="1500" y="1"/>
                  </a:moveTo>
                  <a:cubicBezTo>
                    <a:pt x="667" y="1"/>
                    <a:pt x="0" y="668"/>
                    <a:pt x="0" y="1477"/>
                  </a:cubicBezTo>
                  <a:lnTo>
                    <a:pt x="0" y="1716"/>
                  </a:lnTo>
                  <a:cubicBezTo>
                    <a:pt x="0" y="1882"/>
                    <a:pt x="143" y="2025"/>
                    <a:pt x="333" y="2025"/>
                  </a:cubicBezTo>
                  <a:lnTo>
                    <a:pt x="2667" y="2025"/>
                  </a:lnTo>
                  <a:cubicBezTo>
                    <a:pt x="2680" y="2027"/>
                    <a:pt x="2692" y="2027"/>
                    <a:pt x="2704" y="2027"/>
                  </a:cubicBezTo>
                  <a:cubicBezTo>
                    <a:pt x="2876" y="2027"/>
                    <a:pt x="3001" y="1871"/>
                    <a:pt x="3001" y="1716"/>
                  </a:cubicBezTo>
                  <a:lnTo>
                    <a:pt x="3001" y="1501"/>
                  </a:lnTo>
                  <a:cubicBezTo>
                    <a:pt x="3001" y="668"/>
                    <a:pt x="2334" y="25"/>
                    <a:pt x="1500" y="25"/>
                  </a:cubicBezTo>
                  <a:lnTo>
                    <a:pt x="1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272564" y="3680615"/>
              <a:ext cx="92942" cy="78980"/>
            </a:xfrm>
            <a:custGeom>
              <a:rect b="b" l="l" r="r" t="t"/>
              <a:pathLst>
                <a:path extrusionOk="0" h="2308" w="2716">
                  <a:moveTo>
                    <a:pt x="1167" y="1"/>
                  </a:moveTo>
                  <a:cubicBezTo>
                    <a:pt x="524" y="1"/>
                    <a:pt x="0" y="501"/>
                    <a:pt x="0" y="1144"/>
                  </a:cubicBezTo>
                  <a:cubicBezTo>
                    <a:pt x="0" y="1842"/>
                    <a:pt x="575" y="2307"/>
                    <a:pt x="1175" y="2307"/>
                  </a:cubicBezTo>
                  <a:cubicBezTo>
                    <a:pt x="1456" y="2307"/>
                    <a:pt x="1742" y="2205"/>
                    <a:pt x="1977" y="1978"/>
                  </a:cubicBezTo>
                  <a:cubicBezTo>
                    <a:pt x="2715" y="1239"/>
                    <a:pt x="2191" y="1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031347" y="3462223"/>
              <a:ext cx="298296" cy="193993"/>
            </a:xfrm>
            <a:custGeom>
              <a:rect b="b" l="l" r="r" t="t"/>
              <a:pathLst>
                <a:path extrusionOk="0" h="5669" w="8717">
                  <a:moveTo>
                    <a:pt x="3711" y="1332"/>
                  </a:moveTo>
                  <a:cubicBezTo>
                    <a:pt x="4130" y="1332"/>
                    <a:pt x="4130" y="1979"/>
                    <a:pt x="3711" y="1979"/>
                  </a:cubicBezTo>
                  <a:cubicBezTo>
                    <a:pt x="3697" y="1979"/>
                    <a:pt x="3683" y="1979"/>
                    <a:pt x="3668" y="1977"/>
                  </a:cubicBezTo>
                  <a:lnTo>
                    <a:pt x="1644" y="1977"/>
                  </a:lnTo>
                  <a:cubicBezTo>
                    <a:pt x="1263" y="1930"/>
                    <a:pt x="1263" y="1382"/>
                    <a:pt x="1644" y="1334"/>
                  </a:cubicBezTo>
                  <a:lnTo>
                    <a:pt x="3668" y="1334"/>
                  </a:lnTo>
                  <a:cubicBezTo>
                    <a:pt x="3683" y="1333"/>
                    <a:pt x="3697" y="1332"/>
                    <a:pt x="3711" y="1332"/>
                  </a:cubicBezTo>
                  <a:close/>
                  <a:moveTo>
                    <a:pt x="7029" y="1340"/>
                  </a:moveTo>
                  <a:cubicBezTo>
                    <a:pt x="7109" y="1340"/>
                    <a:pt x="7192" y="1370"/>
                    <a:pt x="7264" y="1430"/>
                  </a:cubicBezTo>
                  <a:cubicBezTo>
                    <a:pt x="7383" y="1549"/>
                    <a:pt x="7383" y="1763"/>
                    <a:pt x="7264" y="1882"/>
                  </a:cubicBezTo>
                  <a:lnTo>
                    <a:pt x="5906" y="3216"/>
                  </a:lnTo>
                  <a:cubicBezTo>
                    <a:pt x="5859" y="3287"/>
                    <a:pt x="5764" y="3311"/>
                    <a:pt x="5692" y="3311"/>
                  </a:cubicBezTo>
                  <a:lnTo>
                    <a:pt x="2787" y="3311"/>
                  </a:lnTo>
                  <a:lnTo>
                    <a:pt x="1882" y="4216"/>
                  </a:lnTo>
                  <a:cubicBezTo>
                    <a:pt x="1810" y="4287"/>
                    <a:pt x="1739" y="4311"/>
                    <a:pt x="1644" y="4311"/>
                  </a:cubicBezTo>
                  <a:cubicBezTo>
                    <a:pt x="1572" y="4311"/>
                    <a:pt x="1477" y="4287"/>
                    <a:pt x="1429" y="4216"/>
                  </a:cubicBezTo>
                  <a:cubicBezTo>
                    <a:pt x="1286" y="4097"/>
                    <a:pt x="1286" y="3906"/>
                    <a:pt x="1429" y="3787"/>
                  </a:cubicBezTo>
                  <a:lnTo>
                    <a:pt x="2429" y="2763"/>
                  </a:lnTo>
                  <a:cubicBezTo>
                    <a:pt x="2488" y="2724"/>
                    <a:pt x="2546" y="2685"/>
                    <a:pt x="2617" y="2685"/>
                  </a:cubicBezTo>
                  <a:cubicBezTo>
                    <a:pt x="2633" y="2685"/>
                    <a:pt x="2650" y="2687"/>
                    <a:pt x="2668" y="2692"/>
                  </a:cubicBezTo>
                  <a:lnTo>
                    <a:pt x="5549" y="2692"/>
                  </a:lnTo>
                  <a:lnTo>
                    <a:pt x="6811" y="1430"/>
                  </a:lnTo>
                  <a:cubicBezTo>
                    <a:pt x="6871" y="1370"/>
                    <a:pt x="6948" y="1340"/>
                    <a:pt x="7029" y="1340"/>
                  </a:cubicBezTo>
                  <a:close/>
                  <a:moveTo>
                    <a:pt x="977" y="1"/>
                  </a:moveTo>
                  <a:cubicBezTo>
                    <a:pt x="429" y="1"/>
                    <a:pt x="0" y="429"/>
                    <a:pt x="0" y="977"/>
                  </a:cubicBezTo>
                  <a:lnTo>
                    <a:pt x="0" y="4668"/>
                  </a:lnTo>
                  <a:cubicBezTo>
                    <a:pt x="0" y="4930"/>
                    <a:pt x="96" y="5192"/>
                    <a:pt x="286" y="5383"/>
                  </a:cubicBezTo>
                  <a:cubicBezTo>
                    <a:pt x="477" y="5549"/>
                    <a:pt x="715" y="5668"/>
                    <a:pt x="977" y="5668"/>
                  </a:cubicBezTo>
                  <a:lnTo>
                    <a:pt x="7716" y="5668"/>
                  </a:lnTo>
                  <a:cubicBezTo>
                    <a:pt x="7978" y="5668"/>
                    <a:pt x="8240" y="5549"/>
                    <a:pt x="8407" y="5383"/>
                  </a:cubicBezTo>
                  <a:cubicBezTo>
                    <a:pt x="8597" y="5192"/>
                    <a:pt x="8717" y="4930"/>
                    <a:pt x="8717" y="4668"/>
                  </a:cubicBezTo>
                  <a:lnTo>
                    <a:pt x="8717" y="977"/>
                  </a:lnTo>
                  <a:cubicBezTo>
                    <a:pt x="8717" y="715"/>
                    <a:pt x="8597" y="453"/>
                    <a:pt x="8407" y="286"/>
                  </a:cubicBezTo>
                  <a:cubicBezTo>
                    <a:pt x="8216" y="96"/>
                    <a:pt x="7978" y="1"/>
                    <a:pt x="7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21"/>
          <p:cNvSpPr/>
          <p:nvPr/>
        </p:nvSpPr>
        <p:spPr>
          <a:xfrm>
            <a:off x="5941363" y="1195250"/>
            <a:ext cx="724200" cy="724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21"/>
          <p:cNvGrpSpPr/>
          <p:nvPr/>
        </p:nvGrpSpPr>
        <p:grpSpPr>
          <a:xfrm>
            <a:off x="6140288" y="1374426"/>
            <a:ext cx="326573" cy="365860"/>
            <a:chOff x="850813" y="2867647"/>
            <a:chExt cx="326573" cy="365860"/>
          </a:xfrm>
        </p:grpSpPr>
        <p:sp>
          <p:nvSpPr>
            <p:cNvPr id="359" name="Google Shape;359;p21"/>
            <p:cNvSpPr/>
            <p:nvPr/>
          </p:nvSpPr>
          <p:spPr>
            <a:xfrm>
              <a:off x="977051" y="2867647"/>
              <a:ext cx="152293" cy="249434"/>
            </a:xfrm>
            <a:custGeom>
              <a:rect b="b" l="l" r="r" t="t"/>
              <a:pathLst>
                <a:path extrusionOk="0" h="7295" w="4454">
                  <a:moveTo>
                    <a:pt x="379" y="1"/>
                  </a:moveTo>
                  <a:cubicBezTo>
                    <a:pt x="307" y="1"/>
                    <a:pt x="249" y="40"/>
                    <a:pt x="191" y="79"/>
                  </a:cubicBezTo>
                  <a:cubicBezTo>
                    <a:pt x="119" y="150"/>
                    <a:pt x="95" y="245"/>
                    <a:pt x="95" y="317"/>
                  </a:cubicBezTo>
                  <a:cubicBezTo>
                    <a:pt x="95" y="793"/>
                    <a:pt x="286" y="1246"/>
                    <a:pt x="596" y="1603"/>
                  </a:cubicBezTo>
                  <a:cubicBezTo>
                    <a:pt x="905" y="1889"/>
                    <a:pt x="1334" y="2055"/>
                    <a:pt x="1786" y="2079"/>
                  </a:cubicBezTo>
                  <a:lnTo>
                    <a:pt x="1786" y="3079"/>
                  </a:lnTo>
                  <a:lnTo>
                    <a:pt x="1715" y="3008"/>
                  </a:lnTo>
                  <a:cubicBezTo>
                    <a:pt x="1358" y="2698"/>
                    <a:pt x="905" y="2508"/>
                    <a:pt x="429" y="2508"/>
                  </a:cubicBezTo>
                  <a:cubicBezTo>
                    <a:pt x="357" y="2508"/>
                    <a:pt x="262" y="2532"/>
                    <a:pt x="191" y="2603"/>
                  </a:cubicBezTo>
                  <a:cubicBezTo>
                    <a:pt x="143" y="2651"/>
                    <a:pt x="95" y="2746"/>
                    <a:pt x="95" y="2841"/>
                  </a:cubicBezTo>
                  <a:cubicBezTo>
                    <a:pt x="119" y="3317"/>
                    <a:pt x="286" y="3746"/>
                    <a:pt x="596" y="4103"/>
                  </a:cubicBezTo>
                  <a:cubicBezTo>
                    <a:pt x="929" y="4389"/>
                    <a:pt x="1334" y="4580"/>
                    <a:pt x="1786" y="4580"/>
                  </a:cubicBezTo>
                  <a:lnTo>
                    <a:pt x="1786" y="5389"/>
                  </a:lnTo>
                  <a:cubicBezTo>
                    <a:pt x="1119" y="5461"/>
                    <a:pt x="500" y="5699"/>
                    <a:pt x="0" y="6128"/>
                  </a:cubicBezTo>
                  <a:lnTo>
                    <a:pt x="1500" y="6128"/>
                  </a:lnTo>
                  <a:cubicBezTo>
                    <a:pt x="2167" y="6128"/>
                    <a:pt x="2763" y="6628"/>
                    <a:pt x="2882" y="7294"/>
                  </a:cubicBezTo>
                  <a:lnTo>
                    <a:pt x="4215" y="6532"/>
                  </a:lnTo>
                  <a:cubicBezTo>
                    <a:pt x="4287" y="6485"/>
                    <a:pt x="4382" y="6437"/>
                    <a:pt x="4453" y="6413"/>
                  </a:cubicBezTo>
                  <a:cubicBezTo>
                    <a:pt x="3906" y="5842"/>
                    <a:pt x="3167" y="5461"/>
                    <a:pt x="2382" y="5389"/>
                  </a:cubicBezTo>
                  <a:lnTo>
                    <a:pt x="2382" y="4580"/>
                  </a:lnTo>
                  <a:cubicBezTo>
                    <a:pt x="2810" y="4580"/>
                    <a:pt x="3239" y="4389"/>
                    <a:pt x="3572" y="4103"/>
                  </a:cubicBezTo>
                  <a:cubicBezTo>
                    <a:pt x="3882" y="3746"/>
                    <a:pt x="4049" y="3317"/>
                    <a:pt x="4049" y="2841"/>
                  </a:cubicBezTo>
                  <a:cubicBezTo>
                    <a:pt x="4072" y="2746"/>
                    <a:pt x="4025" y="2651"/>
                    <a:pt x="3977" y="2603"/>
                  </a:cubicBezTo>
                  <a:cubicBezTo>
                    <a:pt x="3906" y="2532"/>
                    <a:pt x="3810" y="2508"/>
                    <a:pt x="3739" y="2508"/>
                  </a:cubicBezTo>
                  <a:cubicBezTo>
                    <a:pt x="3263" y="2508"/>
                    <a:pt x="2810" y="2698"/>
                    <a:pt x="2453" y="3008"/>
                  </a:cubicBezTo>
                  <a:lnTo>
                    <a:pt x="2382" y="3079"/>
                  </a:lnTo>
                  <a:lnTo>
                    <a:pt x="2382" y="2079"/>
                  </a:lnTo>
                  <a:cubicBezTo>
                    <a:pt x="2834" y="2055"/>
                    <a:pt x="3239" y="1889"/>
                    <a:pt x="3572" y="1603"/>
                  </a:cubicBezTo>
                  <a:cubicBezTo>
                    <a:pt x="3882" y="1246"/>
                    <a:pt x="4049" y="793"/>
                    <a:pt x="4072" y="341"/>
                  </a:cubicBezTo>
                  <a:cubicBezTo>
                    <a:pt x="4072" y="245"/>
                    <a:pt x="4049" y="150"/>
                    <a:pt x="3977" y="103"/>
                  </a:cubicBezTo>
                  <a:cubicBezTo>
                    <a:pt x="3918" y="44"/>
                    <a:pt x="3860" y="1"/>
                    <a:pt x="3788" y="1"/>
                  </a:cubicBezTo>
                  <a:cubicBezTo>
                    <a:pt x="3772" y="1"/>
                    <a:pt x="3756" y="3"/>
                    <a:pt x="3739" y="7"/>
                  </a:cubicBezTo>
                  <a:cubicBezTo>
                    <a:pt x="3263" y="7"/>
                    <a:pt x="2810" y="174"/>
                    <a:pt x="2477" y="484"/>
                  </a:cubicBezTo>
                  <a:cubicBezTo>
                    <a:pt x="2286" y="674"/>
                    <a:pt x="2143" y="912"/>
                    <a:pt x="2072" y="1150"/>
                  </a:cubicBezTo>
                  <a:cubicBezTo>
                    <a:pt x="2001" y="912"/>
                    <a:pt x="1881" y="674"/>
                    <a:pt x="1691" y="484"/>
                  </a:cubicBezTo>
                  <a:cubicBezTo>
                    <a:pt x="1358" y="174"/>
                    <a:pt x="905" y="7"/>
                    <a:pt x="429" y="7"/>
                  </a:cubicBezTo>
                  <a:cubicBezTo>
                    <a:pt x="411" y="3"/>
                    <a:pt x="395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850813" y="3099062"/>
              <a:ext cx="326573" cy="134445"/>
            </a:xfrm>
            <a:custGeom>
              <a:rect b="b" l="l" r="r" t="t"/>
              <a:pathLst>
                <a:path extrusionOk="0" h="3932" w="9551">
                  <a:moveTo>
                    <a:pt x="5261" y="0"/>
                  </a:moveTo>
                  <a:cubicBezTo>
                    <a:pt x="5238" y="0"/>
                    <a:pt x="5216" y="1"/>
                    <a:pt x="5192" y="3"/>
                  </a:cubicBezTo>
                  <a:lnTo>
                    <a:pt x="3097" y="3"/>
                  </a:lnTo>
                  <a:cubicBezTo>
                    <a:pt x="2573" y="3"/>
                    <a:pt x="2073" y="217"/>
                    <a:pt x="1692" y="598"/>
                  </a:cubicBezTo>
                  <a:lnTo>
                    <a:pt x="96" y="2170"/>
                  </a:lnTo>
                  <a:cubicBezTo>
                    <a:pt x="25" y="2217"/>
                    <a:pt x="1" y="2336"/>
                    <a:pt x="1" y="2432"/>
                  </a:cubicBezTo>
                  <a:cubicBezTo>
                    <a:pt x="25" y="2527"/>
                    <a:pt x="72" y="2622"/>
                    <a:pt x="168" y="2646"/>
                  </a:cubicBezTo>
                  <a:lnTo>
                    <a:pt x="2478" y="3884"/>
                  </a:lnTo>
                  <a:cubicBezTo>
                    <a:pt x="2525" y="3908"/>
                    <a:pt x="2573" y="3932"/>
                    <a:pt x="2644" y="3932"/>
                  </a:cubicBezTo>
                  <a:cubicBezTo>
                    <a:pt x="2716" y="3932"/>
                    <a:pt x="2787" y="3908"/>
                    <a:pt x="2859" y="3837"/>
                  </a:cubicBezTo>
                  <a:lnTo>
                    <a:pt x="3430" y="3265"/>
                  </a:lnTo>
                  <a:cubicBezTo>
                    <a:pt x="3525" y="3170"/>
                    <a:pt x="3668" y="3122"/>
                    <a:pt x="3787" y="3122"/>
                  </a:cubicBezTo>
                  <a:lnTo>
                    <a:pt x="6121" y="3122"/>
                  </a:lnTo>
                  <a:cubicBezTo>
                    <a:pt x="6407" y="3122"/>
                    <a:pt x="6669" y="3051"/>
                    <a:pt x="6907" y="2908"/>
                  </a:cubicBezTo>
                  <a:lnTo>
                    <a:pt x="9027" y="1693"/>
                  </a:lnTo>
                  <a:cubicBezTo>
                    <a:pt x="9431" y="1431"/>
                    <a:pt x="9551" y="884"/>
                    <a:pt x="9241" y="503"/>
                  </a:cubicBezTo>
                  <a:cubicBezTo>
                    <a:pt x="9090" y="307"/>
                    <a:pt x="8853" y="197"/>
                    <a:pt x="8615" y="197"/>
                  </a:cubicBezTo>
                  <a:cubicBezTo>
                    <a:pt x="8478" y="197"/>
                    <a:pt x="8339" y="233"/>
                    <a:pt x="8217" y="312"/>
                  </a:cubicBezTo>
                  <a:lnTo>
                    <a:pt x="6502" y="1289"/>
                  </a:lnTo>
                  <a:cubicBezTo>
                    <a:pt x="6288" y="1836"/>
                    <a:pt x="5764" y="2193"/>
                    <a:pt x="5192" y="2193"/>
                  </a:cubicBezTo>
                  <a:lnTo>
                    <a:pt x="3978" y="2193"/>
                  </a:lnTo>
                  <a:cubicBezTo>
                    <a:pt x="3963" y="2195"/>
                    <a:pt x="3949" y="2196"/>
                    <a:pt x="3935" y="2196"/>
                  </a:cubicBezTo>
                  <a:cubicBezTo>
                    <a:pt x="3516" y="2196"/>
                    <a:pt x="3516" y="1548"/>
                    <a:pt x="3935" y="1548"/>
                  </a:cubicBezTo>
                  <a:cubicBezTo>
                    <a:pt x="3949" y="1548"/>
                    <a:pt x="3963" y="1549"/>
                    <a:pt x="3978" y="1550"/>
                  </a:cubicBezTo>
                  <a:lnTo>
                    <a:pt x="5192" y="1550"/>
                  </a:lnTo>
                  <a:cubicBezTo>
                    <a:pt x="5216" y="1552"/>
                    <a:pt x="5238" y="1553"/>
                    <a:pt x="5261" y="1553"/>
                  </a:cubicBezTo>
                  <a:cubicBezTo>
                    <a:pt x="6289" y="1553"/>
                    <a:pt x="6289" y="0"/>
                    <a:pt x="5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21"/>
          <p:cNvSpPr/>
          <p:nvPr/>
        </p:nvSpPr>
        <p:spPr>
          <a:xfrm>
            <a:off x="747013" y="1195250"/>
            <a:ext cx="724200" cy="7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21"/>
          <p:cNvGrpSpPr/>
          <p:nvPr/>
        </p:nvGrpSpPr>
        <p:grpSpPr>
          <a:xfrm>
            <a:off x="971730" y="1373969"/>
            <a:ext cx="274684" cy="366770"/>
            <a:chOff x="876743" y="4633266"/>
            <a:chExt cx="274684" cy="366770"/>
          </a:xfrm>
        </p:grpSpPr>
        <p:sp>
          <p:nvSpPr>
            <p:cNvPr id="363" name="Google Shape;363;p21"/>
            <p:cNvSpPr/>
            <p:nvPr/>
          </p:nvSpPr>
          <p:spPr>
            <a:xfrm>
              <a:off x="985117" y="4826574"/>
              <a:ext cx="68508" cy="59372"/>
            </a:xfrm>
            <a:custGeom>
              <a:rect b="b" l="l" r="r" t="t"/>
              <a:pathLst>
                <a:path extrusionOk="0" h="1735" w="2002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979437" y="4907094"/>
              <a:ext cx="70117" cy="44862"/>
            </a:xfrm>
            <a:custGeom>
              <a:rect b="b" l="l" r="r" t="t"/>
              <a:pathLst>
                <a:path extrusionOk="0" h="1311" w="2049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876743" y="4725146"/>
              <a:ext cx="274684" cy="274889"/>
            </a:xfrm>
            <a:custGeom>
              <a:rect b="b" l="l" r="r" t="t"/>
              <a:pathLst>
                <a:path extrusionOk="0" h="8033" w="8027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897925" y="4633266"/>
              <a:ext cx="244536" cy="21251"/>
            </a:xfrm>
            <a:custGeom>
              <a:rect b="b" l="l" r="r" t="t"/>
              <a:pathLst>
                <a:path extrusionOk="0" h="621" w="7146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932145" y="4679736"/>
              <a:ext cx="163845" cy="21216"/>
            </a:xfrm>
            <a:custGeom>
              <a:rect b="b" l="l" r="r" t="t"/>
              <a:pathLst>
                <a:path extrusionOk="0" h="620" w="4788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8" name="Google Shape;368;p21"/>
          <p:cNvCxnSpPr>
            <a:stCxn id="337" idx="3"/>
            <a:endCxn id="338" idx="1"/>
          </p:cNvCxnSpPr>
          <p:nvPr/>
        </p:nvCxnSpPr>
        <p:spPr>
          <a:xfrm flipH="1" rot="10800000">
            <a:off x="1760975" y="3162775"/>
            <a:ext cx="427800" cy="14034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1"/>
          <p:cNvCxnSpPr>
            <a:stCxn id="338" idx="3"/>
            <a:endCxn id="339" idx="1"/>
          </p:cNvCxnSpPr>
          <p:nvPr/>
        </p:nvCxnSpPr>
        <p:spPr>
          <a:xfrm>
            <a:off x="3492469" y="3162763"/>
            <a:ext cx="4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1"/>
          <p:cNvCxnSpPr>
            <a:stCxn id="339" idx="3"/>
            <a:endCxn id="340" idx="1"/>
          </p:cNvCxnSpPr>
          <p:nvPr/>
        </p:nvCxnSpPr>
        <p:spPr>
          <a:xfrm>
            <a:off x="5223924" y="3162763"/>
            <a:ext cx="4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1"/>
          <p:cNvCxnSpPr>
            <a:stCxn id="340" idx="3"/>
            <a:endCxn id="372" idx="0"/>
          </p:cNvCxnSpPr>
          <p:nvPr/>
        </p:nvCxnSpPr>
        <p:spPr>
          <a:xfrm>
            <a:off x="6955477" y="3162763"/>
            <a:ext cx="213900" cy="62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1"/>
          <p:cNvCxnSpPr>
            <a:stCxn id="361" idx="4"/>
            <a:endCxn id="337" idx="0"/>
          </p:cNvCxnSpPr>
          <p:nvPr/>
        </p:nvCxnSpPr>
        <p:spPr>
          <a:xfrm>
            <a:off x="1109113" y="1919450"/>
            <a:ext cx="0" cy="24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1"/>
          <p:cNvCxnSpPr>
            <a:stCxn id="335" idx="4"/>
            <a:endCxn id="338" idx="0"/>
          </p:cNvCxnSpPr>
          <p:nvPr/>
        </p:nvCxnSpPr>
        <p:spPr>
          <a:xfrm>
            <a:off x="2840563" y="1919450"/>
            <a:ext cx="0" cy="10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1"/>
          <p:cNvCxnSpPr>
            <a:stCxn id="348" idx="4"/>
            <a:endCxn id="339" idx="0"/>
          </p:cNvCxnSpPr>
          <p:nvPr/>
        </p:nvCxnSpPr>
        <p:spPr>
          <a:xfrm>
            <a:off x="4572013" y="1919450"/>
            <a:ext cx="0" cy="10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1"/>
          <p:cNvCxnSpPr>
            <a:stCxn id="357" idx="4"/>
            <a:endCxn id="340" idx="0"/>
          </p:cNvCxnSpPr>
          <p:nvPr/>
        </p:nvCxnSpPr>
        <p:spPr>
          <a:xfrm>
            <a:off x="6303463" y="1919450"/>
            <a:ext cx="0" cy="10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1"/>
          <p:cNvCxnSpPr>
            <a:stCxn id="334" idx="4"/>
            <a:endCxn id="341" idx="0"/>
          </p:cNvCxnSpPr>
          <p:nvPr/>
        </p:nvCxnSpPr>
        <p:spPr>
          <a:xfrm>
            <a:off x="8034988" y="1919450"/>
            <a:ext cx="0" cy="24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8" name="Google Shape;378;p21"/>
          <p:cNvGrpSpPr/>
          <p:nvPr/>
        </p:nvGrpSpPr>
        <p:grpSpPr>
          <a:xfrm>
            <a:off x="2677550" y="3698569"/>
            <a:ext cx="3789300" cy="1033506"/>
            <a:chOff x="2677550" y="3698569"/>
            <a:chExt cx="3789300" cy="1033506"/>
          </a:xfrm>
        </p:grpSpPr>
        <p:sp>
          <p:nvSpPr>
            <p:cNvPr id="379" name="Google Shape;379;p21"/>
            <p:cNvSpPr txBox="1"/>
            <p:nvPr/>
          </p:nvSpPr>
          <p:spPr>
            <a:xfrm>
              <a:off x="3920224" y="3698569"/>
              <a:ext cx="1303800" cy="331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Fidelization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2677550" y="4030375"/>
              <a:ext cx="3789300" cy="7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2" name="Google Shape;372;p21"/>
          <p:cNvSpPr/>
          <p:nvPr/>
        </p:nvSpPr>
        <p:spPr>
          <a:xfrm>
            <a:off x="7088375" y="3783475"/>
            <a:ext cx="162000" cy="16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21"/>
          <p:cNvCxnSpPr>
            <a:stCxn id="372" idx="4"/>
            <a:endCxn id="341" idx="1"/>
          </p:cNvCxnSpPr>
          <p:nvPr/>
        </p:nvCxnSpPr>
        <p:spPr>
          <a:xfrm flipH="1" rot="-5400000">
            <a:off x="6965975" y="4148875"/>
            <a:ext cx="620700" cy="213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21"/>
          <p:cNvCxnSpPr>
            <a:stCxn id="379" idx="3"/>
            <a:endCxn id="372" idx="2"/>
          </p:cNvCxnSpPr>
          <p:nvPr/>
        </p:nvCxnSpPr>
        <p:spPr>
          <a:xfrm>
            <a:off x="5224024" y="3864469"/>
            <a:ext cx="186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1125588" y="2209650"/>
            <a:ext cx="724200" cy="72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4209888" y="2209650"/>
            <a:ext cx="724200" cy="72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7294188" y="2209650"/>
            <a:ext cx="724200" cy="724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sp>
        <p:nvSpPr>
          <p:cNvPr id="391" name="Google Shape;391;p22"/>
          <p:cNvSpPr txBox="1"/>
          <p:nvPr/>
        </p:nvSpPr>
        <p:spPr>
          <a:xfrm>
            <a:off x="3505200" y="1080100"/>
            <a:ext cx="2133600" cy="710700"/>
          </a:xfrm>
          <a:prstGeom prst="rect">
            <a:avLst/>
          </a:prstGeom>
          <a:solidFill>
            <a:srgbClr val="89BB63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Characteristics of user interaction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92" name="Google Shape;392;p22"/>
          <p:cNvGrpSpPr/>
          <p:nvPr/>
        </p:nvGrpSpPr>
        <p:grpSpPr>
          <a:xfrm>
            <a:off x="457200" y="3009900"/>
            <a:ext cx="2061000" cy="1722175"/>
            <a:chOff x="457200" y="3009900"/>
            <a:chExt cx="2061000" cy="1722175"/>
          </a:xfrm>
        </p:grpSpPr>
        <p:sp>
          <p:nvSpPr>
            <p:cNvPr id="393" name="Google Shape;393;p22"/>
            <p:cNvSpPr txBox="1"/>
            <p:nvPr/>
          </p:nvSpPr>
          <p:spPr>
            <a:xfrm>
              <a:off x="575100" y="3009900"/>
              <a:ext cx="1825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Similarity with the buyer persona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457200" y="3824275"/>
              <a:ext cx="20610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beautiful name, but also an extremely poisonous atmosphere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3541500" y="3009900"/>
            <a:ext cx="2061000" cy="1722175"/>
            <a:chOff x="3541500" y="3009900"/>
            <a:chExt cx="2061000" cy="1722175"/>
          </a:xfrm>
        </p:grpSpPr>
        <p:sp>
          <p:nvSpPr>
            <p:cNvPr id="396" name="Google Shape;396;p22"/>
            <p:cNvSpPr txBox="1"/>
            <p:nvPr/>
          </p:nvSpPr>
          <p:spPr>
            <a:xfrm>
              <a:off x="3659400" y="3009900"/>
              <a:ext cx="1825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Actual purchase process phase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7" name="Google Shape;397;p22"/>
            <p:cNvSpPr txBox="1"/>
            <p:nvPr/>
          </p:nvSpPr>
          <p:spPr>
            <a:xfrm>
              <a:off x="3541500" y="3824275"/>
              <a:ext cx="20610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huge gas giant named after the Roman god of the skies and the lightning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8" name="Google Shape;398;p22"/>
          <p:cNvGrpSpPr/>
          <p:nvPr/>
        </p:nvGrpSpPr>
        <p:grpSpPr>
          <a:xfrm>
            <a:off x="6625800" y="3009900"/>
            <a:ext cx="2061000" cy="1722175"/>
            <a:chOff x="6625800" y="3009900"/>
            <a:chExt cx="2061000" cy="1722175"/>
          </a:xfrm>
        </p:grpSpPr>
        <p:sp>
          <p:nvSpPr>
            <p:cNvPr id="399" name="Google Shape;399;p22"/>
            <p:cNvSpPr txBox="1"/>
            <p:nvPr/>
          </p:nvSpPr>
          <p:spPr>
            <a:xfrm>
              <a:off x="6743700" y="3009900"/>
              <a:ext cx="1825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Interactions with the brand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6625800" y="3824275"/>
              <a:ext cx="20610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" name="Google Shape;401;p22"/>
          <p:cNvGrpSpPr/>
          <p:nvPr/>
        </p:nvGrpSpPr>
        <p:grpSpPr>
          <a:xfrm>
            <a:off x="1304204" y="2400068"/>
            <a:ext cx="367004" cy="343375"/>
            <a:chOff x="5588354" y="2889148"/>
            <a:chExt cx="367004" cy="343375"/>
          </a:xfrm>
        </p:grpSpPr>
        <p:sp>
          <p:nvSpPr>
            <p:cNvPr id="402" name="Google Shape;402;p22"/>
            <p:cNvSpPr/>
            <p:nvPr/>
          </p:nvSpPr>
          <p:spPr>
            <a:xfrm>
              <a:off x="5717183" y="3107700"/>
              <a:ext cx="108522" cy="32670"/>
            </a:xfrm>
            <a:custGeom>
              <a:rect b="b" l="l" r="r" t="t"/>
              <a:pathLst>
                <a:path extrusionOk="0" h="954" w="3169">
                  <a:moveTo>
                    <a:pt x="1239" y="1"/>
                  </a:moveTo>
                  <a:cubicBezTo>
                    <a:pt x="644" y="1"/>
                    <a:pt x="144" y="382"/>
                    <a:pt x="1" y="953"/>
                  </a:cubicBezTo>
                  <a:lnTo>
                    <a:pt x="3168" y="953"/>
                  </a:lnTo>
                  <a:cubicBezTo>
                    <a:pt x="3025" y="382"/>
                    <a:pt x="2501" y="1"/>
                    <a:pt x="1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5604654" y="2889148"/>
              <a:ext cx="333581" cy="57121"/>
            </a:xfrm>
            <a:custGeom>
              <a:rect b="b" l="l" r="r" t="t"/>
              <a:pathLst>
                <a:path extrusionOk="0" h="1668" w="9741">
                  <a:moveTo>
                    <a:pt x="1191" y="0"/>
                  </a:moveTo>
                  <a:cubicBezTo>
                    <a:pt x="548" y="0"/>
                    <a:pt x="1" y="548"/>
                    <a:pt x="1" y="1191"/>
                  </a:cubicBezTo>
                  <a:lnTo>
                    <a:pt x="1" y="1667"/>
                  </a:lnTo>
                  <a:lnTo>
                    <a:pt x="9741" y="1667"/>
                  </a:lnTo>
                  <a:lnTo>
                    <a:pt x="9741" y="1191"/>
                  </a:lnTo>
                  <a:cubicBezTo>
                    <a:pt x="9741" y="548"/>
                    <a:pt x="9217" y="0"/>
                    <a:pt x="8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5738415" y="3036744"/>
              <a:ext cx="57121" cy="48970"/>
            </a:xfrm>
            <a:custGeom>
              <a:rect b="b" l="l" r="r" t="t"/>
              <a:pathLst>
                <a:path extrusionOk="0" h="1430" w="1668">
                  <a:moveTo>
                    <a:pt x="958" y="1"/>
                  </a:moveTo>
                  <a:cubicBezTo>
                    <a:pt x="782" y="1"/>
                    <a:pt x="601" y="67"/>
                    <a:pt x="453" y="215"/>
                  </a:cubicBezTo>
                  <a:cubicBezTo>
                    <a:pt x="0" y="644"/>
                    <a:pt x="310" y="1430"/>
                    <a:pt x="953" y="1430"/>
                  </a:cubicBezTo>
                  <a:cubicBezTo>
                    <a:pt x="1358" y="1430"/>
                    <a:pt x="1667" y="1120"/>
                    <a:pt x="1667" y="715"/>
                  </a:cubicBezTo>
                  <a:cubicBezTo>
                    <a:pt x="1667" y="282"/>
                    <a:pt x="1322" y="1"/>
                    <a:pt x="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5604654" y="2967432"/>
              <a:ext cx="334402" cy="172937"/>
            </a:xfrm>
            <a:custGeom>
              <a:rect b="b" l="l" r="r" t="t"/>
              <a:pathLst>
                <a:path extrusionOk="0" h="5050" w="9765">
                  <a:moveTo>
                    <a:pt x="8245" y="490"/>
                  </a:moveTo>
                  <a:cubicBezTo>
                    <a:pt x="8339" y="490"/>
                    <a:pt x="8433" y="527"/>
                    <a:pt x="8502" y="596"/>
                  </a:cubicBezTo>
                  <a:cubicBezTo>
                    <a:pt x="8621" y="739"/>
                    <a:pt x="8598" y="953"/>
                    <a:pt x="8455" y="1048"/>
                  </a:cubicBezTo>
                  <a:lnTo>
                    <a:pt x="7907" y="1501"/>
                  </a:lnTo>
                  <a:cubicBezTo>
                    <a:pt x="7955" y="1572"/>
                    <a:pt x="8002" y="1668"/>
                    <a:pt x="7978" y="1763"/>
                  </a:cubicBezTo>
                  <a:cubicBezTo>
                    <a:pt x="7978" y="1906"/>
                    <a:pt x="7836" y="2025"/>
                    <a:pt x="7693" y="2025"/>
                  </a:cubicBezTo>
                  <a:lnTo>
                    <a:pt x="7645" y="2025"/>
                  </a:lnTo>
                  <a:lnTo>
                    <a:pt x="7169" y="1977"/>
                  </a:lnTo>
                  <a:cubicBezTo>
                    <a:pt x="7002" y="1977"/>
                    <a:pt x="6859" y="1811"/>
                    <a:pt x="6907" y="1620"/>
                  </a:cubicBezTo>
                  <a:lnTo>
                    <a:pt x="6883" y="1620"/>
                  </a:lnTo>
                  <a:lnTo>
                    <a:pt x="6931" y="1120"/>
                  </a:lnTo>
                  <a:cubicBezTo>
                    <a:pt x="6931" y="967"/>
                    <a:pt x="7070" y="855"/>
                    <a:pt x="7221" y="855"/>
                  </a:cubicBezTo>
                  <a:cubicBezTo>
                    <a:pt x="7235" y="855"/>
                    <a:pt x="7250" y="856"/>
                    <a:pt x="7264" y="858"/>
                  </a:cubicBezTo>
                  <a:cubicBezTo>
                    <a:pt x="7383" y="858"/>
                    <a:pt x="7454" y="929"/>
                    <a:pt x="7502" y="1001"/>
                  </a:cubicBezTo>
                  <a:lnTo>
                    <a:pt x="8050" y="548"/>
                  </a:lnTo>
                  <a:cubicBezTo>
                    <a:pt x="8109" y="509"/>
                    <a:pt x="8177" y="490"/>
                    <a:pt x="8245" y="490"/>
                  </a:cubicBezTo>
                  <a:close/>
                  <a:moveTo>
                    <a:pt x="1" y="1"/>
                  </a:moveTo>
                  <a:lnTo>
                    <a:pt x="1" y="5049"/>
                  </a:lnTo>
                  <a:lnTo>
                    <a:pt x="2668" y="5049"/>
                  </a:lnTo>
                  <a:cubicBezTo>
                    <a:pt x="2763" y="4406"/>
                    <a:pt x="3216" y="3835"/>
                    <a:pt x="3835" y="3597"/>
                  </a:cubicBezTo>
                  <a:cubicBezTo>
                    <a:pt x="3120" y="2715"/>
                    <a:pt x="3763" y="1429"/>
                    <a:pt x="4883" y="1429"/>
                  </a:cubicBezTo>
                  <a:cubicBezTo>
                    <a:pt x="6002" y="1429"/>
                    <a:pt x="6621" y="2715"/>
                    <a:pt x="5907" y="3597"/>
                  </a:cubicBezTo>
                  <a:cubicBezTo>
                    <a:pt x="6550" y="3835"/>
                    <a:pt x="7002" y="4406"/>
                    <a:pt x="7097" y="5049"/>
                  </a:cubicBezTo>
                  <a:lnTo>
                    <a:pt x="9764" y="5049"/>
                  </a:lnTo>
                  <a:lnTo>
                    <a:pt x="97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5657665" y="3161533"/>
              <a:ext cx="226736" cy="19588"/>
            </a:xfrm>
            <a:custGeom>
              <a:rect b="b" l="l" r="r" t="t"/>
              <a:pathLst>
                <a:path extrusionOk="0" h="572" w="6621">
                  <a:moveTo>
                    <a:pt x="0" y="0"/>
                  </a:moveTo>
                  <a:lnTo>
                    <a:pt x="0" y="429"/>
                  </a:lnTo>
                  <a:cubicBezTo>
                    <a:pt x="0" y="501"/>
                    <a:pt x="72" y="572"/>
                    <a:pt x="167" y="572"/>
                  </a:cubicBezTo>
                  <a:lnTo>
                    <a:pt x="6478" y="572"/>
                  </a:lnTo>
                  <a:cubicBezTo>
                    <a:pt x="6573" y="572"/>
                    <a:pt x="6621" y="501"/>
                    <a:pt x="6621" y="429"/>
                  </a:cubicBezTo>
                  <a:lnTo>
                    <a:pt x="6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5588354" y="3161533"/>
              <a:ext cx="367004" cy="70990"/>
            </a:xfrm>
            <a:custGeom>
              <a:rect b="b" l="l" r="r" t="t"/>
              <a:pathLst>
                <a:path extrusionOk="0" h="2073" w="10717">
                  <a:moveTo>
                    <a:pt x="357" y="0"/>
                  </a:moveTo>
                  <a:cubicBezTo>
                    <a:pt x="143" y="0"/>
                    <a:pt x="0" y="215"/>
                    <a:pt x="48" y="405"/>
                  </a:cubicBezTo>
                  <a:cubicBezTo>
                    <a:pt x="334" y="1405"/>
                    <a:pt x="1262" y="2072"/>
                    <a:pt x="2286" y="2072"/>
                  </a:cubicBezTo>
                  <a:lnTo>
                    <a:pt x="8407" y="2072"/>
                  </a:lnTo>
                  <a:cubicBezTo>
                    <a:pt x="9431" y="2072"/>
                    <a:pt x="10360" y="1405"/>
                    <a:pt x="10645" y="405"/>
                  </a:cubicBezTo>
                  <a:cubicBezTo>
                    <a:pt x="10717" y="215"/>
                    <a:pt x="10550" y="0"/>
                    <a:pt x="10336" y="0"/>
                  </a:cubicBezTo>
                  <a:lnTo>
                    <a:pt x="9288" y="0"/>
                  </a:lnTo>
                  <a:lnTo>
                    <a:pt x="9288" y="429"/>
                  </a:lnTo>
                  <a:cubicBezTo>
                    <a:pt x="9288" y="834"/>
                    <a:pt x="8931" y="1191"/>
                    <a:pt x="8502" y="1191"/>
                  </a:cubicBezTo>
                  <a:lnTo>
                    <a:pt x="2191" y="1191"/>
                  </a:lnTo>
                  <a:cubicBezTo>
                    <a:pt x="1763" y="1191"/>
                    <a:pt x="1405" y="834"/>
                    <a:pt x="1405" y="429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22"/>
          <p:cNvSpPr/>
          <p:nvPr/>
        </p:nvSpPr>
        <p:spPr>
          <a:xfrm>
            <a:off x="4407256" y="2391102"/>
            <a:ext cx="329505" cy="361319"/>
          </a:xfrm>
          <a:custGeom>
            <a:rect b="b" l="l" r="r" t="t"/>
            <a:pathLst>
              <a:path extrusionOk="0" h="10551" w="9622">
                <a:moveTo>
                  <a:pt x="429" y="1"/>
                </a:moveTo>
                <a:cubicBezTo>
                  <a:pt x="0" y="1"/>
                  <a:pt x="0" y="620"/>
                  <a:pt x="429" y="620"/>
                </a:cubicBezTo>
                <a:lnTo>
                  <a:pt x="1834" y="620"/>
                </a:lnTo>
                <a:lnTo>
                  <a:pt x="1834" y="6669"/>
                </a:lnTo>
                <a:cubicBezTo>
                  <a:pt x="1834" y="6812"/>
                  <a:pt x="1953" y="6955"/>
                  <a:pt x="2120" y="6955"/>
                </a:cubicBezTo>
                <a:lnTo>
                  <a:pt x="2644" y="6955"/>
                </a:lnTo>
                <a:lnTo>
                  <a:pt x="2286" y="7955"/>
                </a:lnTo>
                <a:cubicBezTo>
                  <a:pt x="2263" y="8050"/>
                  <a:pt x="2286" y="8169"/>
                  <a:pt x="2334" y="8241"/>
                </a:cubicBezTo>
                <a:cubicBezTo>
                  <a:pt x="2382" y="8312"/>
                  <a:pt x="2477" y="8360"/>
                  <a:pt x="2596" y="8360"/>
                </a:cubicBezTo>
                <a:lnTo>
                  <a:pt x="3191" y="8360"/>
                </a:lnTo>
                <a:cubicBezTo>
                  <a:pt x="2024" y="8860"/>
                  <a:pt x="2382" y="10551"/>
                  <a:pt x="3620" y="10551"/>
                </a:cubicBezTo>
                <a:cubicBezTo>
                  <a:pt x="4858" y="10551"/>
                  <a:pt x="5216" y="8860"/>
                  <a:pt x="4072" y="8360"/>
                </a:cubicBezTo>
                <a:lnTo>
                  <a:pt x="6906" y="8360"/>
                </a:lnTo>
                <a:cubicBezTo>
                  <a:pt x="5763" y="8860"/>
                  <a:pt x="6120" y="10551"/>
                  <a:pt x="7359" y="10551"/>
                </a:cubicBezTo>
                <a:cubicBezTo>
                  <a:pt x="8597" y="10551"/>
                  <a:pt x="8931" y="8860"/>
                  <a:pt x="7787" y="8360"/>
                </a:cubicBezTo>
                <a:lnTo>
                  <a:pt x="8145" y="8360"/>
                </a:lnTo>
                <a:cubicBezTo>
                  <a:pt x="8550" y="8360"/>
                  <a:pt x="8550" y="7740"/>
                  <a:pt x="8145" y="7740"/>
                </a:cubicBezTo>
                <a:lnTo>
                  <a:pt x="3025" y="7740"/>
                </a:lnTo>
                <a:lnTo>
                  <a:pt x="3310" y="6955"/>
                </a:lnTo>
                <a:lnTo>
                  <a:pt x="7240" y="6955"/>
                </a:lnTo>
                <a:cubicBezTo>
                  <a:pt x="8335" y="6955"/>
                  <a:pt x="9264" y="6121"/>
                  <a:pt x="9383" y="5026"/>
                </a:cubicBezTo>
                <a:lnTo>
                  <a:pt x="9621" y="2906"/>
                </a:lnTo>
                <a:cubicBezTo>
                  <a:pt x="9621" y="2835"/>
                  <a:pt x="9597" y="2739"/>
                  <a:pt x="9550" y="2668"/>
                </a:cubicBezTo>
                <a:lnTo>
                  <a:pt x="9526" y="2668"/>
                </a:lnTo>
                <a:cubicBezTo>
                  <a:pt x="9478" y="2597"/>
                  <a:pt x="9383" y="2573"/>
                  <a:pt x="9288" y="2573"/>
                </a:cubicBezTo>
                <a:lnTo>
                  <a:pt x="2429" y="2573"/>
                </a:lnTo>
                <a:lnTo>
                  <a:pt x="2429" y="287"/>
                </a:lnTo>
                <a:cubicBezTo>
                  <a:pt x="2429" y="120"/>
                  <a:pt x="2310" y="1"/>
                  <a:pt x="21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22"/>
          <p:cNvGrpSpPr/>
          <p:nvPr/>
        </p:nvGrpSpPr>
        <p:grpSpPr>
          <a:xfrm>
            <a:off x="7472809" y="2412314"/>
            <a:ext cx="362929" cy="318889"/>
            <a:chOff x="3204559" y="4654752"/>
            <a:chExt cx="362929" cy="318889"/>
          </a:xfrm>
        </p:grpSpPr>
        <p:sp>
          <p:nvSpPr>
            <p:cNvPr id="410" name="Google Shape;410;p22"/>
            <p:cNvSpPr/>
            <p:nvPr/>
          </p:nvSpPr>
          <p:spPr>
            <a:xfrm>
              <a:off x="3204559" y="4654752"/>
              <a:ext cx="362929" cy="318889"/>
            </a:xfrm>
            <a:custGeom>
              <a:rect b="b" l="l" r="r" t="t"/>
              <a:pathLst>
                <a:path extrusionOk="0" h="9312" w="10598">
                  <a:moveTo>
                    <a:pt x="6228" y="2090"/>
                  </a:moveTo>
                  <a:cubicBezTo>
                    <a:pt x="6526" y="2090"/>
                    <a:pt x="6823" y="2203"/>
                    <a:pt x="7050" y="2430"/>
                  </a:cubicBezTo>
                  <a:cubicBezTo>
                    <a:pt x="7264" y="2644"/>
                    <a:pt x="7407" y="2954"/>
                    <a:pt x="7407" y="3239"/>
                  </a:cubicBezTo>
                  <a:cubicBezTo>
                    <a:pt x="7407" y="3549"/>
                    <a:pt x="7264" y="3858"/>
                    <a:pt x="7050" y="4073"/>
                  </a:cubicBezTo>
                  <a:lnTo>
                    <a:pt x="5502" y="5597"/>
                  </a:lnTo>
                  <a:cubicBezTo>
                    <a:pt x="5454" y="5645"/>
                    <a:pt x="5383" y="5668"/>
                    <a:pt x="5287" y="5668"/>
                  </a:cubicBezTo>
                  <a:cubicBezTo>
                    <a:pt x="5216" y="5668"/>
                    <a:pt x="5121" y="5645"/>
                    <a:pt x="5073" y="5597"/>
                  </a:cubicBezTo>
                  <a:lnTo>
                    <a:pt x="3549" y="4073"/>
                  </a:lnTo>
                  <a:cubicBezTo>
                    <a:pt x="3073" y="3620"/>
                    <a:pt x="3073" y="2882"/>
                    <a:pt x="3549" y="2430"/>
                  </a:cubicBezTo>
                  <a:cubicBezTo>
                    <a:pt x="3775" y="2203"/>
                    <a:pt x="4073" y="2090"/>
                    <a:pt x="4370" y="2090"/>
                  </a:cubicBezTo>
                  <a:cubicBezTo>
                    <a:pt x="4668" y="2090"/>
                    <a:pt x="4966" y="2203"/>
                    <a:pt x="5192" y="2430"/>
                  </a:cubicBezTo>
                  <a:lnTo>
                    <a:pt x="5287" y="2525"/>
                  </a:lnTo>
                  <a:lnTo>
                    <a:pt x="5406" y="2430"/>
                  </a:lnTo>
                  <a:cubicBezTo>
                    <a:pt x="5633" y="2203"/>
                    <a:pt x="5930" y="2090"/>
                    <a:pt x="6228" y="2090"/>
                  </a:cubicBezTo>
                  <a:close/>
                  <a:moveTo>
                    <a:pt x="8497" y="0"/>
                  </a:moveTo>
                  <a:cubicBezTo>
                    <a:pt x="8483" y="0"/>
                    <a:pt x="8469" y="0"/>
                    <a:pt x="8455" y="1"/>
                  </a:cubicBezTo>
                  <a:lnTo>
                    <a:pt x="2120" y="1"/>
                  </a:lnTo>
                  <a:cubicBezTo>
                    <a:pt x="953" y="1"/>
                    <a:pt x="1" y="929"/>
                    <a:pt x="1" y="2096"/>
                  </a:cubicBezTo>
                  <a:lnTo>
                    <a:pt x="1" y="5335"/>
                  </a:lnTo>
                  <a:cubicBezTo>
                    <a:pt x="1" y="6464"/>
                    <a:pt x="930" y="7407"/>
                    <a:pt x="2077" y="7407"/>
                  </a:cubicBezTo>
                  <a:cubicBezTo>
                    <a:pt x="2091" y="7407"/>
                    <a:pt x="2106" y="7407"/>
                    <a:pt x="2120" y="7407"/>
                  </a:cubicBezTo>
                  <a:lnTo>
                    <a:pt x="6430" y="7407"/>
                  </a:lnTo>
                  <a:lnTo>
                    <a:pt x="8240" y="9217"/>
                  </a:lnTo>
                  <a:cubicBezTo>
                    <a:pt x="8312" y="9288"/>
                    <a:pt x="8383" y="9312"/>
                    <a:pt x="8455" y="9312"/>
                  </a:cubicBezTo>
                  <a:cubicBezTo>
                    <a:pt x="8502" y="9312"/>
                    <a:pt x="8550" y="9312"/>
                    <a:pt x="8574" y="9288"/>
                  </a:cubicBezTo>
                  <a:cubicBezTo>
                    <a:pt x="8717" y="9240"/>
                    <a:pt x="8788" y="9121"/>
                    <a:pt x="8788" y="9002"/>
                  </a:cubicBezTo>
                  <a:lnTo>
                    <a:pt x="8788" y="7383"/>
                  </a:lnTo>
                  <a:cubicBezTo>
                    <a:pt x="9812" y="7240"/>
                    <a:pt x="10598" y="6359"/>
                    <a:pt x="10598" y="5311"/>
                  </a:cubicBezTo>
                  <a:lnTo>
                    <a:pt x="10598" y="2096"/>
                  </a:lnTo>
                  <a:cubicBezTo>
                    <a:pt x="10598" y="944"/>
                    <a:pt x="9645" y="0"/>
                    <a:pt x="8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3335033" y="4747727"/>
              <a:ext cx="101160" cy="75887"/>
            </a:xfrm>
            <a:custGeom>
              <a:rect b="b" l="l" r="r" t="t"/>
              <a:pathLst>
                <a:path extrusionOk="0" h="2216" w="2954">
                  <a:moveTo>
                    <a:pt x="549" y="0"/>
                  </a:moveTo>
                  <a:cubicBezTo>
                    <a:pt x="406" y="0"/>
                    <a:pt x="263" y="72"/>
                    <a:pt x="168" y="167"/>
                  </a:cubicBezTo>
                  <a:cubicBezTo>
                    <a:pt x="48" y="262"/>
                    <a:pt x="1" y="405"/>
                    <a:pt x="1" y="548"/>
                  </a:cubicBezTo>
                  <a:cubicBezTo>
                    <a:pt x="1" y="691"/>
                    <a:pt x="48" y="810"/>
                    <a:pt x="168" y="929"/>
                  </a:cubicBezTo>
                  <a:lnTo>
                    <a:pt x="1477" y="2215"/>
                  </a:lnTo>
                  <a:lnTo>
                    <a:pt x="2787" y="929"/>
                  </a:lnTo>
                  <a:cubicBezTo>
                    <a:pt x="2906" y="810"/>
                    <a:pt x="2954" y="691"/>
                    <a:pt x="2954" y="548"/>
                  </a:cubicBezTo>
                  <a:cubicBezTo>
                    <a:pt x="2954" y="405"/>
                    <a:pt x="2906" y="262"/>
                    <a:pt x="2787" y="167"/>
                  </a:cubicBezTo>
                  <a:cubicBezTo>
                    <a:pt x="2680" y="60"/>
                    <a:pt x="2543" y="6"/>
                    <a:pt x="2406" y="6"/>
                  </a:cubicBezTo>
                  <a:cubicBezTo>
                    <a:pt x="2269" y="6"/>
                    <a:pt x="2132" y="60"/>
                    <a:pt x="2025" y="167"/>
                  </a:cubicBezTo>
                  <a:lnTo>
                    <a:pt x="1715" y="477"/>
                  </a:lnTo>
                  <a:cubicBezTo>
                    <a:pt x="1656" y="536"/>
                    <a:pt x="1573" y="566"/>
                    <a:pt x="1489" y="566"/>
                  </a:cubicBezTo>
                  <a:cubicBezTo>
                    <a:pt x="1406" y="566"/>
                    <a:pt x="1323" y="536"/>
                    <a:pt x="1263" y="477"/>
                  </a:cubicBezTo>
                  <a:lnTo>
                    <a:pt x="953" y="167"/>
                  </a:lnTo>
                  <a:cubicBezTo>
                    <a:pt x="834" y="72"/>
                    <a:pt x="691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2" name="Google Shape;412;p22"/>
          <p:cNvCxnSpPr>
            <a:stCxn id="391" idx="1"/>
            <a:endCxn id="387" idx="0"/>
          </p:cNvCxnSpPr>
          <p:nvPr/>
        </p:nvCxnSpPr>
        <p:spPr>
          <a:xfrm flipH="1">
            <a:off x="1487700" y="1435450"/>
            <a:ext cx="2017500" cy="77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2"/>
          <p:cNvCxnSpPr>
            <a:stCxn id="391" idx="2"/>
            <a:endCxn id="388" idx="0"/>
          </p:cNvCxnSpPr>
          <p:nvPr/>
        </p:nvCxnSpPr>
        <p:spPr>
          <a:xfrm flipH="1" rot="-5400000">
            <a:off x="4362900" y="1999900"/>
            <a:ext cx="4188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2"/>
          <p:cNvCxnSpPr>
            <a:stCxn id="391" idx="3"/>
            <a:endCxn id="389" idx="0"/>
          </p:cNvCxnSpPr>
          <p:nvPr/>
        </p:nvCxnSpPr>
        <p:spPr>
          <a:xfrm>
            <a:off x="5638800" y="1435450"/>
            <a:ext cx="2017500" cy="77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23"/>
          <p:cNvGrpSpPr/>
          <p:nvPr/>
        </p:nvGrpSpPr>
        <p:grpSpPr>
          <a:xfrm>
            <a:off x="3226218" y="1542300"/>
            <a:ext cx="2691567" cy="3207357"/>
            <a:chOff x="3226218" y="1542300"/>
            <a:chExt cx="2691567" cy="3207357"/>
          </a:xfrm>
        </p:grpSpPr>
        <p:grpSp>
          <p:nvGrpSpPr>
            <p:cNvPr id="420" name="Google Shape;420;p23"/>
            <p:cNvGrpSpPr/>
            <p:nvPr/>
          </p:nvGrpSpPr>
          <p:grpSpPr>
            <a:xfrm>
              <a:off x="3226218" y="1542300"/>
              <a:ext cx="2691567" cy="773551"/>
              <a:chOff x="3226218" y="1281475"/>
              <a:chExt cx="2691567" cy="773551"/>
            </a:xfrm>
          </p:grpSpPr>
          <p:sp>
            <p:nvSpPr>
              <p:cNvPr id="421" name="Google Shape;421;p23"/>
              <p:cNvSpPr/>
              <p:nvPr/>
            </p:nvSpPr>
            <p:spPr>
              <a:xfrm>
                <a:off x="3226218" y="1281475"/>
                <a:ext cx="2691567" cy="388998"/>
              </a:xfrm>
              <a:custGeom>
                <a:rect b="b" l="l" r="r" t="t"/>
                <a:pathLst>
                  <a:path extrusionOk="0" h="17487" w="94949">
                    <a:moveTo>
                      <a:pt x="1" y="1"/>
                    </a:moveTo>
                    <a:lnTo>
                      <a:pt x="6307" y="17487"/>
                    </a:lnTo>
                    <a:lnTo>
                      <a:pt x="88643" y="17487"/>
                    </a:lnTo>
                    <a:lnTo>
                      <a:pt x="949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2" name="Google Shape;422;p23"/>
              <p:cNvSpPr/>
              <p:nvPr/>
            </p:nvSpPr>
            <p:spPr>
              <a:xfrm>
                <a:off x="3404965" y="1670455"/>
                <a:ext cx="2334048" cy="384572"/>
              </a:xfrm>
              <a:custGeom>
                <a:rect b="b" l="l" r="r" t="t"/>
                <a:pathLst>
                  <a:path extrusionOk="0" h="17288" w="82337">
                    <a:moveTo>
                      <a:pt x="1" y="1"/>
                    </a:moveTo>
                    <a:lnTo>
                      <a:pt x="6227" y="17287"/>
                    </a:lnTo>
                    <a:lnTo>
                      <a:pt x="76110" y="17287"/>
                    </a:lnTo>
                    <a:lnTo>
                      <a:pt x="823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3" name="Google Shape;423;p23"/>
              <p:cNvSpPr/>
              <p:nvPr/>
            </p:nvSpPr>
            <p:spPr>
              <a:xfrm>
                <a:off x="3770700" y="1281475"/>
                <a:ext cx="229800" cy="2298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5143500" y="1281475"/>
                <a:ext cx="229800" cy="2298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5" name="Google Shape;425;p23"/>
            <p:cNvGrpSpPr/>
            <p:nvPr/>
          </p:nvGrpSpPr>
          <p:grpSpPr>
            <a:xfrm>
              <a:off x="3581473" y="3199058"/>
              <a:ext cx="1981037" cy="1550599"/>
              <a:chOff x="3581473" y="3199058"/>
              <a:chExt cx="1981037" cy="1550599"/>
            </a:xfrm>
          </p:grpSpPr>
          <p:sp>
            <p:nvSpPr>
              <p:cNvPr id="426" name="Google Shape;426;p23"/>
              <p:cNvSpPr/>
              <p:nvPr/>
            </p:nvSpPr>
            <p:spPr>
              <a:xfrm rot="10800000">
                <a:off x="3581473" y="4362438"/>
                <a:ext cx="1981037" cy="387219"/>
              </a:xfrm>
              <a:custGeom>
                <a:rect b="b" l="l" r="r" t="t"/>
                <a:pathLst>
                  <a:path extrusionOk="0" h="17407" w="69884">
                    <a:moveTo>
                      <a:pt x="0" y="0"/>
                    </a:moveTo>
                    <a:lnTo>
                      <a:pt x="6286" y="17406"/>
                    </a:lnTo>
                    <a:lnTo>
                      <a:pt x="63597" y="17406"/>
                    </a:lnTo>
                    <a:lnTo>
                      <a:pt x="698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7" name="Google Shape;427;p23"/>
              <p:cNvSpPr/>
              <p:nvPr/>
            </p:nvSpPr>
            <p:spPr>
              <a:xfrm rot="10800000">
                <a:off x="3831317" y="3588038"/>
                <a:ext cx="1481412" cy="384994"/>
              </a:xfrm>
              <a:custGeom>
                <a:rect b="b" l="l" r="r" t="t"/>
                <a:pathLst>
                  <a:path extrusionOk="0" h="17307" w="52259">
                    <a:moveTo>
                      <a:pt x="21" y="0"/>
                    </a:moveTo>
                    <a:lnTo>
                      <a:pt x="1" y="17307"/>
                    </a:lnTo>
                    <a:lnTo>
                      <a:pt x="52259" y="17307"/>
                    </a:lnTo>
                    <a:lnTo>
                      <a:pt x="5223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 rot="10800000">
                <a:off x="3759678" y="3973013"/>
                <a:ext cx="1624652" cy="389443"/>
              </a:xfrm>
              <a:custGeom>
                <a:rect b="b" l="l" r="r" t="t"/>
                <a:pathLst>
                  <a:path extrusionOk="0" h="17507" w="57312">
                    <a:moveTo>
                      <a:pt x="0" y="0"/>
                    </a:moveTo>
                    <a:lnTo>
                      <a:pt x="2547" y="7082"/>
                    </a:lnTo>
                    <a:lnTo>
                      <a:pt x="2547" y="17506"/>
                    </a:lnTo>
                    <a:lnTo>
                      <a:pt x="54765" y="17506"/>
                    </a:lnTo>
                    <a:lnTo>
                      <a:pt x="54765" y="7082"/>
                    </a:lnTo>
                    <a:lnTo>
                      <a:pt x="57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 rot="10800000">
                <a:off x="3831317" y="3199058"/>
                <a:ext cx="1481412" cy="388998"/>
              </a:xfrm>
              <a:custGeom>
                <a:rect b="b" l="l" r="r" t="t"/>
                <a:pathLst>
                  <a:path extrusionOk="0" h="17487" w="52259">
                    <a:moveTo>
                      <a:pt x="1" y="1"/>
                    </a:moveTo>
                    <a:lnTo>
                      <a:pt x="1" y="17486"/>
                    </a:lnTo>
                    <a:lnTo>
                      <a:pt x="52259" y="17486"/>
                    </a:lnTo>
                    <a:lnTo>
                      <a:pt x="522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30" name="Google Shape;430;p23"/>
            <p:cNvSpPr/>
            <p:nvPr/>
          </p:nvSpPr>
          <p:spPr>
            <a:xfrm>
              <a:off x="5603000" y="1617275"/>
              <a:ext cx="229800" cy="229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5258275" y="4432375"/>
              <a:ext cx="229800" cy="229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3351675" y="1814175"/>
              <a:ext cx="229800" cy="229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3818400" y="3831038"/>
              <a:ext cx="229800" cy="229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23"/>
          <p:cNvSpPr/>
          <p:nvPr/>
        </p:nvSpPr>
        <p:spPr>
          <a:xfrm>
            <a:off x="1806975" y="1643325"/>
            <a:ext cx="571500" cy="5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1806975" y="3660188"/>
            <a:ext cx="571500" cy="571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780725" y="804688"/>
            <a:ext cx="571500" cy="57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1791850" y="804688"/>
            <a:ext cx="571500" cy="57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Nurturing Infographics</a:t>
            </a:r>
            <a:endParaRPr/>
          </a:p>
        </p:txBody>
      </p:sp>
      <p:sp>
        <p:nvSpPr>
          <p:cNvPr id="439" name="Google Shape;439;p23"/>
          <p:cNvSpPr txBox="1"/>
          <p:nvPr/>
        </p:nvSpPr>
        <p:spPr>
          <a:xfrm>
            <a:off x="4000500" y="1617263"/>
            <a:ext cx="1143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Acquire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4000500" y="2008650"/>
            <a:ext cx="1143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Activate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1" name="Google Shape;441;p23"/>
          <p:cNvSpPr txBox="1"/>
          <p:nvPr/>
        </p:nvSpPr>
        <p:spPr>
          <a:xfrm>
            <a:off x="4000500" y="3278650"/>
            <a:ext cx="1143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Up-sell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4000500" y="3665638"/>
            <a:ext cx="1143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Next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-sell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4000500" y="4052825"/>
            <a:ext cx="1143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Cross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-sell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4000500" y="4432363"/>
            <a:ext cx="1143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Referrals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457200" y="975475"/>
            <a:ext cx="126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Articles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7419975" y="975475"/>
            <a:ext cx="1266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Social media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7" name="Google Shape;447;p23"/>
          <p:cNvGrpSpPr/>
          <p:nvPr/>
        </p:nvGrpSpPr>
        <p:grpSpPr>
          <a:xfrm>
            <a:off x="1916770" y="924431"/>
            <a:ext cx="321664" cy="332009"/>
            <a:chOff x="839489" y="2287964"/>
            <a:chExt cx="355037" cy="366456"/>
          </a:xfrm>
        </p:grpSpPr>
        <p:sp>
          <p:nvSpPr>
            <p:cNvPr id="448" name="Google Shape;448;p23"/>
            <p:cNvSpPr/>
            <p:nvPr/>
          </p:nvSpPr>
          <p:spPr>
            <a:xfrm>
              <a:off x="839489" y="2287964"/>
              <a:ext cx="284201" cy="366456"/>
            </a:xfrm>
            <a:custGeom>
              <a:rect b="b" l="l" r="r" t="t"/>
              <a:pathLst>
                <a:path extrusionOk="0" h="10719" w="8313">
                  <a:moveTo>
                    <a:pt x="6717" y="1003"/>
                  </a:moveTo>
                  <a:cubicBezTo>
                    <a:pt x="6883" y="1003"/>
                    <a:pt x="7050" y="1146"/>
                    <a:pt x="7050" y="1336"/>
                  </a:cubicBezTo>
                  <a:lnTo>
                    <a:pt x="7050" y="3860"/>
                  </a:lnTo>
                  <a:cubicBezTo>
                    <a:pt x="7026" y="4027"/>
                    <a:pt x="6883" y="4170"/>
                    <a:pt x="6717" y="4170"/>
                  </a:cubicBezTo>
                  <a:lnTo>
                    <a:pt x="1335" y="4170"/>
                  </a:lnTo>
                  <a:cubicBezTo>
                    <a:pt x="1168" y="4170"/>
                    <a:pt x="1025" y="4027"/>
                    <a:pt x="1025" y="3860"/>
                  </a:cubicBezTo>
                  <a:lnTo>
                    <a:pt x="1025" y="1336"/>
                  </a:lnTo>
                  <a:cubicBezTo>
                    <a:pt x="1025" y="1146"/>
                    <a:pt x="1168" y="1003"/>
                    <a:pt x="1335" y="1003"/>
                  </a:cubicBezTo>
                  <a:close/>
                  <a:moveTo>
                    <a:pt x="6760" y="4906"/>
                  </a:moveTo>
                  <a:cubicBezTo>
                    <a:pt x="7178" y="4906"/>
                    <a:pt x="7178" y="5553"/>
                    <a:pt x="6760" y="5553"/>
                  </a:cubicBezTo>
                  <a:cubicBezTo>
                    <a:pt x="6746" y="5553"/>
                    <a:pt x="6732" y="5553"/>
                    <a:pt x="6717" y="5551"/>
                  </a:cubicBezTo>
                  <a:lnTo>
                    <a:pt x="1335" y="5551"/>
                  </a:lnTo>
                  <a:cubicBezTo>
                    <a:pt x="953" y="5504"/>
                    <a:pt x="953" y="4932"/>
                    <a:pt x="1335" y="4908"/>
                  </a:cubicBezTo>
                  <a:lnTo>
                    <a:pt x="6717" y="4908"/>
                  </a:lnTo>
                  <a:cubicBezTo>
                    <a:pt x="6732" y="4907"/>
                    <a:pt x="6746" y="4906"/>
                    <a:pt x="6760" y="4906"/>
                  </a:cubicBezTo>
                  <a:close/>
                  <a:moveTo>
                    <a:pt x="6760" y="6287"/>
                  </a:moveTo>
                  <a:cubicBezTo>
                    <a:pt x="7178" y="6287"/>
                    <a:pt x="7178" y="6935"/>
                    <a:pt x="6760" y="6935"/>
                  </a:cubicBezTo>
                  <a:cubicBezTo>
                    <a:pt x="6746" y="6935"/>
                    <a:pt x="6732" y="6934"/>
                    <a:pt x="6717" y="6932"/>
                  </a:cubicBezTo>
                  <a:lnTo>
                    <a:pt x="1335" y="6932"/>
                  </a:lnTo>
                  <a:cubicBezTo>
                    <a:pt x="953" y="6885"/>
                    <a:pt x="953" y="6313"/>
                    <a:pt x="1335" y="6289"/>
                  </a:cubicBezTo>
                  <a:lnTo>
                    <a:pt x="6717" y="6289"/>
                  </a:lnTo>
                  <a:cubicBezTo>
                    <a:pt x="6732" y="6288"/>
                    <a:pt x="6746" y="6287"/>
                    <a:pt x="6760" y="6287"/>
                  </a:cubicBezTo>
                  <a:close/>
                  <a:moveTo>
                    <a:pt x="6760" y="7668"/>
                  </a:moveTo>
                  <a:cubicBezTo>
                    <a:pt x="7178" y="7668"/>
                    <a:pt x="7178" y="8316"/>
                    <a:pt x="6760" y="8316"/>
                  </a:cubicBezTo>
                  <a:cubicBezTo>
                    <a:pt x="6746" y="8316"/>
                    <a:pt x="6732" y="8315"/>
                    <a:pt x="6717" y="8314"/>
                  </a:cubicBezTo>
                  <a:lnTo>
                    <a:pt x="1335" y="8314"/>
                  </a:lnTo>
                  <a:cubicBezTo>
                    <a:pt x="953" y="8266"/>
                    <a:pt x="953" y="7694"/>
                    <a:pt x="1335" y="7671"/>
                  </a:cubicBezTo>
                  <a:lnTo>
                    <a:pt x="6717" y="7671"/>
                  </a:lnTo>
                  <a:cubicBezTo>
                    <a:pt x="6732" y="7669"/>
                    <a:pt x="6746" y="7668"/>
                    <a:pt x="6760" y="7668"/>
                  </a:cubicBezTo>
                  <a:close/>
                  <a:moveTo>
                    <a:pt x="6760" y="9050"/>
                  </a:moveTo>
                  <a:cubicBezTo>
                    <a:pt x="7178" y="9050"/>
                    <a:pt x="7178" y="9697"/>
                    <a:pt x="6760" y="9697"/>
                  </a:cubicBezTo>
                  <a:cubicBezTo>
                    <a:pt x="6746" y="9697"/>
                    <a:pt x="6732" y="9696"/>
                    <a:pt x="6717" y="9695"/>
                  </a:cubicBezTo>
                  <a:lnTo>
                    <a:pt x="1335" y="9695"/>
                  </a:lnTo>
                  <a:cubicBezTo>
                    <a:pt x="953" y="9647"/>
                    <a:pt x="953" y="9076"/>
                    <a:pt x="1335" y="9052"/>
                  </a:cubicBezTo>
                  <a:lnTo>
                    <a:pt x="6717" y="9052"/>
                  </a:lnTo>
                  <a:cubicBezTo>
                    <a:pt x="6732" y="9050"/>
                    <a:pt x="6746" y="9050"/>
                    <a:pt x="6760" y="9050"/>
                  </a:cubicBezTo>
                  <a:close/>
                  <a:moveTo>
                    <a:pt x="369" y="0"/>
                  </a:moveTo>
                  <a:cubicBezTo>
                    <a:pt x="170" y="0"/>
                    <a:pt x="1" y="181"/>
                    <a:pt x="1" y="383"/>
                  </a:cubicBezTo>
                  <a:lnTo>
                    <a:pt x="1" y="9862"/>
                  </a:lnTo>
                  <a:cubicBezTo>
                    <a:pt x="1" y="10338"/>
                    <a:pt x="382" y="10719"/>
                    <a:pt x="834" y="10719"/>
                  </a:cubicBezTo>
                  <a:lnTo>
                    <a:pt x="8312" y="10719"/>
                  </a:lnTo>
                  <a:cubicBezTo>
                    <a:pt x="8145" y="10457"/>
                    <a:pt x="8050" y="10171"/>
                    <a:pt x="8050" y="9862"/>
                  </a:cubicBezTo>
                  <a:lnTo>
                    <a:pt x="8050" y="383"/>
                  </a:lnTo>
                  <a:cubicBezTo>
                    <a:pt x="8050" y="181"/>
                    <a:pt x="7902" y="0"/>
                    <a:pt x="7705" y="0"/>
                  </a:cubicBezTo>
                  <a:cubicBezTo>
                    <a:pt x="7693" y="0"/>
                    <a:pt x="7681" y="1"/>
                    <a:pt x="7669" y="2"/>
                  </a:cubicBezTo>
                  <a:lnTo>
                    <a:pt x="406" y="2"/>
                  </a:lnTo>
                  <a:cubicBezTo>
                    <a:pt x="394" y="1"/>
                    <a:pt x="381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136681" y="2387348"/>
              <a:ext cx="57845" cy="266321"/>
            </a:xfrm>
            <a:custGeom>
              <a:rect b="b" l="l" r="r" t="t"/>
              <a:pathLst>
                <a:path extrusionOk="0" h="7790" w="1692">
                  <a:moveTo>
                    <a:pt x="0" y="1"/>
                  </a:moveTo>
                  <a:lnTo>
                    <a:pt x="0" y="6955"/>
                  </a:lnTo>
                  <a:cubicBezTo>
                    <a:pt x="0" y="7417"/>
                    <a:pt x="381" y="7789"/>
                    <a:pt x="817" y="7789"/>
                  </a:cubicBezTo>
                  <a:cubicBezTo>
                    <a:pt x="831" y="7789"/>
                    <a:pt x="844" y="7789"/>
                    <a:pt x="858" y="7788"/>
                  </a:cubicBezTo>
                  <a:cubicBezTo>
                    <a:pt x="1334" y="7788"/>
                    <a:pt x="1691" y="7407"/>
                    <a:pt x="1691" y="6931"/>
                  </a:cubicBezTo>
                  <a:lnTo>
                    <a:pt x="1691" y="382"/>
                  </a:lnTo>
                  <a:cubicBezTo>
                    <a:pt x="1691" y="167"/>
                    <a:pt x="1524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96479" y="2344203"/>
              <a:ext cx="161262" cy="64341"/>
            </a:xfrm>
            <a:custGeom>
              <a:rect b="b" l="l" r="r" t="t"/>
              <a:pathLst>
                <a:path extrusionOk="0" h="1882" w="4717">
                  <a:moveTo>
                    <a:pt x="1" y="1"/>
                  </a:moveTo>
                  <a:lnTo>
                    <a:pt x="1" y="1882"/>
                  </a:lnTo>
                  <a:lnTo>
                    <a:pt x="4716" y="1882"/>
                  </a:lnTo>
                  <a:lnTo>
                    <a:pt x="4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6905642" y="944040"/>
            <a:ext cx="321664" cy="292753"/>
            <a:chOff x="7169578" y="4054945"/>
            <a:chExt cx="364781" cy="331995"/>
          </a:xfrm>
        </p:grpSpPr>
        <p:sp>
          <p:nvSpPr>
            <p:cNvPr id="452" name="Google Shape;452;p23"/>
            <p:cNvSpPr/>
            <p:nvPr/>
          </p:nvSpPr>
          <p:spPr>
            <a:xfrm>
              <a:off x="7169578" y="4155696"/>
              <a:ext cx="76580" cy="231244"/>
            </a:xfrm>
            <a:custGeom>
              <a:rect b="b" l="l" r="r" t="t"/>
              <a:pathLst>
                <a:path extrusionOk="0" h="6764" w="2240">
                  <a:moveTo>
                    <a:pt x="1120" y="4573"/>
                  </a:moveTo>
                  <a:cubicBezTo>
                    <a:pt x="1269" y="4573"/>
                    <a:pt x="1418" y="4668"/>
                    <a:pt x="1429" y="4859"/>
                  </a:cubicBezTo>
                  <a:lnTo>
                    <a:pt x="1429" y="5740"/>
                  </a:lnTo>
                  <a:cubicBezTo>
                    <a:pt x="1418" y="5930"/>
                    <a:pt x="1269" y="6026"/>
                    <a:pt x="1120" y="6026"/>
                  </a:cubicBezTo>
                  <a:cubicBezTo>
                    <a:pt x="971" y="6026"/>
                    <a:pt x="822" y="5930"/>
                    <a:pt x="810" y="5740"/>
                  </a:cubicBezTo>
                  <a:lnTo>
                    <a:pt x="810" y="4859"/>
                  </a:lnTo>
                  <a:cubicBezTo>
                    <a:pt x="822" y="4668"/>
                    <a:pt x="971" y="4573"/>
                    <a:pt x="1120" y="4573"/>
                  </a:cubicBezTo>
                  <a:close/>
                  <a:moveTo>
                    <a:pt x="334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6430"/>
                  </a:lnTo>
                  <a:cubicBezTo>
                    <a:pt x="1" y="6621"/>
                    <a:pt x="143" y="6764"/>
                    <a:pt x="334" y="6764"/>
                  </a:cubicBezTo>
                  <a:lnTo>
                    <a:pt x="2239" y="6764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7268106" y="4054945"/>
              <a:ext cx="266252" cy="331995"/>
            </a:xfrm>
            <a:custGeom>
              <a:rect b="b" l="l" r="r" t="t"/>
              <a:pathLst>
                <a:path extrusionOk="0" h="9711" w="7788">
                  <a:moveTo>
                    <a:pt x="3174" y="0"/>
                  </a:moveTo>
                  <a:cubicBezTo>
                    <a:pt x="2842" y="0"/>
                    <a:pt x="2527" y="139"/>
                    <a:pt x="2310" y="376"/>
                  </a:cubicBezTo>
                  <a:cubicBezTo>
                    <a:pt x="2072" y="661"/>
                    <a:pt x="1858" y="995"/>
                    <a:pt x="1715" y="1328"/>
                  </a:cubicBezTo>
                  <a:cubicBezTo>
                    <a:pt x="1358" y="2043"/>
                    <a:pt x="976" y="2757"/>
                    <a:pt x="72" y="2948"/>
                  </a:cubicBezTo>
                  <a:lnTo>
                    <a:pt x="0" y="2948"/>
                  </a:lnTo>
                  <a:lnTo>
                    <a:pt x="0" y="9711"/>
                  </a:lnTo>
                  <a:lnTo>
                    <a:pt x="5787" y="9711"/>
                  </a:lnTo>
                  <a:cubicBezTo>
                    <a:pt x="6882" y="9711"/>
                    <a:pt x="7764" y="8806"/>
                    <a:pt x="7787" y="7734"/>
                  </a:cubicBezTo>
                  <a:lnTo>
                    <a:pt x="7787" y="4924"/>
                  </a:lnTo>
                  <a:cubicBezTo>
                    <a:pt x="7764" y="3829"/>
                    <a:pt x="6882" y="2948"/>
                    <a:pt x="5787" y="2948"/>
                  </a:cubicBezTo>
                  <a:lnTo>
                    <a:pt x="4072" y="2948"/>
                  </a:lnTo>
                  <a:cubicBezTo>
                    <a:pt x="4120" y="2781"/>
                    <a:pt x="4191" y="2590"/>
                    <a:pt x="4239" y="2400"/>
                  </a:cubicBezTo>
                  <a:cubicBezTo>
                    <a:pt x="4430" y="1614"/>
                    <a:pt x="4406" y="1019"/>
                    <a:pt x="4191" y="614"/>
                  </a:cubicBezTo>
                  <a:cubicBezTo>
                    <a:pt x="4025" y="304"/>
                    <a:pt x="3739" y="90"/>
                    <a:pt x="3382" y="18"/>
                  </a:cubicBezTo>
                  <a:cubicBezTo>
                    <a:pt x="3312" y="6"/>
                    <a:pt x="3243" y="0"/>
                    <a:pt x="3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4" name="Google Shape;454;p23"/>
          <p:cNvCxnSpPr>
            <a:stCxn id="437" idx="6"/>
            <a:endCxn id="423" idx="0"/>
          </p:cNvCxnSpPr>
          <p:nvPr/>
        </p:nvCxnSpPr>
        <p:spPr>
          <a:xfrm>
            <a:off x="2363350" y="1090438"/>
            <a:ext cx="1522200" cy="451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23"/>
          <p:cNvCxnSpPr>
            <a:stCxn id="436" idx="2"/>
            <a:endCxn id="424" idx="0"/>
          </p:cNvCxnSpPr>
          <p:nvPr/>
        </p:nvCxnSpPr>
        <p:spPr>
          <a:xfrm flipH="1">
            <a:off x="5258525" y="1090438"/>
            <a:ext cx="1522200" cy="451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56" name="Google Shape;456;p23"/>
          <p:cNvGrpSpPr/>
          <p:nvPr/>
        </p:nvGrpSpPr>
        <p:grpSpPr>
          <a:xfrm>
            <a:off x="1908825" y="3856431"/>
            <a:ext cx="367791" cy="179033"/>
            <a:chOff x="4794075" y="2379856"/>
            <a:chExt cx="367791" cy="179033"/>
          </a:xfrm>
        </p:grpSpPr>
        <p:sp>
          <p:nvSpPr>
            <p:cNvPr id="457" name="Google Shape;457;p23"/>
            <p:cNvSpPr/>
            <p:nvPr/>
          </p:nvSpPr>
          <p:spPr>
            <a:xfrm>
              <a:off x="4794075" y="2411464"/>
              <a:ext cx="121501" cy="146706"/>
            </a:xfrm>
            <a:custGeom>
              <a:rect b="b" l="l" r="r" t="t"/>
              <a:pathLst>
                <a:path extrusionOk="0" h="4284" w="3548">
                  <a:moveTo>
                    <a:pt x="2380" y="0"/>
                  </a:moveTo>
                  <a:cubicBezTo>
                    <a:pt x="1797" y="0"/>
                    <a:pt x="1213" y="387"/>
                    <a:pt x="1213" y="1161"/>
                  </a:cubicBezTo>
                  <a:lnTo>
                    <a:pt x="1213" y="1233"/>
                  </a:lnTo>
                  <a:cubicBezTo>
                    <a:pt x="1213" y="1423"/>
                    <a:pt x="1285" y="1637"/>
                    <a:pt x="1404" y="1804"/>
                  </a:cubicBezTo>
                  <a:cubicBezTo>
                    <a:pt x="570" y="2209"/>
                    <a:pt x="23" y="3042"/>
                    <a:pt x="23" y="3971"/>
                  </a:cubicBezTo>
                  <a:cubicBezTo>
                    <a:pt x="0" y="4127"/>
                    <a:pt x="124" y="4283"/>
                    <a:pt x="296" y="4283"/>
                  </a:cubicBezTo>
                  <a:cubicBezTo>
                    <a:pt x="308" y="4283"/>
                    <a:pt x="320" y="4282"/>
                    <a:pt x="332" y="4281"/>
                  </a:cubicBezTo>
                  <a:lnTo>
                    <a:pt x="2190" y="4281"/>
                  </a:lnTo>
                  <a:cubicBezTo>
                    <a:pt x="2166" y="4186"/>
                    <a:pt x="2142" y="4090"/>
                    <a:pt x="2142" y="3995"/>
                  </a:cubicBezTo>
                  <a:cubicBezTo>
                    <a:pt x="2166" y="3233"/>
                    <a:pt x="2428" y="2519"/>
                    <a:pt x="2904" y="1947"/>
                  </a:cubicBezTo>
                  <a:cubicBezTo>
                    <a:pt x="3095" y="1709"/>
                    <a:pt x="3309" y="1518"/>
                    <a:pt x="3547" y="1352"/>
                  </a:cubicBezTo>
                  <a:lnTo>
                    <a:pt x="3547" y="1233"/>
                  </a:lnTo>
                  <a:lnTo>
                    <a:pt x="3547" y="1161"/>
                  </a:lnTo>
                  <a:cubicBezTo>
                    <a:pt x="3547" y="387"/>
                    <a:pt x="2964" y="0"/>
                    <a:pt x="2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5039509" y="2411670"/>
              <a:ext cx="122357" cy="147219"/>
            </a:xfrm>
            <a:custGeom>
              <a:rect b="b" l="l" r="r" t="t"/>
              <a:pathLst>
                <a:path extrusionOk="0" h="4299" w="3573">
                  <a:moveTo>
                    <a:pt x="1167" y="0"/>
                  </a:moveTo>
                  <a:cubicBezTo>
                    <a:pt x="584" y="0"/>
                    <a:pt x="0" y="393"/>
                    <a:pt x="0" y="1179"/>
                  </a:cubicBezTo>
                  <a:lnTo>
                    <a:pt x="0" y="1227"/>
                  </a:lnTo>
                  <a:lnTo>
                    <a:pt x="0" y="1346"/>
                  </a:lnTo>
                  <a:cubicBezTo>
                    <a:pt x="238" y="1512"/>
                    <a:pt x="453" y="1703"/>
                    <a:pt x="643" y="1941"/>
                  </a:cubicBezTo>
                  <a:lnTo>
                    <a:pt x="667" y="1917"/>
                  </a:lnTo>
                  <a:cubicBezTo>
                    <a:pt x="1143" y="2489"/>
                    <a:pt x="1405" y="3227"/>
                    <a:pt x="1429" y="3965"/>
                  </a:cubicBezTo>
                  <a:cubicBezTo>
                    <a:pt x="1429" y="4084"/>
                    <a:pt x="1405" y="4180"/>
                    <a:pt x="1381" y="4299"/>
                  </a:cubicBezTo>
                  <a:lnTo>
                    <a:pt x="3263" y="4299"/>
                  </a:lnTo>
                  <a:cubicBezTo>
                    <a:pt x="3429" y="4275"/>
                    <a:pt x="3572" y="4132"/>
                    <a:pt x="3572" y="3965"/>
                  </a:cubicBezTo>
                  <a:cubicBezTo>
                    <a:pt x="3548" y="3036"/>
                    <a:pt x="3001" y="2203"/>
                    <a:pt x="2143" y="1798"/>
                  </a:cubicBezTo>
                  <a:cubicBezTo>
                    <a:pt x="2262" y="1631"/>
                    <a:pt x="2334" y="1441"/>
                    <a:pt x="2334" y="1227"/>
                  </a:cubicBezTo>
                  <a:lnTo>
                    <a:pt x="2334" y="1179"/>
                  </a:lnTo>
                  <a:cubicBezTo>
                    <a:pt x="2334" y="393"/>
                    <a:pt x="1750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4888625" y="2379856"/>
              <a:ext cx="178622" cy="179033"/>
            </a:xfrm>
            <a:custGeom>
              <a:rect b="b" l="l" r="r" t="t"/>
              <a:pathLst>
                <a:path extrusionOk="0" h="5228" w="5216">
                  <a:moveTo>
                    <a:pt x="2596" y="0"/>
                  </a:moveTo>
                  <a:cubicBezTo>
                    <a:pt x="1822" y="0"/>
                    <a:pt x="1048" y="512"/>
                    <a:pt x="1048" y="1536"/>
                  </a:cubicBezTo>
                  <a:cubicBezTo>
                    <a:pt x="1048" y="1941"/>
                    <a:pt x="1191" y="2298"/>
                    <a:pt x="1477" y="2584"/>
                  </a:cubicBezTo>
                  <a:cubicBezTo>
                    <a:pt x="1144" y="2727"/>
                    <a:pt x="858" y="2941"/>
                    <a:pt x="620" y="3251"/>
                  </a:cubicBezTo>
                  <a:cubicBezTo>
                    <a:pt x="215" y="3703"/>
                    <a:pt x="0" y="4299"/>
                    <a:pt x="0" y="4894"/>
                  </a:cubicBezTo>
                  <a:cubicBezTo>
                    <a:pt x="0" y="5085"/>
                    <a:pt x="120" y="5228"/>
                    <a:pt x="310" y="5228"/>
                  </a:cubicBezTo>
                  <a:lnTo>
                    <a:pt x="4906" y="5228"/>
                  </a:lnTo>
                  <a:cubicBezTo>
                    <a:pt x="5073" y="5204"/>
                    <a:pt x="5216" y="5061"/>
                    <a:pt x="5216" y="4894"/>
                  </a:cubicBezTo>
                  <a:cubicBezTo>
                    <a:pt x="5192" y="4299"/>
                    <a:pt x="4978" y="3703"/>
                    <a:pt x="4597" y="3251"/>
                  </a:cubicBezTo>
                  <a:cubicBezTo>
                    <a:pt x="4358" y="2941"/>
                    <a:pt x="4049" y="2727"/>
                    <a:pt x="3715" y="2584"/>
                  </a:cubicBezTo>
                  <a:cubicBezTo>
                    <a:pt x="3858" y="2418"/>
                    <a:pt x="3977" y="2251"/>
                    <a:pt x="4049" y="2060"/>
                  </a:cubicBezTo>
                  <a:cubicBezTo>
                    <a:pt x="4097" y="1894"/>
                    <a:pt x="4144" y="1727"/>
                    <a:pt x="4144" y="1536"/>
                  </a:cubicBezTo>
                  <a:cubicBezTo>
                    <a:pt x="4144" y="512"/>
                    <a:pt x="3370" y="0"/>
                    <a:pt x="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23"/>
          <p:cNvGrpSpPr/>
          <p:nvPr/>
        </p:nvGrpSpPr>
        <p:grpSpPr>
          <a:xfrm>
            <a:off x="1960036" y="1748326"/>
            <a:ext cx="266700" cy="370634"/>
            <a:chOff x="4844586" y="3458026"/>
            <a:chExt cx="266700" cy="370634"/>
          </a:xfrm>
        </p:grpSpPr>
        <p:sp>
          <p:nvSpPr>
            <p:cNvPr id="461" name="Google Shape;461;p23"/>
            <p:cNvSpPr/>
            <p:nvPr/>
          </p:nvSpPr>
          <p:spPr>
            <a:xfrm>
              <a:off x="4844586" y="3792737"/>
              <a:ext cx="73421" cy="35923"/>
            </a:xfrm>
            <a:custGeom>
              <a:rect b="b" l="l" r="r" t="t"/>
              <a:pathLst>
                <a:path extrusionOk="0" h="1049" w="2144">
                  <a:moveTo>
                    <a:pt x="0" y="1"/>
                  </a:moveTo>
                  <a:lnTo>
                    <a:pt x="0" y="715"/>
                  </a:lnTo>
                  <a:cubicBezTo>
                    <a:pt x="0" y="906"/>
                    <a:pt x="143" y="1049"/>
                    <a:pt x="310" y="1049"/>
                  </a:cubicBezTo>
                  <a:lnTo>
                    <a:pt x="1834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4844586" y="3733219"/>
              <a:ext cx="73421" cy="37533"/>
            </a:xfrm>
            <a:custGeom>
              <a:rect b="b" l="l" r="r" t="t"/>
              <a:pathLst>
                <a:path extrusionOk="0" h="1096" w="2144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096"/>
                  </a:lnTo>
                  <a:lnTo>
                    <a:pt x="2144" y="1096"/>
                  </a:lnTo>
                  <a:lnTo>
                    <a:pt x="2144" y="334"/>
                  </a:lnTo>
                  <a:cubicBezTo>
                    <a:pt x="2144" y="143"/>
                    <a:pt x="2001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4940815" y="3792737"/>
              <a:ext cx="73421" cy="35923"/>
            </a:xfrm>
            <a:custGeom>
              <a:rect b="b" l="l" r="r" t="t"/>
              <a:pathLst>
                <a:path extrusionOk="0" h="1049" w="2144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1834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4940815" y="3679386"/>
              <a:ext cx="73421" cy="38354"/>
            </a:xfrm>
            <a:custGeom>
              <a:rect b="b" l="l" r="r" t="t"/>
              <a:pathLst>
                <a:path extrusionOk="0" h="1120" w="2144">
                  <a:moveTo>
                    <a:pt x="310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1120"/>
                  </a:lnTo>
                  <a:lnTo>
                    <a:pt x="2144" y="1120"/>
                  </a:lnTo>
                  <a:lnTo>
                    <a:pt x="2144" y="310"/>
                  </a:lnTo>
                  <a:cubicBezTo>
                    <a:pt x="2144" y="143"/>
                    <a:pt x="200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4940815" y="3738903"/>
              <a:ext cx="73421" cy="31848"/>
            </a:xfrm>
            <a:custGeom>
              <a:rect b="b" l="l" r="r" t="t"/>
              <a:pathLst>
                <a:path extrusionOk="0" h="930" w="2144">
                  <a:moveTo>
                    <a:pt x="1" y="1"/>
                  </a:moveTo>
                  <a:lnTo>
                    <a:pt x="1" y="930"/>
                  </a:lnTo>
                  <a:lnTo>
                    <a:pt x="2144" y="93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5037043" y="3633703"/>
              <a:ext cx="74243" cy="31026"/>
            </a:xfrm>
            <a:custGeom>
              <a:rect b="b" l="l" r="r" t="t"/>
              <a:pathLst>
                <a:path extrusionOk="0" h="906" w="2168">
                  <a:moveTo>
                    <a:pt x="1" y="1"/>
                  </a:moveTo>
                  <a:lnTo>
                    <a:pt x="1" y="906"/>
                  </a:lnTo>
                  <a:lnTo>
                    <a:pt x="2168" y="90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5037043" y="3576616"/>
              <a:ext cx="73421" cy="35101"/>
            </a:xfrm>
            <a:custGeom>
              <a:rect b="b" l="l" r="r" t="t"/>
              <a:pathLst>
                <a:path extrusionOk="0" h="1025" w="2144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lnTo>
                    <a:pt x="1" y="1025"/>
                  </a:lnTo>
                  <a:lnTo>
                    <a:pt x="2144" y="1025"/>
                  </a:lnTo>
                  <a:lnTo>
                    <a:pt x="2144" y="311"/>
                  </a:lnTo>
                  <a:cubicBezTo>
                    <a:pt x="2144" y="144"/>
                    <a:pt x="200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5037043" y="3792737"/>
              <a:ext cx="74243" cy="35923"/>
            </a:xfrm>
            <a:custGeom>
              <a:rect b="b" l="l" r="r" t="t"/>
              <a:pathLst>
                <a:path extrusionOk="0" h="1049" w="2168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4" y="1049"/>
                    <a:pt x="334" y="1049"/>
                  </a:cubicBezTo>
                  <a:lnTo>
                    <a:pt x="1858" y="1049"/>
                  </a:lnTo>
                  <a:cubicBezTo>
                    <a:pt x="2025" y="1049"/>
                    <a:pt x="2168" y="906"/>
                    <a:pt x="2168" y="715"/>
                  </a:cubicBez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5037043" y="3738903"/>
              <a:ext cx="74243" cy="31848"/>
            </a:xfrm>
            <a:custGeom>
              <a:rect b="b" l="l" r="r" t="t"/>
              <a:pathLst>
                <a:path extrusionOk="0" h="930" w="2168">
                  <a:moveTo>
                    <a:pt x="1" y="1"/>
                  </a:moveTo>
                  <a:lnTo>
                    <a:pt x="1" y="930"/>
                  </a:lnTo>
                  <a:lnTo>
                    <a:pt x="2168" y="930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5037043" y="3686714"/>
              <a:ext cx="74243" cy="31026"/>
            </a:xfrm>
            <a:custGeom>
              <a:rect b="b" l="l" r="r" t="t"/>
              <a:pathLst>
                <a:path extrusionOk="0" h="906" w="2168">
                  <a:moveTo>
                    <a:pt x="1" y="1"/>
                  </a:moveTo>
                  <a:lnTo>
                    <a:pt x="1" y="906"/>
                  </a:lnTo>
                  <a:lnTo>
                    <a:pt x="2168" y="90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4848114" y="3458026"/>
              <a:ext cx="254201" cy="171670"/>
            </a:xfrm>
            <a:custGeom>
              <a:rect b="b" l="l" r="r" t="t"/>
              <a:pathLst>
                <a:path extrusionOk="0" h="5013" w="7423">
                  <a:moveTo>
                    <a:pt x="5978" y="1"/>
                  </a:moveTo>
                  <a:cubicBezTo>
                    <a:pt x="5619" y="1"/>
                    <a:pt x="5523" y="542"/>
                    <a:pt x="5899" y="630"/>
                  </a:cubicBezTo>
                  <a:lnTo>
                    <a:pt x="6280" y="725"/>
                  </a:lnTo>
                  <a:lnTo>
                    <a:pt x="302" y="4417"/>
                  </a:lnTo>
                  <a:cubicBezTo>
                    <a:pt x="1" y="4579"/>
                    <a:pt x="106" y="5013"/>
                    <a:pt x="442" y="5013"/>
                  </a:cubicBezTo>
                  <a:cubicBezTo>
                    <a:pt x="451" y="5013"/>
                    <a:pt x="460" y="5012"/>
                    <a:pt x="469" y="5012"/>
                  </a:cubicBezTo>
                  <a:cubicBezTo>
                    <a:pt x="517" y="5012"/>
                    <a:pt x="588" y="5012"/>
                    <a:pt x="636" y="4964"/>
                  </a:cubicBezTo>
                  <a:lnTo>
                    <a:pt x="6613" y="1273"/>
                  </a:lnTo>
                  <a:lnTo>
                    <a:pt x="6518" y="1654"/>
                  </a:lnTo>
                  <a:cubicBezTo>
                    <a:pt x="6470" y="1821"/>
                    <a:pt x="6589" y="1987"/>
                    <a:pt x="6756" y="2035"/>
                  </a:cubicBezTo>
                  <a:lnTo>
                    <a:pt x="6827" y="2035"/>
                  </a:lnTo>
                  <a:cubicBezTo>
                    <a:pt x="6970" y="2035"/>
                    <a:pt x="7089" y="1916"/>
                    <a:pt x="7137" y="1797"/>
                  </a:cubicBezTo>
                  <a:lnTo>
                    <a:pt x="7375" y="725"/>
                  </a:lnTo>
                  <a:cubicBezTo>
                    <a:pt x="7423" y="630"/>
                    <a:pt x="7423" y="511"/>
                    <a:pt x="7351" y="416"/>
                  </a:cubicBezTo>
                  <a:cubicBezTo>
                    <a:pt x="7328" y="344"/>
                    <a:pt x="7256" y="297"/>
                    <a:pt x="7161" y="273"/>
                  </a:cubicBezTo>
                  <a:lnTo>
                    <a:pt x="6065" y="11"/>
                  </a:lnTo>
                  <a:cubicBezTo>
                    <a:pt x="6035" y="4"/>
                    <a:pt x="6006" y="1"/>
                    <a:pt x="5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23"/>
          <p:cNvSpPr txBox="1"/>
          <p:nvPr/>
        </p:nvSpPr>
        <p:spPr>
          <a:xfrm>
            <a:off x="457200" y="1696300"/>
            <a:ext cx="1266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Grow customers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3" name="Google Shape;473;p23"/>
          <p:cNvSpPr txBox="1"/>
          <p:nvPr/>
        </p:nvSpPr>
        <p:spPr>
          <a:xfrm>
            <a:off x="457200" y="3713138"/>
            <a:ext cx="1266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Get customers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4" name="Google Shape;474;p23"/>
          <p:cNvSpPr txBox="1"/>
          <p:nvPr/>
        </p:nvSpPr>
        <p:spPr>
          <a:xfrm>
            <a:off x="7419975" y="2863150"/>
            <a:ext cx="12669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Viral loop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75" name="Google Shape;475;p23"/>
          <p:cNvCxnSpPr>
            <a:stCxn id="430" idx="6"/>
            <a:endCxn id="474" idx="0"/>
          </p:cNvCxnSpPr>
          <p:nvPr/>
        </p:nvCxnSpPr>
        <p:spPr>
          <a:xfrm>
            <a:off x="5832800" y="1732175"/>
            <a:ext cx="2220600" cy="113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6" name="Google Shape;476;p23"/>
          <p:cNvCxnSpPr>
            <a:stCxn id="474" idx="2"/>
            <a:endCxn id="431" idx="6"/>
          </p:cNvCxnSpPr>
          <p:nvPr/>
        </p:nvCxnSpPr>
        <p:spPr>
          <a:xfrm rot="5400000">
            <a:off x="6136425" y="2630350"/>
            <a:ext cx="1268700" cy="2565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77" name="Google Shape;477;p23"/>
          <p:cNvGrpSpPr/>
          <p:nvPr/>
        </p:nvGrpSpPr>
        <p:grpSpPr>
          <a:xfrm>
            <a:off x="2190150" y="2355138"/>
            <a:ext cx="4763700" cy="804663"/>
            <a:chOff x="2190150" y="2355138"/>
            <a:chExt cx="4763700" cy="804663"/>
          </a:xfrm>
        </p:grpSpPr>
        <p:sp>
          <p:nvSpPr>
            <p:cNvPr id="478" name="Google Shape;478;p23"/>
            <p:cNvSpPr txBox="1"/>
            <p:nvPr/>
          </p:nvSpPr>
          <p:spPr>
            <a:xfrm>
              <a:off x="3659400" y="2355138"/>
              <a:ext cx="18252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Keep customers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9" name="Google Shape;479;p23"/>
            <p:cNvSpPr txBox="1"/>
            <p:nvPr/>
          </p:nvSpPr>
          <p:spPr>
            <a:xfrm>
              <a:off x="5686950" y="2355200"/>
              <a:ext cx="12669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✓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✓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Contests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✓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Email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✓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Blog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23"/>
            <p:cNvSpPr txBox="1"/>
            <p:nvPr/>
          </p:nvSpPr>
          <p:spPr>
            <a:xfrm>
              <a:off x="2190150" y="2355200"/>
              <a:ext cx="12669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✓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Outreach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✓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Updates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81" name="Google Shape;481;p23"/>
          <p:cNvCxnSpPr>
            <a:stCxn id="434" idx="6"/>
            <a:endCxn id="432" idx="2"/>
          </p:cNvCxnSpPr>
          <p:nvPr/>
        </p:nvCxnSpPr>
        <p:spPr>
          <a:xfrm>
            <a:off x="2378475" y="1929075"/>
            <a:ext cx="97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23"/>
          <p:cNvCxnSpPr>
            <a:stCxn id="435" idx="6"/>
            <a:endCxn id="433" idx="2"/>
          </p:cNvCxnSpPr>
          <p:nvPr/>
        </p:nvCxnSpPr>
        <p:spPr>
          <a:xfrm>
            <a:off x="2378475" y="3945938"/>
            <a:ext cx="14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d Nurtur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89BB63"/>
      </a:accent1>
      <a:accent2>
        <a:srgbClr val="67B190"/>
      </a:accent2>
      <a:accent3>
        <a:srgbClr val="69B9EC"/>
      </a:accent3>
      <a:accent4>
        <a:srgbClr val="5F9BC9"/>
      </a:accent4>
      <a:accent5>
        <a:srgbClr val="4F7498"/>
      </a:accent5>
      <a:accent6>
        <a:srgbClr val="3C496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