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9"/>
      <p:bold r:id="rId40"/>
      <p:italic r:id="rId41"/>
      <p:boldItalic r:id="rId42"/>
    </p:embeddedFont>
    <p:embeddedFont>
      <p:font typeface="Fira Sans Extra Condensed SemiBold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FC093-D3F0-4611-88AF-9D764581F0A4}">
  <a:tblStyle styleId="{1E4FC093-D3F0-4611-88AF-9D764581F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69624-9EE4-D840-EFC5-28784BEF86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75138" y="49580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E1962-1690-EDAE-C4DE-821C158CC0C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75138" y="49580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research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{1E4FC093-D3F0-4611-88AF-9D764581F0A4}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{1E4FC093-D3F0-4611-88AF-9D764581F0A4}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{1E4FC093-D3F0-4611-88AF-9D764581F0A4}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Microsoft Office PowerPoint</Application>
  <PresentationFormat>On-screen Show (16:9)</PresentationFormat>
  <Paragraphs>484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Proxima Nova</vt:lpstr>
      <vt:lpstr>Roboto</vt:lpstr>
      <vt:lpstr>Arial</vt:lpstr>
      <vt:lpstr>Fira Sans Extra Condensed</vt:lpstr>
      <vt:lpstr>Fira Sans Extra Condensed SemiBold</vt:lpstr>
      <vt:lpstr>Proxima Nova Semibold</vt:lpstr>
      <vt:lpstr>Machine Learning Infographics by Slidesgo</vt:lpstr>
      <vt:lpstr>Slidesgo Final Pages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Rangel, Rodrigo</cp:lastModifiedBy>
  <cp:revision>1</cp:revision>
  <dcterms:modified xsi:type="dcterms:W3CDTF">2024-06-27T20:53:26Z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04591e-2156-4e7e-b8dc-60ccb91b4f06_Enabled">
    <vt:lpwstr>true</vt:lpwstr>
  </property>
  <property fmtid="{D5CDD505-2E9C-101B-9397-08002B2CF9AE}" pid="3" name="MSIP_Label_1a04591e-2156-4e7e-b8dc-60ccb91b4f06_SetDate">
    <vt:lpwstr>2024-06-27T20:53:25Z</vt:lpwstr>
  </property>
  <property fmtid="{D5CDD505-2E9C-101B-9397-08002B2CF9AE}" pid="4" name="MSIP_Label_1a04591e-2156-4e7e-b8dc-60ccb91b4f06_Method">
    <vt:lpwstr>Standard</vt:lpwstr>
  </property>
  <property fmtid="{D5CDD505-2E9C-101B-9397-08002B2CF9AE}" pid="5" name="MSIP_Label_1a04591e-2156-4e7e-b8dc-60ccb91b4f06_Name">
    <vt:lpwstr>Internal-THD</vt:lpwstr>
  </property>
  <property fmtid="{D5CDD505-2E9C-101B-9397-08002B2CF9AE}" pid="6" name="MSIP_Label_1a04591e-2156-4e7e-b8dc-60ccb91b4f06_SiteId">
    <vt:lpwstr>fb7e6711-b619-4fbe-afe6-f83b12673323</vt:lpwstr>
  </property>
  <property fmtid="{D5CDD505-2E9C-101B-9397-08002B2CF9AE}" pid="7" name="MSIP_Label_1a04591e-2156-4e7e-b8dc-60ccb91b4f06_ActionId">
    <vt:lpwstr>50d839a4-ae79-4033-b4cf-9dda723ff062</vt:lpwstr>
  </property>
  <property fmtid="{D5CDD505-2E9C-101B-9397-08002B2CF9AE}" pid="8" name="MSIP_Label_1a04591e-2156-4e7e-b8dc-60ccb91b4f06_ContentBits">
    <vt:lpwstr>2</vt:lpwstr>
  </property>
  <property fmtid="{D5CDD505-2E9C-101B-9397-08002B2CF9AE}" pid="9" name="ClassificationContentMarkingFooterLocations">
    <vt:lpwstr>Machine Learning Infographics by Slidesgo:3\Slidesgo Final Pages:3</vt:lpwstr>
  </property>
  <property fmtid="{D5CDD505-2E9C-101B-9397-08002B2CF9AE}" pid="10" name="ClassificationContentMarkingFooterText">
    <vt:lpwstr>INTERNAL USE</vt:lpwstr>
  </property>
</Properties>
</file>