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9"/>
  </p:notesMasterIdLst>
  <p:sldIdLst>
    <p:sldId id="352" r:id="rId3"/>
    <p:sldId id="311" r:id="rId4"/>
    <p:sldId id="308" r:id="rId5"/>
    <p:sldId id="353" r:id="rId6"/>
    <p:sldId id="312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EC7B-7052-4C1A-9C2D-00D0EA01C38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6E3BA-0D2B-4FA1-8177-47D970DE2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44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34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975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36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066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181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DDC8EC43-F02F-F14D-1C4D-3DD926402B7D}"/>
              </a:ext>
            </a:extLst>
          </p:cNvPr>
          <p:cNvSpPr/>
          <p:nvPr userDrawn="1"/>
        </p:nvSpPr>
        <p:spPr>
          <a:xfrm>
            <a:off x="0" y="188441"/>
            <a:ext cx="680700" cy="468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2380E3-5C89-CD99-CE73-F8FB2B0B2EA9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C1B17E7-B758-E92C-41FE-C3FCB408B5B7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92DBB0-24EB-F018-C3D8-D6F02FE0B075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718598-70D7-48B6-C739-86B6B29AA51D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83F2B32-CF9B-039E-6BAD-EACA915072DD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31" name="Shape">
                <a:extLst>
                  <a:ext uri="{FF2B5EF4-FFF2-40B4-BE49-F238E27FC236}">
                    <a16:creationId xmlns:a16="http://schemas.microsoft.com/office/drawing/2014/main" id="{FDA8849F-7D05-A81E-C41D-1977C2174A48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Shape">
                <a:extLst>
                  <a:ext uri="{FF2B5EF4-FFF2-40B4-BE49-F238E27FC236}">
                    <a16:creationId xmlns:a16="http://schemas.microsoft.com/office/drawing/2014/main" id="{0289A039-CDE0-CE6C-46D3-ECDB687F6BD1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01488E-8FFB-743B-7367-8F280AED5182}"/>
              </a:ext>
            </a:extLst>
          </p:cNvPr>
          <p:cNvGrpSpPr/>
          <p:nvPr userDrawn="1"/>
        </p:nvGrpSpPr>
        <p:grpSpPr>
          <a:xfrm>
            <a:off x="3763009" y="6404531"/>
            <a:ext cx="4665981" cy="354850"/>
            <a:chOff x="1714499" y="5181599"/>
            <a:chExt cx="4141472" cy="314961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7E1C58C8-01AA-AFF0-8E04-8F0DC8543C4A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2203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4DA21CF1-E590-327D-79EB-27F8689C5195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14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EFF1A5-A306-8A52-C88A-8BEF71F01730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50FD8E-19D7-5B2F-6254-FB0B4BCB9871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213115-9842-67D1-D9D6-633479CDE9CB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EE582F-C1D0-CB4C-7244-58A246DA1C6C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C23839-F8D9-FC13-F695-5873F14BAF9B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7" name="Shape">
                <a:extLst>
                  <a:ext uri="{FF2B5EF4-FFF2-40B4-BE49-F238E27FC236}">
                    <a16:creationId xmlns:a16="http://schemas.microsoft.com/office/drawing/2014/main" id="{D2DFAADE-AEEE-67C4-E631-0A26CC2A0487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Shape">
                <a:extLst>
                  <a:ext uri="{FF2B5EF4-FFF2-40B4-BE49-F238E27FC236}">
                    <a16:creationId xmlns:a16="http://schemas.microsoft.com/office/drawing/2014/main" id="{285A82B9-C48D-490D-BB56-464D7C52CC8C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sp>
        <p:nvSpPr>
          <p:cNvPr id="12" name="Shape">
            <a:extLst>
              <a:ext uri="{FF2B5EF4-FFF2-40B4-BE49-F238E27FC236}">
                <a16:creationId xmlns:a16="http://schemas.microsoft.com/office/drawing/2014/main" id="{EFEE98D4-2422-A234-A864-14015CDCC59A}"/>
              </a:ext>
            </a:extLst>
          </p:cNvPr>
          <p:cNvSpPr/>
          <p:nvPr userDrawn="1"/>
        </p:nvSpPr>
        <p:spPr>
          <a:xfrm>
            <a:off x="0" y="188441"/>
            <a:ext cx="680700" cy="468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>
              <a:alpha val="19699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3EAC94-F2D6-7639-EC34-D395A05EE91D}"/>
              </a:ext>
            </a:extLst>
          </p:cNvPr>
          <p:cNvGrpSpPr/>
          <p:nvPr userDrawn="1"/>
        </p:nvGrpSpPr>
        <p:grpSpPr>
          <a:xfrm>
            <a:off x="3763009" y="6404531"/>
            <a:ext cx="4665981" cy="354850"/>
            <a:chOff x="1714499" y="5181599"/>
            <a:chExt cx="4141472" cy="314961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9D0E6D66-0255-DBE1-A3E9-22CAE68EF038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2203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F7DA369F-8273-A13B-7B94-B212C391EF3A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573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Teardrop Matrix Diagram – Slide Template</a:t>
            </a: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E17B7F56-D713-51D5-64B7-DAF432B37F92}"/>
              </a:ext>
            </a:extLst>
          </p:cNvPr>
          <p:cNvSpPr/>
          <p:nvPr/>
        </p:nvSpPr>
        <p:spPr>
          <a:xfrm>
            <a:off x="3689768" y="3428999"/>
            <a:ext cx="2406232" cy="2406232"/>
          </a:xfrm>
          <a:prstGeom prst="teardrop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D9868F64-D546-13AA-0737-828CB6119BE9}"/>
              </a:ext>
            </a:extLst>
          </p:cNvPr>
          <p:cNvSpPr/>
          <p:nvPr/>
        </p:nvSpPr>
        <p:spPr>
          <a:xfrm rot="5400000">
            <a:off x="3689768" y="1022768"/>
            <a:ext cx="2406232" cy="2406232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DD4D7C7B-9EC2-10F3-DA4B-A1E637CF1668}"/>
              </a:ext>
            </a:extLst>
          </p:cNvPr>
          <p:cNvSpPr/>
          <p:nvPr/>
        </p:nvSpPr>
        <p:spPr>
          <a:xfrm flipH="1">
            <a:off x="6096000" y="3428999"/>
            <a:ext cx="2406232" cy="2406232"/>
          </a:xfrm>
          <a:prstGeom prst="teardrop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80694BFA-A8C9-08D3-82D5-63EBAEB3A9D3}"/>
              </a:ext>
            </a:extLst>
          </p:cNvPr>
          <p:cNvSpPr/>
          <p:nvPr/>
        </p:nvSpPr>
        <p:spPr>
          <a:xfrm rot="16200000" flipH="1">
            <a:off x="6096000" y="1022768"/>
            <a:ext cx="2406232" cy="2406232"/>
          </a:xfrm>
          <a:prstGeom prst="teardrop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43EE21-E082-0628-448A-361E51DB5FFC}"/>
              </a:ext>
            </a:extLst>
          </p:cNvPr>
          <p:cNvSpPr/>
          <p:nvPr/>
        </p:nvSpPr>
        <p:spPr>
          <a:xfrm>
            <a:off x="4009053" y="3748284"/>
            <a:ext cx="1767662" cy="17676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140991-31CD-5488-A2D3-081FA65F6983}"/>
              </a:ext>
            </a:extLst>
          </p:cNvPr>
          <p:cNvSpPr/>
          <p:nvPr/>
        </p:nvSpPr>
        <p:spPr>
          <a:xfrm>
            <a:off x="6415285" y="3748284"/>
            <a:ext cx="1767662" cy="17676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7CA0C0-FA2A-ED23-CE71-F5EB9470CF7A}"/>
              </a:ext>
            </a:extLst>
          </p:cNvPr>
          <p:cNvSpPr/>
          <p:nvPr/>
        </p:nvSpPr>
        <p:spPr>
          <a:xfrm>
            <a:off x="4009053" y="1342052"/>
            <a:ext cx="1767662" cy="17676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C9B571-BBF8-0E10-4DA8-FCA6069A8FEE}"/>
              </a:ext>
            </a:extLst>
          </p:cNvPr>
          <p:cNvSpPr/>
          <p:nvPr/>
        </p:nvSpPr>
        <p:spPr>
          <a:xfrm>
            <a:off x="6415284" y="1346599"/>
            <a:ext cx="1767662" cy="17676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B9F8D9-065D-7E7D-AA8B-094EE32F582B}"/>
              </a:ext>
            </a:extLst>
          </p:cNvPr>
          <p:cNvGrpSpPr/>
          <p:nvPr/>
        </p:nvGrpSpPr>
        <p:grpSpPr>
          <a:xfrm>
            <a:off x="8927481" y="3984371"/>
            <a:ext cx="2926080" cy="1290153"/>
            <a:chOff x="8921977" y="4652338"/>
            <a:chExt cx="2926080" cy="12901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63973D-4021-77D7-B736-E769F32F3F3B}"/>
                </a:ext>
              </a:extLst>
            </p:cNvPr>
            <p:cNvSpPr txBox="1"/>
            <p:nvPr/>
          </p:nvSpPr>
          <p:spPr>
            <a:xfrm>
              <a:off x="8921977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1">
                  <a:ln>
                    <a:noFill/>
                  </a:ln>
                  <a:solidFill>
                    <a:srgbClr val="6EA56C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4206CB-CD77-9B8E-3E2C-837AC7CAB5C6}"/>
                </a:ext>
              </a:extLst>
            </p:cNvPr>
            <p:cNvSpPr txBox="1"/>
            <p:nvPr/>
          </p:nvSpPr>
          <p:spPr>
            <a:xfrm>
              <a:off x="8921977" y="5111494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ACFF46-9FDE-6696-D0B1-4617CD2CBAEC}"/>
              </a:ext>
            </a:extLst>
          </p:cNvPr>
          <p:cNvGrpSpPr/>
          <p:nvPr/>
        </p:nvGrpSpPr>
        <p:grpSpPr>
          <a:xfrm>
            <a:off x="338440" y="3984371"/>
            <a:ext cx="2926080" cy="1290153"/>
            <a:chOff x="332936" y="4652338"/>
            <a:chExt cx="2926080" cy="12901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CC6148-3C4D-3CBD-120C-FB614284A1E1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AC6E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AF601D-C863-0221-F9BB-1520687D5BC8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38D5BF-CE9B-A64B-EA55-913B3DA7A755}"/>
              </a:ext>
            </a:extLst>
          </p:cNvPr>
          <p:cNvGrpSpPr/>
          <p:nvPr/>
        </p:nvGrpSpPr>
        <p:grpSpPr>
          <a:xfrm>
            <a:off x="8927481" y="1583477"/>
            <a:ext cx="2926080" cy="1290153"/>
            <a:chOff x="8921977" y="1242150"/>
            <a:chExt cx="2926080" cy="12901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623EEC-6ACE-A26E-EAEB-B2398EAECD04}"/>
                </a:ext>
              </a:extLst>
            </p:cNvPr>
            <p:cNvSpPr txBox="1"/>
            <p:nvPr/>
          </p:nvSpPr>
          <p:spPr>
            <a:xfrm>
              <a:off x="8921977" y="1242150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1">
                  <a:ln>
                    <a:noFill/>
                  </a:ln>
                  <a:solidFill>
                    <a:srgbClr val="FBA91E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053D22-73BA-B78A-7CC1-D2C42C50A949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7416DA-AB04-F1C2-4334-7DABC7349BA4}"/>
              </a:ext>
            </a:extLst>
          </p:cNvPr>
          <p:cNvGrpSpPr/>
          <p:nvPr/>
        </p:nvGrpSpPr>
        <p:grpSpPr>
          <a:xfrm>
            <a:off x="338440" y="1583477"/>
            <a:ext cx="2926080" cy="1290153"/>
            <a:chOff x="332936" y="2627766"/>
            <a:chExt cx="2926080" cy="129015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D74F79-1A2E-5324-3D30-823838EBF841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1">
                  <a:ln>
                    <a:noFill/>
                  </a:ln>
                  <a:solidFill>
                    <a:srgbClr val="F15F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A445ED-B1CB-AB88-A208-CFF22D2B2A27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6432B0-6BB2-F4F4-D232-4FAD437038EB}"/>
              </a:ext>
            </a:extLst>
          </p:cNvPr>
          <p:cNvGrpSpPr/>
          <p:nvPr/>
        </p:nvGrpSpPr>
        <p:grpSpPr>
          <a:xfrm>
            <a:off x="5515356" y="2848354"/>
            <a:ext cx="1161288" cy="1161288"/>
            <a:chOff x="4709719" y="1843836"/>
            <a:chExt cx="1959428" cy="1959428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5D2441-30EC-85CD-EC8B-7702ADB8D535}"/>
                </a:ext>
              </a:extLst>
            </p:cNvPr>
            <p:cNvSpPr/>
            <p:nvPr/>
          </p:nvSpPr>
          <p:spPr>
            <a:xfrm>
              <a:off x="5689433" y="1843836"/>
              <a:ext cx="979714" cy="980365"/>
            </a:xfrm>
            <a:custGeom>
              <a:avLst/>
              <a:gdLst>
                <a:gd name="connsiteX0" fmla="*/ 0 w 979714"/>
                <a:gd name="connsiteY0" fmla="*/ 0 h 980365"/>
                <a:gd name="connsiteX1" fmla="*/ 979714 w 979714"/>
                <a:gd name="connsiteY1" fmla="*/ 979714 h 980365"/>
                <a:gd name="connsiteX2" fmla="*/ 979681 w 979714"/>
                <a:gd name="connsiteY2" fmla="*/ 980365 h 980365"/>
                <a:gd name="connsiteX3" fmla="*/ 0 w 979714"/>
                <a:gd name="connsiteY3" fmla="*/ 980365 h 98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9714" h="980365">
                  <a:moveTo>
                    <a:pt x="0" y="0"/>
                  </a:moveTo>
                  <a:cubicBezTo>
                    <a:pt x="541081" y="0"/>
                    <a:pt x="979714" y="438633"/>
                    <a:pt x="979714" y="979714"/>
                  </a:cubicBezTo>
                  <a:lnTo>
                    <a:pt x="979681" y="980365"/>
                  </a:lnTo>
                  <a:lnTo>
                    <a:pt x="0" y="9803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BA91E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01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02EDD8-D145-A99A-D147-2EE498660E51}"/>
                </a:ext>
              </a:extLst>
            </p:cNvPr>
            <p:cNvSpPr/>
            <p:nvPr/>
          </p:nvSpPr>
          <p:spPr>
            <a:xfrm>
              <a:off x="4709719" y="1843836"/>
              <a:ext cx="979714" cy="979931"/>
            </a:xfrm>
            <a:custGeom>
              <a:avLst/>
              <a:gdLst>
                <a:gd name="connsiteX0" fmla="*/ 979714 w 979714"/>
                <a:gd name="connsiteY0" fmla="*/ 0 h 979931"/>
                <a:gd name="connsiteX1" fmla="*/ 979714 w 979714"/>
                <a:gd name="connsiteY1" fmla="*/ 979931 h 979931"/>
                <a:gd name="connsiteX2" fmla="*/ 11 w 979714"/>
                <a:gd name="connsiteY2" fmla="*/ 979931 h 979931"/>
                <a:gd name="connsiteX3" fmla="*/ 0 w 979714"/>
                <a:gd name="connsiteY3" fmla="*/ 979714 h 979931"/>
                <a:gd name="connsiteX4" fmla="*/ 979714 w 979714"/>
                <a:gd name="connsiteY4" fmla="*/ 0 h 97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9714" h="979931">
                  <a:moveTo>
                    <a:pt x="979714" y="0"/>
                  </a:moveTo>
                  <a:lnTo>
                    <a:pt x="979714" y="979931"/>
                  </a:lnTo>
                  <a:lnTo>
                    <a:pt x="11" y="979931"/>
                  </a:lnTo>
                  <a:lnTo>
                    <a:pt x="0" y="979714"/>
                  </a:lnTo>
                  <a:cubicBezTo>
                    <a:pt x="0" y="438633"/>
                    <a:pt x="438633" y="0"/>
                    <a:pt x="97971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F47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04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72E2D68-5CC2-B62D-97FA-2171F39DE068}"/>
                </a:ext>
              </a:extLst>
            </p:cNvPr>
            <p:cNvSpPr/>
            <p:nvPr/>
          </p:nvSpPr>
          <p:spPr>
            <a:xfrm>
              <a:off x="5689433" y="2824201"/>
              <a:ext cx="979681" cy="979063"/>
            </a:xfrm>
            <a:custGeom>
              <a:avLst/>
              <a:gdLst>
                <a:gd name="connsiteX0" fmla="*/ 0 w 979681"/>
                <a:gd name="connsiteY0" fmla="*/ 0 h 979063"/>
                <a:gd name="connsiteX1" fmla="*/ 979681 w 979681"/>
                <a:gd name="connsiteY1" fmla="*/ 0 h 979063"/>
                <a:gd name="connsiteX2" fmla="*/ 974656 w 979681"/>
                <a:gd name="connsiteY2" fmla="*/ 99519 h 979063"/>
                <a:gd name="connsiteX3" fmla="*/ 0 w 979681"/>
                <a:gd name="connsiteY3" fmla="*/ 979063 h 97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9681" h="979063">
                  <a:moveTo>
                    <a:pt x="0" y="0"/>
                  </a:moveTo>
                  <a:lnTo>
                    <a:pt x="979681" y="0"/>
                  </a:lnTo>
                  <a:lnTo>
                    <a:pt x="974656" y="99519"/>
                  </a:lnTo>
                  <a:cubicBezTo>
                    <a:pt x="924485" y="593546"/>
                    <a:pt x="507264" y="979063"/>
                    <a:pt x="0" y="9790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6EA56C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02</a:t>
              </a: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19D3E90-09FD-17F7-3248-5DDB1F4B142D}"/>
                </a:ext>
              </a:extLst>
            </p:cNvPr>
            <p:cNvSpPr/>
            <p:nvPr/>
          </p:nvSpPr>
          <p:spPr>
            <a:xfrm>
              <a:off x="4709730" y="2823767"/>
              <a:ext cx="979703" cy="979497"/>
            </a:xfrm>
            <a:custGeom>
              <a:avLst/>
              <a:gdLst>
                <a:gd name="connsiteX0" fmla="*/ 0 w 979703"/>
                <a:gd name="connsiteY0" fmla="*/ 0 h 979497"/>
                <a:gd name="connsiteX1" fmla="*/ 979703 w 979703"/>
                <a:gd name="connsiteY1" fmla="*/ 0 h 979497"/>
                <a:gd name="connsiteX2" fmla="*/ 979703 w 979703"/>
                <a:gd name="connsiteY2" fmla="*/ 979497 h 979497"/>
                <a:gd name="connsiteX3" fmla="*/ 5047 w 979703"/>
                <a:gd name="connsiteY3" fmla="*/ 99953 h 979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9703" h="979497">
                  <a:moveTo>
                    <a:pt x="0" y="0"/>
                  </a:moveTo>
                  <a:lnTo>
                    <a:pt x="979703" y="0"/>
                  </a:lnTo>
                  <a:lnTo>
                    <a:pt x="979703" y="979497"/>
                  </a:lnTo>
                  <a:cubicBezTo>
                    <a:pt x="472440" y="979497"/>
                    <a:pt x="55219" y="593980"/>
                    <a:pt x="5047" y="999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AC6E1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03</a:t>
              </a:r>
            </a:p>
          </p:txBody>
        </p:sp>
      </p:grpSp>
      <p:pic>
        <p:nvPicPr>
          <p:cNvPr id="34" name="Graphic 33" descr="Rocket with solid fill">
            <a:extLst>
              <a:ext uri="{FF2B5EF4-FFF2-40B4-BE49-F238E27FC236}">
                <a16:creationId xmlns:a16="http://schemas.microsoft.com/office/drawing/2014/main" id="{8754EC00-6B42-DE1D-1242-A72AE3FCF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4930" y="1647929"/>
            <a:ext cx="1155908" cy="1155908"/>
          </a:xfrm>
          <a:prstGeom prst="rect">
            <a:avLst/>
          </a:prstGeom>
        </p:spPr>
      </p:pic>
      <p:pic>
        <p:nvPicPr>
          <p:cNvPr id="36" name="Graphic 35" descr="Users with solid fill">
            <a:extLst>
              <a:ext uri="{FF2B5EF4-FFF2-40B4-BE49-F238E27FC236}">
                <a16:creationId xmlns:a16="http://schemas.microsoft.com/office/drawing/2014/main" id="{D04F8313-72F2-D5E0-4E13-4A52852E6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4930" y="4054161"/>
            <a:ext cx="1155908" cy="1155908"/>
          </a:xfrm>
          <a:prstGeom prst="rect">
            <a:avLst/>
          </a:prstGeom>
        </p:spPr>
      </p:pic>
      <p:pic>
        <p:nvPicPr>
          <p:cNvPr id="38" name="Graphic 37" descr="Gears with solid fill">
            <a:extLst>
              <a:ext uri="{FF2B5EF4-FFF2-40B4-BE49-F238E27FC236}">
                <a16:creationId xmlns:a16="http://schemas.microsoft.com/office/drawing/2014/main" id="{CED6BA90-4937-A98F-95AA-994B373015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21162" y="4054161"/>
            <a:ext cx="1155908" cy="1155908"/>
          </a:xfrm>
          <a:prstGeom prst="rect">
            <a:avLst/>
          </a:prstGeom>
        </p:spPr>
      </p:pic>
      <p:pic>
        <p:nvPicPr>
          <p:cNvPr id="40" name="Graphic 39" descr="Lights On with solid fill">
            <a:extLst>
              <a:ext uri="{FF2B5EF4-FFF2-40B4-BE49-F238E27FC236}">
                <a16:creationId xmlns:a16="http://schemas.microsoft.com/office/drawing/2014/main" id="{0F1BC5F9-D910-6070-6F33-0735758D9C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21161" y="1652476"/>
            <a:ext cx="1155908" cy="115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Hexagon Cycle – Slide Template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0864C771-611A-AB25-9940-A7D7EBD21700}"/>
              </a:ext>
            </a:extLst>
          </p:cNvPr>
          <p:cNvSpPr/>
          <p:nvPr/>
        </p:nvSpPr>
        <p:spPr>
          <a:xfrm rot="16200000">
            <a:off x="3367744" y="3324896"/>
            <a:ext cx="2904208" cy="2631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2" h="21600" extrusionOk="0">
                <a:moveTo>
                  <a:pt x="17183" y="1815"/>
                </a:moveTo>
                <a:cubicBezTo>
                  <a:pt x="16606" y="686"/>
                  <a:pt x="15524" y="0"/>
                  <a:pt x="14352" y="0"/>
                </a:cubicBezTo>
                <a:lnTo>
                  <a:pt x="6960" y="0"/>
                </a:lnTo>
                <a:cubicBezTo>
                  <a:pt x="5788" y="0"/>
                  <a:pt x="4724" y="686"/>
                  <a:pt x="4129" y="1815"/>
                </a:cubicBezTo>
                <a:lnTo>
                  <a:pt x="433" y="8975"/>
                </a:lnTo>
                <a:cubicBezTo>
                  <a:pt x="-144" y="10104"/>
                  <a:pt x="-144" y="11496"/>
                  <a:pt x="433" y="12625"/>
                </a:cubicBezTo>
                <a:lnTo>
                  <a:pt x="4129" y="19785"/>
                </a:lnTo>
                <a:cubicBezTo>
                  <a:pt x="4706" y="20914"/>
                  <a:pt x="5788" y="21600"/>
                  <a:pt x="6960" y="21600"/>
                </a:cubicBezTo>
                <a:lnTo>
                  <a:pt x="14352" y="21600"/>
                </a:lnTo>
                <a:cubicBezTo>
                  <a:pt x="15524" y="21600"/>
                  <a:pt x="16588" y="20914"/>
                  <a:pt x="17183" y="19785"/>
                </a:cubicBezTo>
                <a:lnTo>
                  <a:pt x="20879" y="12625"/>
                </a:lnTo>
                <a:cubicBezTo>
                  <a:pt x="21456" y="11496"/>
                  <a:pt x="21456" y="10104"/>
                  <a:pt x="20879" y="8975"/>
                </a:cubicBezTo>
                <a:lnTo>
                  <a:pt x="17183" y="18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D76EA435-176B-1386-64E6-A13DD410C970}"/>
              </a:ext>
            </a:extLst>
          </p:cNvPr>
          <p:cNvSpPr/>
          <p:nvPr/>
        </p:nvSpPr>
        <p:spPr>
          <a:xfrm rot="16200000">
            <a:off x="5915618" y="3324896"/>
            <a:ext cx="2904208" cy="2631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2" h="21600" extrusionOk="0">
                <a:moveTo>
                  <a:pt x="17183" y="1815"/>
                </a:moveTo>
                <a:cubicBezTo>
                  <a:pt x="16606" y="686"/>
                  <a:pt x="15524" y="0"/>
                  <a:pt x="14352" y="0"/>
                </a:cubicBezTo>
                <a:lnTo>
                  <a:pt x="6960" y="0"/>
                </a:lnTo>
                <a:cubicBezTo>
                  <a:pt x="5788" y="0"/>
                  <a:pt x="4724" y="686"/>
                  <a:pt x="4129" y="1815"/>
                </a:cubicBezTo>
                <a:lnTo>
                  <a:pt x="433" y="8975"/>
                </a:lnTo>
                <a:cubicBezTo>
                  <a:pt x="-144" y="10104"/>
                  <a:pt x="-144" y="11496"/>
                  <a:pt x="433" y="12625"/>
                </a:cubicBezTo>
                <a:lnTo>
                  <a:pt x="4129" y="19785"/>
                </a:lnTo>
                <a:cubicBezTo>
                  <a:pt x="4706" y="20914"/>
                  <a:pt x="5788" y="21600"/>
                  <a:pt x="6960" y="21600"/>
                </a:cubicBezTo>
                <a:lnTo>
                  <a:pt x="14352" y="21600"/>
                </a:lnTo>
                <a:cubicBezTo>
                  <a:pt x="15524" y="21600"/>
                  <a:pt x="16588" y="20914"/>
                  <a:pt x="17183" y="19785"/>
                </a:cubicBezTo>
                <a:lnTo>
                  <a:pt x="20879" y="12625"/>
                </a:lnTo>
                <a:cubicBezTo>
                  <a:pt x="21456" y="11496"/>
                  <a:pt x="21456" y="10104"/>
                  <a:pt x="20879" y="8975"/>
                </a:cubicBezTo>
                <a:lnTo>
                  <a:pt x="17183" y="1815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DC316F46-80AB-5FB2-676C-2470202CA36E}"/>
              </a:ext>
            </a:extLst>
          </p:cNvPr>
          <p:cNvSpPr/>
          <p:nvPr/>
        </p:nvSpPr>
        <p:spPr>
          <a:xfrm rot="16200000">
            <a:off x="4639461" y="1156158"/>
            <a:ext cx="2904208" cy="2631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2" h="21600" extrusionOk="0">
                <a:moveTo>
                  <a:pt x="17183" y="1815"/>
                </a:moveTo>
                <a:cubicBezTo>
                  <a:pt x="16606" y="686"/>
                  <a:pt x="15524" y="0"/>
                  <a:pt x="14352" y="0"/>
                </a:cubicBezTo>
                <a:lnTo>
                  <a:pt x="6960" y="0"/>
                </a:lnTo>
                <a:cubicBezTo>
                  <a:pt x="5788" y="0"/>
                  <a:pt x="4724" y="686"/>
                  <a:pt x="4129" y="1815"/>
                </a:cubicBezTo>
                <a:lnTo>
                  <a:pt x="433" y="8975"/>
                </a:lnTo>
                <a:cubicBezTo>
                  <a:pt x="-144" y="10104"/>
                  <a:pt x="-144" y="11496"/>
                  <a:pt x="433" y="12625"/>
                </a:cubicBezTo>
                <a:lnTo>
                  <a:pt x="4129" y="19785"/>
                </a:lnTo>
                <a:cubicBezTo>
                  <a:pt x="4706" y="20914"/>
                  <a:pt x="5788" y="21600"/>
                  <a:pt x="6960" y="21600"/>
                </a:cubicBezTo>
                <a:lnTo>
                  <a:pt x="14352" y="21600"/>
                </a:lnTo>
                <a:cubicBezTo>
                  <a:pt x="15524" y="21600"/>
                  <a:pt x="16588" y="20914"/>
                  <a:pt x="17183" y="19785"/>
                </a:cubicBezTo>
                <a:lnTo>
                  <a:pt x="20879" y="12625"/>
                </a:lnTo>
                <a:cubicBezTo>
                  <a:pt x="21456" y="11496"/>
                  <a:pt x="21456" y="10104"/>
                  <a:pt x="20879" y="8975"/>
                </a:cubicBezTo>
                <a:lnTo>
                  <a:pt x="17183" y="181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Lights On with solid fill">
            <a:extLst>
              <a:ext uri="{FF2B5EF4-FFF2-40B4-BE49-F238E27FC236}">
                <a16:creationId xmlns:a16="http://schemas.microsoft.com/office/drawing/2014/main" id="{21EB6FDF-C4A1-62A7-4D6D-6C7C034CD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1699" y="4524301"/>
            <a:ext cx="964130" cy="964130"/>
          </a:xfrm>
          <a:prstGeom prst="rect">
            <a:avLst/>
          </a:prstGeom>
        </p:spPr>
      </p:pic>
      <p:pic>
        <p:nvPicPr>
          <p:cNvPr id="7" name="Graphic 6" descr="Link with solid fill">
            <a:extLst>
              <a:ext uri="{FF2B5EF4-FFF2-40B4-BE49-F238E27FC236}">
                <a16:creationId xmlns:a16="http://schemas.microsoft.com/office/drawing/2014/main" id="{8FD3FB71-5456-3804-DD78-53551C1BF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613935" y="1349591"/>
            <a:ext cx="964130" cy="964130"/>
          </a:xfrm>
          <a:prstGeom prst="rect">
            <a:avLst/>
          </a:prstGeom>
        </p:spPr>
      </p:pic>
      <p:pic>
        <p:nvPicPr>
          <p:cNvPr id="8" name="Graphic 7" descr="Rocket with solid fill">
            <a:extLst>
              <a:ext uri="{FF2B5EF4-FFF2-40B4-BE49-F238E27FC236}">
                <a16:creationId xmlns:a16="http://schemas.microsoft.com/office/drawing/2014/main" id="{62649063-A428-DDF0-37D2-853DAE8BAE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407309" y="4524301"/>
            <a:ext cx="964130" cy="96413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DAD6930-AA94-62BF-AF90-5ED47C7484F0}"/>
              </a:ext>
            </a:extLst>
          </p:cNvPr>
          <p:cNvGrpSpPr/>
          <p:nvPr/>
        </p:nvGrpSpPr>
        <p:grpSpPr>
          <a:xfrm>
            <a:off x="658855" y="3903230"/>
            <a:ext cx="2370440" cy="1474819"/>
            <a:chOff x="332936" y="4652338"/>
            <a:chExt cx="2926080" cy="14748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3993CE-D83E-F374-F2D8-07BABE2EE0D7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8A0D87-23B3-A920-3746-3C6DDBE1517D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452F21-A598-BDC6-C842-9010C6B75CDE}"/>
              </a:ext>
            </a:extLst>
          </p:cNvPr>
          <p:cNvGrpSpPr/>
          <p:nvPr/>
        </p:nvGrpSpPr>
        <p:grpSpPr>
          <a:xfrm>
            <a:off x="9162705" y="3903230"/>
            <a:ext cx="2370440" cy="1474819"/>
            <a:chOff x="332936" y="4652338"/>
            <a:chExt cx="2926080" cy="14748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DD5F4F-1ACB-16A9-AA46-998FB4634793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048228-5A1F-6EBB-8E3C-396C21A67FEC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9FE416-8744-CBDE-8BDE-76DFFBA67A6B}"/>
              </a:ext>
            </a:extLst>
          </p:cNvPr>
          <p:cNvGrpSpPr/>
          <p:nvPr/>
        </p:nvGrpSpPr>
        <p:grpSpPr>
          <a:xfrm>
            <a:off x="8069539" y="1576158"/>
            <a:ext cx="2370440" cy="1474819"/>
            <a:chOff x="332936" y="4652338"/>
            <a:chExt cx="2926080" cy="14748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6071F9-02D4-53C5-C851-3C03657CD834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2B9A89-533A-15D1-082E-0BA3EE4E6F55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D36FBCC-FACC-2E61-AD31-B7DD5E2973CE}"/>
              </a:ext>
            </a:extLst>
          </p:cNvPr>
          <p:cNvSpPr/>
          <p:nvPr/>
        </p:nvSpPr>
        <p:spPr>
          <a:xfrm>
            <a:off x="4775827" y="2431016"/>
            <a:ext cx="2631487" cy="2904139"/>
          </a:xfrm>
          <a:custGeom>
            <a:avLst/>
            <a:gdLst>
              <a:gd name="connsiteX0" fmla="*/ 1315743 w 2631487"/>
              <a:gd name="connsiteY0" fmla="*/ 0 h 2904139"/>
              <a:gd name="connsiteX1" fmla="*/ 1538079 w 2631487"/>
              <a:gd name="connsiteY1" fmla="*/ 58971 h 2904139"/>
              <a:gd name="connsiteX2" fmla="*/ 2410369 w 2631487"/>
              <a:gd name="connsiteY2" fmla="*/ 562629 h 2904139"/>
              <a:gd name="connsiteX3" fmla="*/ 2631487 w 2631487"/>
              <a:gd name="connsiteY3" fmla="*/ 948412 h 2904139"/>
              <a:gd name="connsiteX4" fmla="*/ 2631487 w 2631487"/>
              <a:gd name="connsiteY4" fmla="*/ 1955727 h 2904139"/>
              <a:gd name="connsiteX5" fmla="*/ 2410369 w 2631487"/>
              <a:gd name="connsiteY5" fmla="*/ 2341511 h 2904139"/>
              <a:gd name="connsiteX6" fmla="*/ 1538079 w 2631487"/>
              <a:gd name="connsiteY6" fmla="*/ 2845168 h 2904139"/>
              <a:gd name="connsiteX7" fmla="*/ 1093407 w 2631487"/>
              <a:gd name="connsiteY7" fmla="*/ 2845168 h 2904139"/>
              <a:gd name="connsiteX8" fmla="*/ 221118 w 2631487"/>
              <a:gd name="connsiteY8" fmla="*/ 2341511 h 2904139"/>
              <a:gd name="connsiteX9" fmla="*/ 0 w 2631487"/>
              <a:gd name="connsiteY9" fmla="*/ 1955727 h 2904139"/>
              <a:gd name="connsiteX10" fmla="*/ 0 w 2631487"/>
              <a:gd name="connsiteY10" fmla="*/ 948412 h 2904139"/>
              <a:gd name="connsiteX11" fmla="*/ 221118 w 2631487"/>
              <a:gd name="connsiteY11" fmla="*/ 562629 h 2904139"/>
              <a:gd name="connsiteX12" fmla="*/ 1093407 w 2631487"/>
              <a:gd name="connsiteY12" fmla="*/ 58971 h 2904139"/>
              <a:gd name="connsiteX13" fmla="*/ 1315743 w 2631487"/>
              <a:gd name="connsiteY13" fmla="*/ 0 h 290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31487" h="2904139">
                <a:moveTo>
                  <a:pt x="1315743" y="0"/>
                </a:moveTo>
                <a:cubicBezTo>
                  <a:pt x="1392525" y="0"/>
                  <a:pt x="1469308" y="19657"/>
                  <a:pt x="1538079" y="58971"/>
                </a:cubicBezTo>
                <a:lnTo>
                  <a:pt x="2410369" y="562629"/>
                </a:lnTo>
                <a:cubicBezTo>
                  <a:pt x="2547913" y="643710"/>
                  <a:pt x="2631487" y="788702"/>
                  <a:pt x="2631487" y="948412"/>
                </a:cubicBezTo>
                <a:lnTo>
                  <a:pt x="2631487" y="1955727"/>
                </a:lnTo>
                <a:cubicBezTo>
                  <a:pt x="2631487" y="2115437"/>
                  <a:pt x="2547913" y="2262882"/>
                  <a:pt x="2410369" y="2341511"/>
                </a:cubicBezTo>
                <a:lnTo>
                  <a:pt x="1538079" y="2845168"/>
                </a:lnTo>
                <a:cubicBezTo>
                  <a:pt x="1400536" y="2923797"/>
                  <a:pt x="1230951" y="2923797"/>
                  <a:pt x="1093407" y="2845168"/>
                </a:cubicBezTo>
                <a:lnTo>
                  <a:pt x="221118" y="2341511"/>
                </a:lnTo>
                <a:cubicBezTo>
                  <a:pt x="83574" y="2260429"/>
                  <a:pt x="0" y="2115437"/>
                  <a:pt x="0" y="1955727"/>
                </a:cubicBezTo>
                <a:lnTo>
                  <a:pt x="0" y="948412"/>
                </a:lnTo>
                <a:cubicBezTo>
                  <a:pt x="0" y="788702"/>
                  <a:pt x="83574" y="641257"/>
                  <a:pt x="221118" y="562629"/>
                </a:cubicBezTo>
                <a:lnTo>
                  <a:pt x="1093407" y="58971"/>
                </a:lnTo>
                <a:cubicBezTo>
                  <a:pt x="1162179" y="19657"/>
                  <a:pt x="1238961" y="0"/>
                  <a:pt x="1315743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  <a:endParaRPr kumimoji="0" sz="3200" b="1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18" descr="Badge 3 with solid fill">
            <a:extLst>
              <a:ext uri="{FF2B5EF4-FFF2-40B4-BE49-F238E27FC236}">
                <a16:creationId xmlns:a16="http://schemas.microsoft.com/office/drawing/2014/main" id="{3F4E5656-0B7F-768A-2019-FAFA359140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15827" y="3293675"/>
            <a:ext cx="664196" cy="664196"/>
          </a:xfrm>
          <a:prstGeom prst="rect">
            <a:avLst/>
          </a:prstGeom>
        </p:spPr>
      </p:pic>
      <p:pic>
        <p:nvPicPr>
          <p:cNvPr id="20" name="Graphic 19" descr="Badge with solid fill">
            <a:extLst>
              <a:ext uri="{FF2B5EF4-FFF2-40B4-BE49-F238E27FC236}">
                <a16:creationId xmlns:a16="http://schemas.microsoft.com/office/drawing/2014/main" id="{D100783F-EC03-64BE-E11F-7760027FB3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30607" y="945827"/>
            <a:ext cx="664196" cy="664196"/>
          </a:xfrm>
          <a:prstGeom prst="rect">
            <a:avLst/>
          </a:prstGeom>
        </p:spPr>
      </p:pic>
      <p:pic>
        <p:nvPicPr>
          <p:cNvPr id="21" name="Graphic 20" descr="Badge 1 with solid fill">
            <a:extLst>
              <a:ext uri="{FF2B5EF4-FFF2-40B4-BE49-F238E27FC236}">
                <a16:creationId xmlns:a16="http://schemas.microsoft.com/office/drawing/2014/main" id="{8168C23E-BD5A-D655-2F12-30C77F4A4E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11977" y="3293675"/>
            <a:ext cx="664196" cy="6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1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Matrix Framework – Slide Template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4C3FBA9-E777-B062-3F47-695503307BFE}"/>
              </a:ext>
            </a:extLst>
          </p:cNvPr>
          <p:cNvSpPr/>
          <p:nvPr/>
        </p:nvSpPr>
        <p:spPr>
          <a:xfrm>
            <a:off x="3850005" y="1295944"/>
            <a:ext cx="2194560" cy="219456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2007162 w 2194560"/>
              <a:gd name="connsiteY2" fmla="*/ 1710780 h 2194560"/>
              <a:gd name="connsiteX3" fmla="*/ 1993347 w 2194560"/>
              <a:gd name="connsiteY3" fmla="*/ 1729255 h 2194560"/>
              <a:gd name="connsiteX4" fmla="*/ 2023300 w 2194560"/>
              <a:gd name="connsiteY4" fmla="*/ 1632700 h 2194560"/>
              <a:gd name="connsiteX5" fmla="*/ 2034228 w 2194560"/>
              <a:gd name="connsiteY5" fmla="*/ 1524232 h 2194560"/>
              <a:gd name="connsiteX6" fmla="*/ 1496347 w 2194560"/>
              <a:gd name="connsiteY6" fmla="*/ 986021 h 2194560"/>
              <a:gd name="connsiteX7" fmla="*/ 958466 w 2194560"/>
              <a:gd name="connsiteY7" fmla="*/ 1524232 h 2194560"/>
              <a:gd name="connsiteX8" fmla="*/ 1496347 w 2194560"/>
              <a:gd name="connsiteY8" fmla="*/ 2062443 h 2194560"/>
              <a:gd name="connsiteX9" fmla="*/ 1604749 w 2194560"/>
              <a:gd name="connsiteY9" fmla="*/ 2051509 h 2194560"/>
              <a:gd name="connsiteX10" fmla="*/ 1672342 w 2194560"/>
              <a:gd name="connsiteY10" fmla="*/ 2030514 h 2194560"/>
              <a:gd name="connsiteX11" fmla="*/ 1620309 w 2194560"/>
              <a:gd name="connsiteY11" fmla="*/ 2062124 h 2194560"/>
              <a:gd name="connsiteX12" fmla="*/ 1097280 w 2194560"/>
              <a:gd name="connsiteY12" fmla="*/ 2194560 h 2194560"/>
              <a:gd name="connsiteX13" fmla="*/ 0 w 2194560"/>
              <a:gd name="connsiteY13" fmla="*/ 1097280 h 2194560"/>
              <a:gd name="connsiteX14" fmla="*/ 1097280 w 2194560"/>
              <a:gd name="connsiteY1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324534"/>
                  <a:pt x="2125476" y="1535653"/>
                  <a:pt x="2007162" y="1710780"/>
                </a:cubicBezTo>
                <a:lnTo>
                  <a:pt x="1993347" y="1729255"/>
                </a:lnTo>
                <a:lnTo>
                  <a:pt x="2023300" y="1632700"/>
                </a:lnTo>
                <a:cubicBezTo>
                  <a:pt x="2030465" y="1597664"/>
                  <a:pt x="2034228" y="1561388"/>
                  <a:pt x="2034228" y="1524232"/>
                </a:cubicBezTo>
                <a:cubicBezTo>
                  <a:pt x="2034228" y="1226986"/>
                  <a:pt x="1793410" y="986021"/>
                  <a:pt x="1496347" y="986021"/>
                </a:cubicBezTo>
                <a:cubicBezTo>
                  <a:pt x="1199284" y="986021"/>
                  <a:pt x="958466" y="1226986"/>
                  <a:pt x="958466" y="1524232"/>
                </a:cubicBezTo>
                <a:cubicBezTo>
                  <a:pt x="958466" y="1821478"/>
                  <a:pt x="1199284" y="2062443"/>
                  <a:pt x="1496347" y="2062443"/>
                </a:cubicBezTo>
                <a:cubicBezTo>
                  <a:pt x="1533480" y="2062443"/>
                  <a:pt x="1569734" y="2058678"/>
                  <a:pt x="1604749" y="2051509"/>
                </a:cubicBezTo>
                <a:lnTo>
                  <a:pt x="1672342" y="2030514"/>
                </a:lnTo>
                <a:lnTo>
                  <a:pt x="1620309" y="2062124"/>
                </a:lnTo>
                <a:cubicBezTo>
                  <a:pt x="1464832" y="2146585"/>
                  <a:pt x="1286659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accent5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8F59916-A562-A65F-FE3A-2F3E0E68AA3A}"/>
              </a:ext>
            </a:extLst>
          </p:cNvPr>
          <p:cNvSpPr/>
          <p:nvPr/>
        </p:nvSpPr>
        <p:spPr>
          <a:xfrm>
            <a:off x="6146768" y="1295944"/>
            <a:ext cx="2194560" cy="219456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574251 w 2194560"/>
              <a:gd name="connsiteY3" fmla="*/ 2062124 h 2194560"/>
              <a:gd name="connsiteX4" fmla="*/ 536982 w 2194560"/>
              <a:gd name="connsiteY4" fmla="*/ 2039483 h 2194560"/>
              <a:gd name="connsiteX5" fmla="*/ 564940 w 2194560"/>
              <a:gd name="connsiteY5" fmla="*/ 2048167 h 2194560"/>
              <a:gd name="connsiteX6" fmla="*/ 673341 w 2194560"/>
              <a:gd name="connsiteY6" fmla="*/ 2059101 h 2194560"/>
              <a:gd name="connsiteX7" fmla="*/ 1211222 w 2194560"/>
              <a:gd name="connsiteY7" fmla="*/ 1520890 h 2194560"/>
              <a:gd name="connsiteX8" fmla="*/ 673341 w 2194560"/>
              <a:gd name="connsiteY8" fmla="*/ 982679 h 2194560"/>
              <a:gd name="connsiteX9" fmla="*/ 135460 w 2194560"/>
              <a:gd name="connsiteY9" fmla="*/ 1520890 h 2194560"/>
              <a:gd name="connsiteX10" fmla="*/ 146388 w 2194560"/>
              <a:gd name="connsiteY10" fmla="*/ 1629358 h 2194560"/>
              <a:gd name="connsiteX11" fmla="*/ 155210 w 2194560"/>
              <a:gd name="connsiteY11" fmla="*/ 1657797 h 2194560"/>
              <a:gd name="connsiteX12" fmla="*/ 132436 w 2194560"/>
              <a:gd name="connsiteY12" fmla="*/ 1620309 h 2194560"/>
              <a:gd name="connsiteX13" fmla="*/ 0 w 2194560"/>
              <a:gd name="connsiteY13" fmla="*/ 1097280 h 2194560"/>
              <a:gd name="connsiteX14" fmla="*/ 1097280 w 2194560"/>
              <a:gd name="connsiteY1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907902" y="2194560"/>
                  <a:pt x="729729" y="2146585"/>
                  <a:pt x="574251" y="2062124"/>
                </a:cubicBezTo>
                <a:lnTo>
                  <a:pt x="536982" y="2039483"/>
                </a:lnTo>
                <a:lnTo>
                  <a:pt x="564940" y="2048167"/>
                </a:lnTo>
                <a:cubicBezTo>
                  <a:pt x="599954" y="2055336"/>
                  <a:pt x="636208" y="2059101"/>
                  <a:pt x="673341" y="2059101"/>
                </a:cubicBezTo>
                <a:cubicBezTo>
                  <a:pt x="970404" y="2059101"/>
                  <a:pt x="1211222" y="1818136"/>
                  <a:pt x="1211222" y="1520890"/>
                </a:cubicBezTo>
                <a:cubicBezTo>
                  <a:pt x="1211222" y="1223644"/>
                  <a:pt x="970404" y="982679"/>
                  <a:pt x="673341" y="982679"/>
                </a:cubicBezTo>
                <a:cubicBezTo>
                  <a:pt x="376278" y="982679"/>
                  <a:pt x="135460" y="1223644"/>
                  <a:pt x="135460" y="1520890"/>
                </a:cubicBezTo>
                <a:cubicBezTo>
                  <a:pt x="135460" y="1558046"/>
                  <a:pt x="139223" y="1594322"/>
                  <a:pt x="146388" y="1629358"/>
                </a:cubicBezTo>
                <a:lnTo>
                  <a:pt x="155210" y="1657797"/>
                </a:lnTo>
                <a:lnTo>
                  <a:pt x="132436" y="1620309"/>
                </a:lnTo>
                <a:cubicBezTo>
                  <a:pt x="47976" y="1464832"/>
                  <a:pt x="0" y="1286659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accent2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4381C91-61F1-7B49-52FA-9AC977DCCC0F}"/>
              </a:ext>
            </a:extLst>
          </p:cNvPr>
          <p:cNvSpPr/>
          <p:nvPr/>
        </p:nvSpPr>
        <p:spPr>
          <a:xfrm>
            <a:off x="6146768" y="3596001"/>
            <a:ext cx="2194560" cy="219456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32436 w 2194560"/>
              <a:gd name="connsiteY4" fmla="*/ 574251 h 2194560"/>
              <a:gd name="connsiteX5" fmla="*/ 155211 w 2194560"/>
              <a:gd name="connsiteY5" fmla="*/ 536762 h 2194560"/>
              <a:gd name="connsiteX6" fmla="*/ 146388 w 2194560"/>
              <a:gd name="connsiteY6" fmla="*/ 565203 h 2194560"/>
              <a:gd name="connsiteX7" fmla="*/ 135460 w 2194560"/>
              <a:gd name="connsiteY7" fmla="*/ 673671 h 2194560"/>
              <a:gd name="connsiteX8" fmla="*/ 673341 w 2194560"/>
              <a:gd name="connsiteY8" fmla="*/ 1211882 h 2194560"/>
              <a:gd name="connsiteX9" fmla="*/ 1211222 w 2194560"/>
              <a:gd name="connsiteY9" fmla="*/ 673671 h 2194560"/>
              <a:gd name="connsiteX10" fmla="*/ 673341 w 2194560"/>
              <a:gd name="connsiteY10" fmla="*/ 135460 h 2194560"/>
              <a:gd name="connsiteX11" fmla="*/ 564940 w 2194560"/>
              <a:gd name="connsiteY11" fmla="*/ 146395 h 2194560"/>
              <a:gd name="connsiteX12" fmla="*/ 536979 w 2194560"/>
              <a:gd name="connsiteY12" fmla="*/ 155079 h 2194560"/>
              <a:gd name="connsiteX13" fmla="*/ 574251 w 2194560"/>
              <a:gd name="connsiteY13" fmla="*/ 132436 h 2194560"/>
              <a:gd name="connsiteX14" fmla="*/ 1097280 w 2194560"/>
              <a:gd name="connsiteY1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907902"/>
                  <a:pt x="47976" y="729729"/>
                  <a:pt x="132436" y="574251"/>
                </a:cubicBezTo>
                <a:lnTo>
                  <a:pt x="155211" y="536762"/>
                </a:lnTo>
                <a:lnTo>
                  <a:pt x="146388" y="565203"/>
                </a:lnTo>
                <a:cubicBezTo>
                  <a:pt x="139223" y="600239"/>
                  <a:pt x="135460" y="636515"/>
                  <a:pt x="135460" y="673671"/>
                </a:cubicBezTo>
                <a:cubicBezTo>
                  <a:pt x="135460" y="970917"/>
                  <a:pt x="376278" y="1211882"/>
                  <a:pt x="673341" y="1211882"/>
                </a:cubicBezTo>
                <a:cubicBezTo>
                  <a:pt x="970404" y="1211882"/>
                  <a:pt x="1211222" y="970917"/>
                  <a:pt x="1211222" y="673671"/>
                </a:cubicBezTo>
                <a:cubicBezTo>
                  <a:pt x="1211222" y="376425"/>
                  <a:pt x="970404" y="135460"/>
                  <a:pt x="673341" y="135460"/>
                </a:cubicBezTo>
                <a:cubicBezTo>
                  <a:pt x="636208" y="135460"/>
                  <a:pt x="599954" y="139225"/>
                  <a:pt x="564940" y="146395"/>
                </a:cubicBezTo>
                <a:lnTo>
                  <a:pt x="536979" y="155079"/>
                </a:lnTo>
                <a:lnTo>
                  <a:pt x="574251" y="132436"/>
                </a:lnTo>
                <a:cubicBezTo>
                  <a:pt x="729729" y="47976"/>
                  <a:pt x="907902" y="0"/>
                  <a:pt x="1097280" y="0"/>
                </a:cubicBezTo>
                <a:close/>
              </a:path>
            </a:pathLst>
          </a:custGeom>
          <a:solidFill>
            <a:schemeClr val="accent1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F3CCC8-46FD-E7C1-4C1F-E69FD8049ADA}"/>
              </a:ext>
            </a:extLst>
          </p:cNvPr>
          <p:cNvSpPr/>
          <p:nvPr/>
        </p:nvSpPr>
        <p:spPr>
          <a:xfrm>
            <a:off x="3850005" y="3596001"/>
            <a:ext cx="2194560" cy="2194560"/>
          </a:xfrm>
          <a:custGeom>
            <a:avLst/>
            <a:gdLst>
              <a:gd name="connsiteX0" fmla="*/ 1097280 w 2194560"/>
              <a:gd name="connsiteY0" fmla="*/ 0 h 2194560"/>
              <a:gd name="connsiteX1" fmla="*/ 1620309 w 2194560"/>
              <a:gd name="connsiteY1" fmla="*/ 132436 h 2194560"/>
              <a:gd name="connsiteX2" fmla="*/ 1688395 w 2194560"/>
              <a:gd name="connsiteY2" fmla="*/ 173799 h 2194560"/>
              <a:gd name="connsiteX3" fmla="*/ 1600167 w 2194560"/>
              <a:gd name="connsiteY3" fmla="*/ 146395 h 2194560"/>
              <a:gd name="connsiteX4" fmla="*/ 1491765 w 2194560"/>
              <a:gd name="connsiteY4" fmla="*/ 135460 h 2194560"/>
              <a:gd name="connsiteX5" fmla="*/ 953884 w 2194560"/>
              <a:gd name="connsiteY5" fmla="*/ 673671 h 2194560"/>
              <a:gd name="connsiteX6" fmla="*/ 1491765 w 2194560"/>
              <a:gd name="connsiteY6" fmla="*/ 1211882 h 2194560"/>
              <a:gd name="connsiteX7" fmla="*/ 2029646 w 2194560"/>
              <a:gd name="connsiteY7" fmla="*/ 673671 h 2194560"/>
              <a:gd name="connsiteX8" fmla="*/ 1987377 w 2194560"/>
              <a:gd name="connsiteY8" fmla="*/ 464175 h 2194560"/>
              <a:gd name="connsiteX9" fmla="*/ 1973839 w 2194560"/>
              <a:gd name="connsiteY9" fmla="*/ 439218 h 2194560"/>
              <a:gd name="connsiteX10" fmla="*/ 2007162 w 2194560"/>
              <a:gd name="connsiteY10" fmla="*/ 483780 h 2194560"/>
              <a:gd name="connsiteX11" fmla="*/ 2194560 w 2194560"/>
              <a:gd name="connsiteY11" fmla="*/ 1097280 h 2194560"/>
              <a:gd name="connsiteX12" fmla="*/ 1097280 w 2194560"/>
              <a:gd name="connsiteY12" fmla="*/ 2194560 h 2194560"/>
              <a:gd name="connsiteX13" fmla="*/ 0 w 2194560"/>
              <a:gd name="connsiteY13" fmla="*/ 1097280 h 2194560"/>
              <a:gd name="connsiteX14" fmla="*/ 1097280 w 2194560"/>
              <a:gd name="connsiteY1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286659" y="0"/>
                  <a:pt x="1464832" y="47976"/>
                  <a:pt x="1620309" y="132436"/>
                </a:cubicBezTo>
                <a:lnTo>
                  <a:pt x="1688395" y="173799"/>
                </a:lnTo>
                <a:lnTo>
                  <a:pt x="1600167" y="146395"/>
                </a:lnTo>
                <a:cubicBezTo>
                  <a:pt x="1565152" y="139225"/>
                  <a:pt x="1528898" y="135460"/>
                  <a:pt x="1491765" y="135460"/>
                </a:cubicBezTo>
                <a:cubicBezTo>
                  <a:pt x="1194702" y="135460"/>
                  <a:pt x="953884" y="376425"/>
                  <a:pt x="953884" y="673671"/>
                </a:cubicBezTo>
                <a:cubicBezTo>
                  <a:pt x="953884" y="970917"/>
                  <a:pt x="1194702" y="1211882"/>
                  <a:pt x="1491765" y="1211882"/>
                </a:cubicBezTo>
                <a:cubicBezTo>
                  <a:pt x="1788828" y="1211882"/>
                  <a:pt x="2029646" y="970917"/>
                  <a:pt x="2029646" y="673671"/>
                </a:cubicBezTo>
                <a:cubicBezTo>
                  <a:pt x="2029646" y="599360"/>
                  <a:pt x="2014595" y="528566"/>
                  <a:pt x="1987377" y="464175"/>
                </a:cubicBezTo>
                <a:lnTo>
                  <a:pt x="1973839" y="439218"/>
                </a:lnTo>
                <a:lnTo>
                  <a:pt x="2007162" y="483780"/>
                </a:lnTo>
                <a:cubicBezTo>
                  <a:pt x="2125476" y="658907"/>
                  <a:pt x="2194560" y="870026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accent4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ullseye with solid fill">
            <a:extLst>
              <a:ext uri="{FF2B5EF4-FFF2-40B4-BE49-F238E27FC236}">
                <a16:creationId xmlns:a16="http://schemas.microsoft.com/office/drawing/2014/main" id="{30E97BB6-1CCF-1330-67C3-0C31919B2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1113" y="3920675"/>
            <a:ext cx="697993" cy="697993"/>
          </a:xfrm>
          <a:prstGeom prst="rect">
            <a:avLst/>
          </a:prstGeom>
        </p:spPr>
      </p:pic>
      <p:pic>
        <p:nvPicPr>
          <p:cNvPr id="8" name="Graphic 7" descr="Hourglass 30% with solid fill">
            <a:extLst>
              <a:ext uri="{FF2B5EF4-FFF2-40B4-BE49-F238E27FC236}">
                <a16:creationId xmlns:a16="http://schemas.microsoft.com/office/drawing/2014/main" id="{CBB68B02-D5BD-FD5A-8613-ECEED44949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5065" y="3920675"/>
            <a:ext cx="697993" cy="697993"/>
          </a:xfrm>
          <a:prstGeom prst="rect">
            <a:avLst/>
          </a:prstGeom>
        </p:spPr>
      </p:pic>
      <p:pic>
        <p:nvPicPr>
          <p:cNvPr id="9" name="Graphic 8" descr="Lightbulb with solid fill">
            <a:extLst>
              <a:ext uri="{FF2B5EF4-FFF2-40B4-BE49-F238E27FC236}">
                <a16:creationId xmlns:a16="http://schemas.microsoft.com/office/drawing/2014/main" id="{B4B9D8F2-E9ED-7CE0-8C62-A8B48F103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5065" y="2469508"/>
            <a:ext cx="697993" cy="697993"/>
          </a:xfrm>
          <a:prstGeom prst="rect">
            <a:avLst/>
          </a:prstGeom>
        </p:spPr>
      </p:pic>
      <p:pic>
        <p:nvPicPr>
          <p:cNvPr id="10" name="Graphic 9" descr="Research with solid fill">
            <a:extLst>
              <a:ext uri="{FF2B5EF4-FFF2-40B4-BE49-F238E27FC236}">
                <a16:creationId xmlns:a16="http://schemas.microsoft.com/office/drawing/2014/main" id="{88E1D030-AB7A-0D56-E149-0CAB09934C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1113" y="2469508"/>
            <a:ext cx="697993" cy="6979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68EC83-D73E-C857-E8B2-37C8AE7136C1}"/>
              </a:ext>
            </a:extLst>
          </p:cNvPr>
          <p:cNvSpPr txBox="1"/>
          <p:nvPr/>
        </p:nvSpPr>
        <p:spPr>
          <a:xfrm>
            <a:off x="4026103" y="1465269"/>
            <a:ext cx="1516545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165DF-207A-4204-189F-BF26B7DC7B0D}"/>
              </a:ext>
            </a:extLst>
          </p:cNvPr>
          <p:cNvSpPr txBox="1"/>
          <p:nvPr/>
        </p:nvSpPr>
        <p:spPr>
          <a:xfrm>
            <a:off x="6655458" y="1465269"/>
            <a:ext cx="1516545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9C207-FBAD-193A-9751-F770C15AC058}"/>
              </a:ext>
            </a:extLst>
          </p:cNvPr>
          <p:cNvSpPr txBox="1"/>
          <p:nvPr/>
        </p:nvSpPr>
        <p:spPr>
          <a:xfrm>
            <a:off x="4026103" y="4783466"/>
            <a:ext cx="1516545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F12AF-3B27-6E51-EE7B-5FC292FDC1E6}"/>
              </a:ext>
            </a:extLst>
          </p:cNvPr>
          <p:cNvSpPr txBox="1"/>
          <p:nvPr/>
        </p:nvSpPr>
        <p:spPr>
          <a:xfrm>
            <a:off x="6655458" y="4783466"/>
            <a:ext cx="1516545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6C955E-1CA4-5514-0057-59C4857D496B}"/>
              </a:ext>
            </a:extLst>
          </p:cNvPr>
          <p:cNvGrpSpPr/>
          <p:nvPr/>
        </p:nvGrpSpPr>
        <p:grpSpPr>
          <a:xfrm>
            <a:off x="8861916" y="4048205"/>
            <a:ext cx="2926080" cy="1290153"/>
            <a:chOff x="8921977" y="2947244"/>
            <a:chExt cx="2926080" cy="129015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7E8453-DC1D-4DB9-6EB3-3002C0FA2C7F}"/>
                </a:ext>
              </a:extLst>
            </p:cNvPr>
            <p:cNvSpPr txBox="1"/>
            <p:nvPr/>
          </p:nvSpPr>
          <p:spPr>
            <a:xfrm>
              <a:off x="8921977" y="2947244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1">
                  <a:ln>
                    <a:noFill/>
                  </a:ln>
                  <a:solidFill>
                    <a:srgbClr val="F15F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7F348E-A5E7-A657-F667-4ECD25EFF653}"/>
                </a:ext>
              </a:extLst>
            </p:cNvPr>
            <p:cNvSpPr txBox="1"/>
            <p:nvPr/>
          </p:nvSpPr>
          <p:spPr>
            <a:xfrm>
              <a:off x="8921977" y="3406400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F18049-2711-43C8-2D18-0CF0B5F5AAC5}"/>
              </a:ext>
            </a:extLst>
          </p:cNvPr>
          <p:cNvGrpSpPr/>
          <p:nvPr/>
        </p:nvGrpSpPr>
        <p:grpSpPr>
          <a:xfrm>
            <a:off x="404004" y="4048205"/>
            <a:ext cx="2926080" cy="1290153"/>
            <a:chOff x="332936" y="2947244"/>
            <a:chExt cx="2926080" cy="129015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22E7C0-6848-EBD2-7996-CFC5F485B9B9}"/>
                </a:ext>
              </a:extLst>
            </p:cNvPr>
            <p:cNvSpPr txBox="1"/>
            <p:nvPr/>
          </p:nvSpPr>
          <p:spPr>
            <a:xfrm>
              <a:off x="332936" y="2947244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EA56C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17ED9B-9EE3-E064-0EBB-8C4A2E17E050}"/>
                </a:ext>
              </a:extLst>
            </p:cNvPr>
            <p:cNvSpPr txBox="1"/>
            <p:nvPr/>
          </p:nvSpPr>
          <p:spPr>
            <a:xfrm>
              <a:off x="332936" y="3406400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0A86AB-1A50-2AD1-1D08-5D8ABB4955CB}"/>
              </a:ext>
            </a:extLst>
          </p:cNvPr>
          <p:cNvGrpSpPr/>
          <p:nvPr/>
        </p:nvGrpSpPr>
        <p:grpSpPr>
          <a:xfrm>
            <a:off x="8861916" y="1748148"/>
            <a:ext cx="2926080" cy="1290153"/>
            <a:chOff x="8921977" y="1242150"/>
            <a:chExt cx="2926080" cy="129015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F0C1EE-4EE9-9D57-CB51-95F9431AEB7F}"/>
                </a:ext>
              </a:extLst>
            </p:cNvPr>
            <p:cNvSpPr txBox="1"/>
            <p:nvPr/>
          </p:nvSpPr>
          <p:spPr>
            <a:xfrm>
              <a:off x="8921977" y="1242150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1">
                  <a:ln>
                    <a:noFill/>
                  </a:ln>
                  <a:solidFill>
                    <a:srgbClr val="FBA91E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3E880F-B9A8-2BA8-92C0-8878C5AF6C7F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C6D894A-8070-9AEE-3A71-8740B29E28E7}"/>
              </a:ext>
            </a:extLst>
          </p:cNvPr>
          <p:cNvGrpSpPr/>
          <p:nvPr/>
        </p:nvGrpSpPr>
        <p:grpSpPr>
          <a:xfrm>
            <a:off x="404004" y="1748148"/>
            <a:ext cx="2926080" cy="1290153"/>
            <a:chOff x="332936" y="2627766"/>
            <a:chExt cx="2926080" cy="129015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F3373D-0A5A-0436-7130-CDA3825788ED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1">
                  <a:ln>
                    <a:noFill/>
                  </a:ln>
                  <a:solidFill>
                    <a:srgbClr val="3AC6E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A7E871-3170-DD8E-B44B-8EE7A772270D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48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Teardrop Matrix Diagram – Slide Template</a:t>
            </a: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E17B7F56-D713-51D5-64B7-DAF432B37F92}"/>
              </a:ext>
            </a:extLst>
          </p:cNvPr>
          <p:cNvSpPr/>
          <p:nvPr/>
        </p:nvSpPr>
        <p:spPr>
          <a:xfrm>
            <a:off x="3689768" y="3428999"/>
            <a:ext cx="2406232" cy="2406232"/>
          </a:xfrm>
          <a:prstGeom prst="teardrop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D9868F64-D546-13AA-0737-828CB6119BE9}"/>
              </a:ext>
            </a:extLst>
          </p:cNvPr>
          <p:cNvSpPr/>
          <p:nvPr/>
        </p:nvSpPr>
        <p:spPr>
          <a:xfrm rot="5400000">
            <a:off x="3689768" y="1022768"/>
            <a:ext cx="2406232" cy="2406232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DD4D7C7B-9EC2-10F3-DA4B-A1E637CF1668}"/>
              </a:ext>
            </a:extLst>
          </p:cNvPr>
          <p:cNvSpPr/>
          <p:nvPr/>
        </p:nvSpPr>
        <p:spPr>
          <a:xfrm flipH="1">
            <a:off x="6096000" y="3428999"/>
            <a:ext cx="2406232" cy="2406232"/>
          </a:xfrm>
          <a:prstGeom prst="teardrop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80694BFA-A8C9-08D3-82D5-63EBAEB3A9D3}"/>
              </a:ext>
            </a:extLst>
          </p:cNvPr>
          <p:cNvSpPr/>
          <p:nvPr/>
        </p:nvSpPr>
        <p:spPr>
          <a:xfrm rot="16200000" flipH="1">
            <a:off x="6096000" y="1022768"/>
            <a:ext cx="2406232" cy="2406232"/>
          </a:xfrm>
          <a:prstGeom prst="teardrop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43EE21-E082-0628-448A-361E51DB5FFC}"/>
              </a:ext>
            </a:extLst>
          </p:cNvPr>
          <p:cNvSpPr/>
          <p:nvPr/>
        </p:nvSpPr>
        <p:spPr>
          <a:xfrm>
            <a:off x="4009053" y="3748284"/>
            <a:ext cx="1767662" cy="17676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140991-31CD-5488-A2D3-081FA65F6983}"/>
              </a:ext>
            </a:extLst>
          </p:cNvPr>
          <p:cNvSpPr/>
          <p:nvPr/>
        </p:nvSpPr>
        <p:spPr>
          <a:xfrm>
            <a:off x="6415285" y="3748284"/>
            <a:ext cx="1767662" cy="17676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7CA0C0-FA2A-ED23-CE71-F5EB9470CF7A}"/>
              </a:ext>
            </a:extLst>
          </p:cNvPr>
          <p:cNvSpPr/>
          <p:nvPr/>
        </p:nvSpPr>
        <p:spPr>
          <a:xfrm>
            <a:off x="4009053" y="1342052"/>
            <a:ext cx="1767662" cy="17676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C9B571-BBF8-0E10-4DA8-FCA6069A8FEE}"/>
              </a:ext>
            </a:extLst>
          </p:cNvPr>
          <p:cNvSpPr/>
          <p:nvPr/>
        </p:nvSpPr>
        <p:spPr>
          <a:xfrm>
            <a:off x="6415284" y="1346599"/>
            <a:ext cx="1767662" cy="17676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B9F8D9-065D-7E7D-AA8B-094EE32F582B}"/>
              </a:ext>
            </a:extLst>
          </p:cNvPr>
          <p:cNvGrpSpPr/>
          <p:nvPr/>
        </p:nvGrpSpPr>
        <p:grpSpPr>
          <a:xfrm>
            <a:off x="8927481" y="3984371"/>
            <a:ext cx="2926080" cy="1290153"/>
            <a:chOff x="8921977" y="4652338"/>
            <a:chExt cx="2926080" cy="12901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63973D-4021-77D7-B736-E769F32F3F3B}"/>
                </a:ext>
              </a:extLst>
            </p:cNvPr>
            <p:cNvSpPr txBox="1"/>
            <p:nvPr/>
          </p:nvSpPr>
          <p:spPr>
            <a:xfrm>
              <a:off x="8921977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1">
                  <a:ln>
                    <a:noFill/>
                  </a:ln>
                  <a:solidFill>
                    <a:srgbClr val="6EA56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4206CB-CD77-9B8E-3E2C-837AC7CAB5C6}"/>
                </a:ext>
              </a:extLst>
            </p:cNvPr>
            <p:cNvSpPr txBox="1"/>
            <p:nvPr/>
          </p:nvSpPr>
          <p:spPr>
            <a:xfrm>
              <a:off x="8921977" y="5111494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1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ACFF46-9FDE-6696-D0B1-4617CD2CBAEC}"/>
              </a:ext>
            </a:extLst>
          </p:cNvPr>
          <p:cNvGrpSpPr/>
          <p:nvPr/>
        </p:nvGrpSpPr>
        <p:grpSpPr>
          <a:xfrm>
            <a:off x="338440" y="3984371"/>
            <a:ext cx="2926080" cy="1290153"/>
            <a:chOff x="332936" y="4652338"/>
            <a:chExt cx="2926080" cy="12901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CC6148-3C4D-3CBD-120C-FB614284A1E1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AC6E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AF601D-C863-0221-F9BB-1520687D5BC8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38D5BF-CE9B-A64B-EA55-913B3DA7A755}"/>
              </a:ext>
            </a:extLst>
          </p:cNvPr>
          <p:cNvGrpSpPr/>
          <p:nvPr/>
        </p:nvGrpSpPr>
        <p:grpSpPr>
          <a:xfrm>
            <a:off x="8927481" y="1583477"/>
            <a:ext cx="2926080" cy="1290153"/>
            <a:chOff x="8921977" y="1242150"/>
            <a:chExt cx="2926080" cy="12901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623EEC-6ACE-A26E-EAEB-B2398EAECD04}"/>
                </a:ext>
              </a:extLst>
            </p:cNvPr>
            <p:cNvSpPr txBox="1"/>
            <p:nvPr/>
          </p:nvSpPr>
          <p:spPr>
            <a:xfrm>
              <a:off x="8921977" y="1242150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1">
                  <a:ln>
                    <a:noFill/>
                  </a:ln>
                  <a:solidFill>
                    <a:srgbClr val="FBA91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053D22-73BA-B78A-7CC1-D2C42C50A949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1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7416DA-AB04-F1C2-4334-7DABC7349BA4}"/>
              </a:ext>
            </a:extLst>
          </p:cNvPr>
          <p:cNvGrpSpPr/>
          <p:nvPr/>
        </p:nvGrpSpPr>
        <p:grpSpPr>
          <a:xfrm>
            <a:off x="338440" y="1583477"/>
            <a:ext cx="2926080" cy="1290153"/>
            <a:chOff x="332936" y="2627766"/>
            <a:chExt cx="2926080" cy="129015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D74F79-1A2E-5324-3D30-823838EBF841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1">
                  <a:ln>
                    <a:noFill/>
                  </a:ln>
                  <a:solidFill>
                    <a:srgbClr val="F15F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A445ED-B1CB-AB88-A208-CFF22D2B2A27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1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6432B0-6BB2-F4F4-D232-4FAD437038EB}"/>
              </a:ext>
            </a:extLst>
          </p:cNvPr>
          <p:cNvGrpSpPr/>
          <p:nvPr/>
        </p:nvGrpSpPr>
        <p:grpSpPr>
          <a:xfrm>
            <a:off x="5515356" y="2848354"/>
            <a:ext cx="1161288" cy="1161288"/>
            <a:chOff x="4709719" y="1843836"/>
            <a:chExt cx="1959428" cy="1959428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5D2441-30EC-85CD-EC8B-7702ADB8D535}"/>
                </a:ext>
              </a:extLst>
            </p:cNvPr>
            <p:cNvSpPr/>
            <p:nvPr/>
          </p:nvSpPr>
          <p:spPr>
            <a:xfrm>
              <a:off x="5689433" y="1843836"/>
              <a:ext cx="979714" cy="980365"/>
            </a:xfrm>
            <a:custGeom>
              <a:avLst/>
              <a:gdLst>
                <a:gd name="connsiteX0" fmla="*/ 0 w 979714"/>
                <a:gd name="connsiteY0" fmla="*/ 0 h 980365"/>
                <a:gd name="connsiteX1" fmla="*/ 979714 w 979714"/>
                <a:gd name="connsiteY1" fmla="*/ 979714 h 980365"/>
                <a:gd name="connsiteX2" fmla="*/ 979681 w 979714"/>
                <a:gd name="connsiteY2" fmla="*/ 980365 h 980365"/>
                <a:gd name="connsiteX3" fmla="*/ 0 w 979714"/>
                <a:gd name="connsiteY3" fmla="*/ 980365 h 98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9714" h="980365">
                  <a:moveTo>
                    <a:pt x="0" y="0"/>
                  </a:moveTo>
                  <a:cubicBezTo>
                    <a:pt x="541081" y="0"/>
                    <a:pt x="979714" y="438633"/>
                    <a:pt x="979714" y="979714"/>
                  </a:cubicBezTo>
                  <a:lnTo>
                    <a:pt x="979681" y="980365"/>
                  </a:lnTo>
                  <a:lnTo>
                    <a:pt x="0" y="9803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BA91E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01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02EDD8-D145-A99A-D147-2EE498660E51}"/>
                </a:ext>
              </a:extLst>
            </p:cNvPr>
            <p:cNvSpPr/>
            <p:nvPr/>
          </p:nvSpPr>
          <p:spPr>
            <a:xfrm>
              <a:off x="4709719" y="1843836"/>
              <a:ext cx="979714" cy="979931"/>
            </a:xfrm>
            <a:custGeom>
              <a:avLst/>
              <a:gdLst>
                <a:gd name="connsiteX0" fmla="*/ 979714 w 979714"/>
                <a:gd name="connsiteY0" fmla="*/ 0 h 979931"/>
                <a:gd name="connsiteX1" fmla="*/ 979714 w 979714"/>
                <a:gd name="connsiteY1" fmla="*/ 979931 h 979931"/>
                <a:gd name="connsiteX2" fmla="*/ 11 w 979714"/>
                <a:gd name="connsiteY2" fmla="*/ 979931 h 979931"/>
                <a:gd name="connsiteX3" fmla="*/ 0 w 979714"/>
                <a:gd name="connsiteY3" fmla="*/ 979714 h 979931"/>
                <a:gd name="connsiteX4" fmla="*/ 979714 w 979714"/>
                <a:gd name="connsiteY4" fmla="*/ 0 h 97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9714" h="979931">
                  <a:moveTo>
                    <a:pt x="979714" y="0"/>
                  </a:moveTo>
                  <a:lnTo>
                    <a:pt x="979714" y="979931"/>
                  </a:lnTo>
                  <a:lnTo>
                    <a:pt x="11" y="979931"/>
                  </a:lnTo>
                  <a:lnTo>
                    <a:pt x="0" y="979714"/>
                  </a:lnTo>
                  <a:cubicBezTo>
                    <a:pt x="0" y="438633"/>
                    <a:pt x="438633" y="0"/>
                    <a:pt x="97971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F47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04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72E2D68-5CC2-B62D-97FA-2171F39DE068}"/>
                </a:ext>
              </a:extLst>
            </p:cNvPr>
            <p:cNvSpPr/>
            <p:nvPr/>
          </p:nvSpPr>
          <p:spPr>
            <a:xfrm>
              <a:off x="5689433" y="2824201"/>
              <a:ext cx="979681" cy="979063"/>
            </a:xfrm>
            <a:custGeom>
              <a:avLst/>
              <a:gdLst>
                <a:gd name="connsiteX0" fmla="*/ 0 w 979681"/>
                <a:gd name="connsiteY0" fmla="*/ 0 h 979063"/>
                <a:gd name="connsiteX1" fmla="*/ 979681 w 979681"/>
                <a:gd name="connsiteY1" fmla="*/ 0 h 979063"/>
                <a:gd name="connsiteX2" fmla="*/ 974656 w 979681"/>
                <a:gd name="connsiteY2" fmla="*/ 99519 h 979063"/>
                <a:gd name="connsiteX3" fmla="*/ 0 w 979681"/>
                <a:gd name="connsiteY3" fmla="*/ 979063 h 97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9681" h="979063">
                  <a:moveTo>
                    <a:pt x="0" y="0"/>
                  </a:moveTo>
                  <a:lnTo>
                    <a:pt x="979681" y="0"/>
                  </a:lnTo>
                  <a:lnTo>
                    <a:pt x="974656" y="99519"/>
                  </a:lnTo>
                  <a:cubicBezTo>
                    <a:pt x="924485" y="593546"/>
                    <a:pt x="507264" y="979063"/>
                    <a:pt x="0" y="9790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6EA56C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02</a:t>
              </a: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19D3E90-09FD-17F7-3248-5DDB1F4B142D}"/>
                </a:ext>
              </a:extLst>
            </p:cNvPr>
            <p:cNvSpPr/>
            <p:nvPr/>
          </p:nvSpPr>
          <p:spPr>
            <a:xfrm>
              <a:off x="4709730" y="2823767"/>
              <a:ext cx="979703" cy="979497"/>
            </a:xfrm>
            <a:custGeom>
              <a:avLst/>
              <a:gdLst>
                <a:gd name="connsiteX0" fmla="*/ 0 w 979703"/>
                <a:gd name="connsiteY0" fmla="*/ 0 h 979497"/>
                <a:gd name="connsiteX1" fmla="*/ 979703 w 979703"/>
                <a:gd name="connsiteY1" fmla="*/ 0 h 979497"/>
                <a:gd name="connsiteX2" fmla="*/ 979703 w 979703"/>
                <a:gd name="connsiteY2" fmla="*/ 979497 h 979497"/>
                <a:gd name="connsiteX3" fmla="*/ 5047 w 979703"/>
                <a:gd name="connsiteY3" fmla="*/ 99953 h 979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9703" h="979497">
                  <a:moveTo>
                    <a:pt x="0" y="0"/>
                  </a:moveTo>
                  <a:lnTo>
                    <a:pt x="979703" y="0"/>
                  </a:lnTo>
                  <a:lnTo>
                    <a:pt x="979703" y="979497"/>
                  </a:lnTo>
                  <a:cubicBezTo>
                    <a:pt x="472440" y="979497"/>
                    <a:pt x="55219" y="593980"/>
                    <a:pt x="5047" y="999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r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AC6E1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03</a:t>
              </a:r>
            </a:p>
          </p:txBody>
        </p:sp>
      </p:grpSp>
      <p:pic>
        <p:nvPicPr>
          <p:cNvPr id="34" name="Graphic 33" descr="Rocket with solid fill">
            <a:extLst>
              <a:ext uri="{FF2B5EF4-FFF2-40B4-BE49-F238E27FC236}">
                <a16:creationId xmlns:a16="http://schemas.microsoft.com/office/drawing/2014/main" id="{8754EC00-6B42-DE1D-1242-A72AE3FCF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4930" y="1647929"/>
            <a:ext cx="1155908" cy="1155908"/>
          </a:xfrm>
          <a:prstGeom prst="rect">
            <a:avLst/>
          </a:prstGeom>
        </p:spPr>
      </p:pic>
      <p:pic>
        <p:nvPicPr>
          <p:cNvPr id="36" name="Graphic 35" descr="Users with solid fill">
            <a:extLst>
              <a:ext uri="{FF2B5EF4-FFF2-40B4-BE49-F238E27FC236}">
                <a16:creationId xmlns:a16="http://schemas.microsoft.com/office/drawing/2014/main" id="{D04F8313-72F2-D5E0-4E13-4A52852E6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4930" y="4054161"/>
            <a:ext cx="1155908" cy="1155908"/>
          </a:xfrm>
          <a:prstGeom prst="rect">
            <a:avLst/>
          </a:prstGeom>
        </p:spPr>
      </p:pic>
      <p:pic>
        <p:nvPicPr>
          <p:cNvPr id="38" name="Graphic 37" descr="Gears with solid fill">
            <a:extLst>
              <a:ext uri="{FF2B5EF4-FFF2-40B4-BE49-F238E27FC236}">
                <a16:creationId xmlns:a16="http://schemas.microsoft.com/office/drawing/2014/main" id="{CED6BA90-4937-A98F-95AA-994B373015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21162" y="4054161"/>
            <a:ext cx="1155908" cy="1155908"/>
          </a:xfrm>
          <a:prstGeom prst="rect">
            <a:avLst/>
          </a:prstGeom>
        </p:spPr>
      </p:pic>
      <p:pic>
        <p:nvPicPr>
          <p:cNvPr id="40" name="Graphic 39" descr="Lights On with solid fill">
            <a:extLst>
              <a:ext uri="{FF2B5EF4-FFF2-40B4-BE49-F238E27FC236}">
                <a16:creationId xmlns:a16="http://schemas.microsoft.com/office/drawing/2014/main" id="{0F1BC5F9-D910-6070-6F33-0735758D9C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21161" y="1652476"/>
            <a:ext cx="1155908" cy="115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2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Hexagon Cycle – Slide Template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014B5690-C163-B340-C3FA-A5342B2D7F9C}"/>
              </a:ext>
            </a:extLst>
          </p:cNvPr>
          <p:cNvSpPr/>
          <p:nvPr/>
        </p:nvSpPr>
        <p:spPr>
          <a:xfrm rot="16200000">
            <a:off x="3367744" y="3324896"/>
            <a:ext cx="2904208" cy="2631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2" h="21600" extrusionOk="0">
                <a:moveTo>
                  <a:pt x="17183" y="1815"/>
                </a:moveTo>
                <a:cubicBezTo>
                  <a:pt x="16606" y="686"/>
                  <a:pt x="15524" y="0"/>
                  <a:pt x="14352" y="0"/>
                </a:cubicBezTo>
                <a:lnTo>
                  <a:pt x="6960" y="0"/>
                </a:lnTo>
                <a:cubicBezTo>
                  <a:pt x="5788" y="0"/>
                  <a:pt x="4724" y="686"/>
                  <a:pt x="4129" y="1815"/>
                </a:cubicBezTo>
                <a:lnTo>
                  <a:pt x="433" y="8975"/>
                </a:lnTo>
                <a:cubicBezTo>
                  <a:pt x="-144" y="10104"/>
                  <a:pt x="-144" y="11496"/>
                  <a:pt x="433" y="12625"/>
                </a:cubicBezTo>
                <a:lnTo>
                  <a:pt x="4129" y="19785"/>
                </a:lnTo>
                <a:cubicBezTo>
                  <a:pt x="4706" y="20914"/>
                  <a:pt x="5788" y="21600"/>
                  <a:pt x="6960" y="21600"/>
                </a:cubicBezTo>
                <a:lnTo>
                  <a:pt x="14352" y="21600"/>
                </a:lnTo>
                <a:cubicBezTo>
                  <a:pt x="15524" y="21600"/>
                  <a:pt x="16588" y="20914"/>
                  <a:pt x="17183" y="19785"/>
                </a:cubicBezTo>
                <a:lnTo>
                  <a:pt x="20879" y="12625"/>
                </a:lnTo>
                <a:cubicBezTo>
                  <a:pt x="21456" y="11496"/>
                  <a:pt x="21456" y="10104"/>
                  <a:pt x="20879" y="8975"/>
                </a:cubicBezTo>
                <a:lnTo>
                  <a:pt x="17183" y="18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CA9C31F9-4C27-EC53-5E38-9572E6842A8B}"/>
              </a:ext>
            </a:extLst>
          </p:cNvPr>
          <p:cNvSpPr/>
          <p:nvPr/>
        </p:nvSpPr>
        <p:spPr>
          <a:xfrm rot="16200000">
            <a:off x="5915618" y="3324896"/>
            <a:ext cx="2904208" cy="2631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2" h="21600" extrusionOk="0">
                <a:moveTo>
                  <a:pt x="17183" y="1815"/>
                </a:moveTo>
                <a:cubicBezTo>
                  <a:pt x="16606" y="686"/>
                  <a:pt x="15524" y="0"/>
                  <a:pt x="14352" y="0"/>
                </a:cubicBezTo>
                <a:lnTo>
                  <a:pt x="6960" y="0"/>
                </a:lnTo>
                <a:cubicBezTo>
                  <a:pt x="5788" y="0"/>
                  <a:pt x="4724" y="686"/>
                  <a:pt x="4129" y="1815"/>
                </a:cubicBezTo>
                <a:lnTo>
                  <a:pt x="433" y="8975"/>
                </a:lnTo>
                <a:cubicBezTo>
                  <a:pt x="-144" y="10104"/>
                  <a:pt x="-144" y="11496"/>
                  <a:pt x="433" y="12625"/>
                </a:cubicBezTo>
                <a:lnTo>
                  <a:pt x="4129" y="19785"/>
                </a:lnTo>
                <a:cubicBezTo>
                  <a:pt x="4706" y="20914"/>
                  <a:pt x="5788" y="21600"/>
                  <a:pt x="6960" y="21600"/>
                </a:cubicBezTo>
                <a:lnTo>
                  <a:pt x="14352" y="21600"/>
                </a:lnTo>
                <a:cubicBezTo>
                  <a:pt x="15524" y="21600"/>
                  <a:pt x="16588" y="20914"/>
                  <a:pt x="17183" y="19785"/>
                </a:cubicBezTo>
                <a:lnTo>
                  <a:pt x="20879" y="12625"/>
                </a:lnTo>
                <a:cubicBezTo>
                  <a:pt x="21456" y="11496"/>
                  <a:pt x="21456" y="10104"/>
                  <a:pt x="20879" y="8975"/>
                </a:cubicBezTo>
                <a:lnTo>
                  <a:pt x="17183" y="1815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B6B2A459-A48B-8442-AC0D-1C12FB4F4B3B}"/>
              </a:ext>
            </a:extLst>
          </p:cNvPr>
          <p:cNvSpPr/>
          <p:nvPr/>
        </p:nvSpPr>
        <p:spPr>
          <a:xfrm rot="16200000">
            <a:off x="4639461" y="1156158"/>
            <a:ext cx="2904208" cy="2631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2" h="21600" extrusionOk="0">
                <a:moveTo>
                  <a:pt x="17183" y="1815"/>
                </a:moveTo>
                <a:cubicBezTo>
                  <a:pt x="16606" y="686"/>
                  <a:pt x="15524" y="0"/>
                  <a:pt x="14352" y="0"/>
                </a:cubicBezTo>
                <a:lnTo>
                  <a:pt x="6960" y="0"/>
                </a:lnTo>
                <a:cubicBezTo>
                  <a:pt x="5788" y="0"/>
                  <a:pt x="4724" y="686"/>
                  <a:pt x="4129" y="1815"/>
                </a:cubicBezTo>
                <a:lnTo>
                  <a:pt x="433" y="8975"/>
                </a:lnTo>
                <a:cubicBezTo>
                  <a:pt x="-144" y="10104"/>
                  <a:pt x="-144" y="11496"/>
                  <a:pt x="433" y="12625"/>
                </a:cubicBezTo>
                <a:lnTo>
                  <a:pt x="4129" y="19785"/>
                </a:lnTo>
                <a:cubicBezTo>
                  <a:pt x="4706" y="20914"/>
                  <a:pt x="5788" y="21600"/>
                  <a:pt x="6960" y="21600"/>
                </a:cubicBezTo>
                <a:lnTo>
                  <a:pt x="14352" y="21600"/>
                </a:lnTo>
                <a:cubicBezTo>
                  <a:pt x="15524" y="21600"/>
                  <a:pt x="16588" y="20914"/>
                  <a:pt x="17183" y="19785"/>
                </a:cubicBezTo>
                <a:lnTo>
                  <a:pt x="20879" y="12625"/>
                </a:lnTo>
                <a:cubicBezTo>
                  <a:pt x="21456" y="11496"/>
                  <a:pt x="21456" y="10104"/>
                  <a:pt x="20879" y="8975"/>
                </a:cubicBezTo>
                <a:lnTo>
                  <a:pt x="17183" y="181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Lights On with solid fill">
            <a:extLst>
              <a:ext uri="{FF2B5EF4-FFF2-40B4-BE49-F238E27FC236}">
                <a16:creationId xmlns:a16="http://schemas.microsoft.com/office/drawing/2014/main" id="{46CD8E2D-884D-3CA8-BF0A-675E80F9D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1699" y="4524301"/>
            <a:ext cx="964130" cy="964130"/>
          </a:xfrm>
          <a:prstGeom prst="rect">
            <a:avLst/>
          </a:prstGeom>
        </p:spPr>
      </p:pic>
      <p:pic>
        <p:nvPicPr>
          <p:cNvPr id="7" name="Graphic 6" descr="Link with solid fill">
            <a:extLst>
              <a:ext uri="{FF2B5EF4-FFF2-40B4-BE49-F238E27FC236}">
                <a16:creationId xmlns:a16="http://schemas.microsoft.com/office/drawing/2014/main" id="{C3A14F87-06A5-D34D-995D-65FB480928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613935" y="1349591"/>
            <a:ext cx="964130" cy="964130"/>
          </a:xfrm>
          <a:prstGeom prst="rect">
            <a:avLst/>
          </a:prstGeom>
        </p:spPr>
      </p:pic>
      <p:pic>
        <p:nvPicPr>
          <p:cNvPr id="8" name="Graphic 7" descr="Rocket with solid fill">
            <a:extLst>
              <a:ext uri="{FF2B5EF4-FFF2-40B4-BE49-F238E27FC236}">
                <a16:creationId xmlns:a16="http://schemas.microsoft.com/office/drawing/2014/main" id="{C5BFD167-F244-DCA3-258C-59DF6FA6AD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407309" y="4524301"/>
            <a:ext cx="964130" cy="96413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23AE24A-08B0-BCF8-4FE8-6CAF9647E419}"/>
              </a:ext>
            </a:extLst>
          </p:cNvPr>
          <p:cNvGrpSpPr/>
          <p:nvPr/>
        </p:nvGrpSpPr>
        <p:grpSpPr>
          <a:xfrm>
            <a:off x="658855" y="3903230"/>
            <a:ext cx="2370440" cy="1474819"/>
            <a:chOff x="332936" y="4652338"/>
            <a:chExt cx="2926080" cy="14748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4DA619-2251-711E-C1D8-8AC4AFA48610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59E03C-59B3-EE11-385B-52C0EB1E8179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EC1AB6-987F-5B02-D139-E051455F09F8}"/>
              </a:ext>
            </a:extLst>
          </p:cNvPr>
          <p:cNvGrpSpPr/>
          <p:nvPr/>
        </p:nvGrpSpPr>
        <p:grpSpPr>
          <a:xfrm>
            <a:off x="9162705" y="3903230"/>
            <a:ext cx="2370440" cy="1474819"/>
            <a:chOff x="332936" y="4652338"/>
            <a:chExt cx="2926080" cy="14748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9208B9-EFEE-310B-3672-DB25D490617B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417225-59D9-CF07-2B5B-F578C2B4009D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7A61CB-CAA7-92CA-C09B-1B26A3819498}"/>
              </a:ext>
            </a:extLst>
          </p:cNvPr>
          <p:cNvGrpSpPr/>
          <p:nvPr/>
        </p:nvGrpSpPr>
        <p:grpSpPr>
          <a:xfrm>
            <a:off x="8069539" y="1576158"/>
            <a:ext cx="2370440" cy="1474819"/>
            <a:chOff x="332936" y="4652338"/>
            <a:chExt cx="2926080" cy="14748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5E9BEC-FBFC-79EA-C5E0-44936FA78BBC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EEBE90-4497-CC6E-7A85-A472C0EC7AE5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A992E08-587A-99E2-6753-4B1B51272134}"/>
              </a:ext>
            </a:extLst>
          </p:cNvPr>
          <p:cNvSpPr/>
          <p:nvPr/>
        </p:nvSpPr>
        <p:spPr>
          <a:xfrm>
            <a:off x="4775827" y="2431016"/>
            <a:ext cx="2631487" cy="2904139"/>
          </a:xfrm>
          <a:custGeom>
            <a:avLst/>
            <a:gdLst>
              <a:gd name="connsiteX0" fmla="*/ 1315743 w 2631487"/>
              <a:gd name="connsiteY0" fmla="*/ 0 h 2904139"/>
              <a:gd name="connsiteX1" fmla="*/ 1538079 w 2631487"/>
              <a:gd name="connsiteY1" fmla="*/ 58971 h 2904139"/>
              <a:gd name="connsiteX2" fmla="*/ 2410369 w 2631487"/>
              <a:gd name="connsiteY2" fmla="*/ 562629 h 2904139"/>
              <a:gd name="connsiteX3" fmla="*/ 2631487 w 2631487"/>
              <a:gd name="connsiteY3" fmla="*/ 948412 h 2904139"/>
              <a:gd name="connsiteX4" fmla="*/ 2631487 w 2631487"/>
              <a:gd name="connsiteY4" fmla="*/ 1955727 h 2904139"/>
              <a:gd name="connsiteX5" fmla="*/ 2410369 w 2631487"/>
              <a:gd name="connsiteY5" fmla="*/ 2341511 h 2904139"/>
              <a:gd name="connsiteX6" fmla="*/ 1538079 w 2631487"/>
              <a:gd name="connsiteY6" fmla="*/ 2845168 h 2904139"/>
              <a:gd name="connsiteX7" fmla="*/ 1093407 w 2631487"/>
              <a:gd name="connsiteY7" fmla="*/ 2845168 h 2904139"/>
              <a:gd name="connsiteX8" fmla="*/ 221118 w 2631487"/>
              <a:gd name="connsiteY8" fmla="*/ 2341511 h 2904139"/>
              <a:gd name="connsiteX9" fmla="*/ 0 w 2631487"/>
              <a:gd name="connsiteY9" fmla="*/ 1955727 h 2904139"/>
              <a:gd name="connsiteX10" fmla="*/ 0 w 2631487"/>
              <a:gd name="connsiteY10" fmla="*/ 948412 h 2904139"/>
              <a:gd name="connsiteX11" fmla="*/ 221118 w 2631487"/>
              <a:gd name="connsiteY11" fmla="*/ 562629 h 2904139"/>
              <a:gd name="connsiteX12" fmla="*/ 1093407 w 2631487"/>
              <a:gd name="connsiteY12" fmla="*/ 58971 h 2904139"/>
              <a:gd name="connsiteX13" fmla="*/ 1315743 w 2631487"/>
              <a:gd name="connsiteY13" fmla="*/ 0 h 290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31487" h="2904139">
                <a:moveTo>
                  <a:pt x="1315743" y="0"/>
                </a:moveTo>
                <a:cubicBezTo>
                  <a:pt x="1392525" y="0"/>
                  <a:pt x="1469308" y="19657"/>
                  <a:pt x="1538079" y="58971"/>
                </a:cubicBezTo>
                <a:lnTo>
                  <a:pt x="2410369" y="562629"/>
                </a:lnTo>
                <a:cubicBezTo>
                  <a:pt x="2547913" y="643710"/>
                  <a:pt x="2631487" y="788702"/>
                  <a:pt x="2631487" y="948412"/>
                </a:cubicBezTo>
                <a:lnTo>
                  <a:pt x="2631487" y="1955727"/>
                </a:lnTo>
                <a:cubicBezTo>
                  <a:pt x="2631487" y="2115437"/>
                  <a:pt x="2547913" y="2262882"/>
                  <a:pt x="2410369" y="2341511"/>
                </a:cubicBezTo>
                <a:lnTo>
                  <a:pt x="1538079" y="2845168"/>
                </a:lnTo>
                <a:cubicBezTo>
                  <a:pt x="1400536" y="2923797"/>
                  <a:pt x="1230951" y="2923797"/>
                  <a:pt x="1093407" y="2845168"/>
                </a:cubicBezTo>
                <a:lnTo>
                  <a:pt x="221118" y="2341511"/>
                </a:lnTo>
                <a:cubicBezTo>
                  <a:pt x="83574" y="2260429"/>
                  <a:pt x="0" y="2115437"/>
                  <a:pt x="0" y="1955727"/>
                </a:cubicBezTo>
                <a:lnTo>
                  <a:pt x="0" y="948412"/>
                </a:lnTo>
                <a:cubicBezTo>
                  <a:pt x="0" y="788702"/>
                  <a:pt x="83574" y="641257"/>
                  <a:pt x="221118" y="562629"/>
                </a:cubicBezTo>
                <a:lnTo>
                  <a:pt x="1093407" y="58971"/>
                </a:lnTo>
                <a:cubicBezTo>
                  <a:pt x="1162179" y="19657"/>
                  <a:pt x="1238961" y="0"/>
                  <a:pt x="1315743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  <a:endParaRPr kumimoji="0" sz="3200" b="1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18" descr="Badge 3 with solid fill">
            <a:extLst>
              <a:ext uri="{FF2B5EF4-FFF2-40B4-BE49-F238E27FC236}">
                <a16:creationId xmlns:a16="http://schemas.microsoft.com/office/drawing/2014/main" id="{AA5F17B6-465C-29E7-1C45-324CFE47BD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15827" y="3293675"/>
            <a:ext cx="664196" cy="664196"/>
          </a:xfrm>
          <a:prstGeom prst="rect">
            <a:avLst/>
          </a:prstGeom>
        </p:spPr>
      </p:pic>
      <p:pic>
        <p:nvPicPr>
          <p:cNvPr id="20" name="Graphic 19" descr="Badge with solid fill">
            <a:extLst>
              <a:ext uri="{FF2B5EF4-FFF2-40B4-BE49-F238E27FC236}">
                <a16:creationId xmlns:a16="http://schemas.microsoft.com/office/drawing/2014/main" id="{E2ABD2EE-36C5-B33D-47E6-22E148D8D1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30607" y="945827"/>
            <a:ext cx="664196" cy="664196"/>
          </a:xfrm>
          <a:prstGeom prst="rect">
            <a:avLst/>
          </a:prstGeom>
        </p:spPr>
      </p:pic>
      <p:pic>
        <p:nvPicPr>
          <p:cNvPr id="21" name="Graphic 20" descr="Badge 1 with solid fill">
            <a:extLst>
              <a:ext uri="{FF2B5EF4-FFF2-40B4-BE49-F238E27FC236}">
                <a16:creationId xmlns:a16="http://schemas.microsoft.com/office/drawing/2014/main" id="{B4BA9068-E464-F493-E691-5C7D158CDB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11977" y="3293675"/>
            <a:ext cx="664196" cy="6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9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Matrix Framework – Slide Template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4C3FBA9-E777-B062-3F47-695503307BFE}"/>
              </a:ext>
            </a:extLst>
          </p:cNvPr>
          <p:cNvSpPr/>
          <p:nvPr/>
        </p:nvSpPr>
        <p:spPr>
          <a:xfrm>
            <a:off x="3850005" y="1295944"/>
            <a:ext cx="2194560" cy="219456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2007162 w 2194560"/>
              <a:gd name="connsiteY2" fmla="*/ 1710780 h 2194560"/>
              <a:gd name="connsiteX3" fmla="*/ 1993347 w 2194560"/>
              <a:gd name="connsiteY3" fmla="*/ 1729255 h 2194560"/>
              <a:gd name="connsiteX4" fmla="*/ 2023300 w 2194560"/>
              <a:gd name="connsiteY4" fmla="*/ 1632700 h 2194560"/>
              <a:gd name="connsiteX5" fmla="*/ 2034228 w 2194560"/>
              <a:gd name="connsiteY5" fmla="*/ 1524232 h 2194560"/>
              <a:gd name="connsiteX6" fmla="*/ 1496347 w 2194560"/>
              <a:gd name="connsiteY6" fmla="*/ 986021 h 2194560"/>
              <a:gd name="connsiteX7" fmla="*/ 958466 w 2194560"/>
              <a:gd name="connsiteY7" fmla="*/ 1524232 h 2194560"/>
              <a:gd name="connsiteX8" fmla="*/ 1496347 w 2194560"/>
              <a:gd name="connsiteY8" fmla="*/ 2062443 h 2194560"/>
              <a:gd name="connsiteX9" fmla="*/ 1604749 w 2194560"/>
              <a:gd name="connsiteY9" fmla="*/ 2051509 h 2194560"/>
              <a:gd name="connsiteX10" fmla="*/ 1672342 w 2194560"/>
              <a:gd name="connsiteY10" fmla="*/ 2030514 h 2194560"/>
              <a:gd name="connsiteX11" fmla="*/ 1620309 w 2194560"/>
              <a:gd name="connsiteY11" fmla="*/ 2062124 h 2194560"/>
              <a:gd name="connsiteX12" fmla="*/ 1097280 w 2194560"/>
              <a:gd name="connsiteY12" fmla="*/ 2194560 h 2194560"/>
              <a:gd name="connsiteX13" fmla="*/ 0 w 2194560"/>
              <a:gd name="connsiteY13" fmla="*/ 1097280 h 2194560"/>
              <a:gd name="connsiteX14" fmla="*/ 1097280 w 2194560"/>
              <a:gd name="connsiteY1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324534"/>
                  <a:pt x="2125476" y="1535653"/>
                  <a:pt x="2007162" y="1710780"/>
                </a:cubicBezTo>
                <a:lnTo>
                  <a:pt x="1993347" y="1729255"/>
                </a:lnTo>
                <a:lnTo>
                  <a:pt x="2023300" y="1632700"/>
                </a:lnTo>
                <a:cubicBezTo>
                  <a:pt x="2030465" y="1597664"/>
                  <a:pt x="2034228" y="1561388"/>
                  <a:pt x="2034228" y="1524232"/>
                </a:cubicBezTo>
                <a:cubicBezTo>
                  <a:pt x="2034228" y="1226986"/>
                  <a:pt x="1793410" y="986021"/>
                  <a:pt x="1496347" y="986021"/>
                </a:cubicBezTo>
                <a:cubicBezTo>
                  <a:pt x="1199284" y="986021"/>
                  <a:pt x="958466" y="1226986"/>
                  <a:pt x="958466" y="1524232"/>
                </a:cubicBezTo>
                <a:cubicBezTo>
                  <a:pt x="958466" y="1821478"/>
                  <a:pt x="1199284" y="2062443"/>
                  <a:pt x="1496347" y="2062443"/>
                </a:cubicBezTo>
                <a:cubicBezTo>
                  <a:pt x="1533480" y="2062443"/>
                  <a:pt x="1569734" y="2058678"/>
                  <a:pt x="1604749" y="2051509"/>
                </a:cubicBezTo>
                <a:lnTo>
                  <a:pt x="1672342" y="2030514"/>
                </a:lnTo>
                <a:lnTo>
                  <a:pt x="1620309" y="2062124"/>
                </a:lnTo>
                <a:cubicBezTo>
                  <a:pt x="1464832" y="2146585"/>
                  <a:pt x="1286659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accent5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8F59916-A562-A65F-FE3A-2F3E0E68AA3A}"/>
              </a:ext>
            </a:extLst>
          </p:cNvPr>
          <p:cNvSpPr/>
          <p:nvPr/>
        </p:nvSpPr>
        <p:spPr>
          <a:xfrm>
            <a:off x="6146768" y="1295944"/>
            <a:ext cx="2194560" cy="219456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574251 w 2194560"/>
              <a:gd name="connsiteY3" fmla="*/ 2062124 h 2194560"/>
              <a:gd name="connsiteX4" fmla="*/ 536982 w 2194560"/>
              <a:gd name="connsiteY4" fmla="*/ 2039483 h 2194560"/>
              <a:gd name="connsiteX5" fmla="*/ 564940 w 2194560"/>
              <a:gd name="connsiteY5" fmla="*/ 2048167 h 2194560"/>
              <a:gd name="connsiteX6" fmla="*/ 673341 w 2194560"/>
              <a:gd name="connsiteY6" fmla="*/ 2059101 h 2194560"/>
              <a:gd name="connsiteX7" fmla="*/ 1211222 w 2194560"/>
              <a:gd name="connsiteY7" fmla="*/ 1520890 h 2194560"/>
              <a:gd name="connsiteX8" fmla="*/ 673341 w 2194560"/>
              <a:gd name="connsiteY8" fmla="*/ 982679 h 2194560"/>
              <a:gd name="connsiteX9" fmla="*/ 135460 w 2194560"/>
              <a:gd name="connsiteY9" fmla="*/ 1520890 h 2194560"/>
              <a:gd name="connsiteX10" fmla="*/ 146388 w 2194560"/>
              <a:gd name="connsiteY10" fmla="*/ 1629358 h 2194560"/>
              <a:gd name="connsiteX11" fmla="*/ 155210 w 2194560"/>
              <a:gd name="connsiteY11" fmla="*/ 1657797 h 2194560"/>
              <a:gd name="connsiteX12" fmla="*/ 132436 w 2194560"/>
              <a:gd name="connsiteY12" fmla="*/ 1620309 h 2194560"/>
              <a:gd name="connsiteX13" fmla="*/ 0 w 2194560"/>
              <a:gd name="connsiteY13" fmla="*/ 1097280 h 2194560"/>
              <a:gd name="connsiteX14" fmla="*/ 1097280 w 2194560"/>
              <a:gd name="connsiteY1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907902" y="2194560"/>
                  <a:pt x="729729" y="2146585"/>
                  <a:pt x="574251" y="2062124"/>
                </a:cubicBezTo>
                <a:lnTo>
                  <a:pt x="536982" y="2039483"/>
                </a:lnTo>
                <a:lnTo>
                  <a:pt x="564940" y="2048167"/>
                </a:lnTo>
                <a:cubicBezTo>
                  <a:pt x="599954" y="2055336"/>
                  <a:pt x="636208" y="2059101"/>
                  <a:pt x="673341" y="2059101"/>
                </a:cubicBezTo>
                <a:cubicBezTo>
                  <a:pt x="970404" y="2059101"/>
                  <a:pt x="1211222" y="1818136"/>
                  <a:pt x="1211222" y="1520890"/>
                </a:cubicBezTo>
                <a:cubicBezTo>
                  <a:pt x="1211222" y="1223644"/>
                  <a:pt x="970404" y="982679"/>
                  <a:pt x="673341" y="982679"/>
                </a:cubicBezTo>
                <a:cubicBezTo>
                  <a:pt x="376278" y="982679"/>
                  <a:pt x="135460" y="1223644"/>
                  <a:pt x="135460" y="1520890"/>
                </a:cubicBezTo>
                <a:cubicBezTo>
                  <a:pt x="135460" y="1558046"/>
                  <a:pt x="139223" y="1594322"/>
                  <a:pt x="146388" y="1629358"/>
                </a:cubicBezTo>
                <a:lnTo>
                  <a:pt x="155210" y="1657797"/>
                </a:lnTo>
                <a:lnTo>
                  <a:pt x="132436" y="1620309"/>
                </a:lnTo>
                <a:cubicBezTo>
                  <a:pt x="47976" y="1464832"/>
                  <a:pt x="0" y="1286659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accent2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4381C91-61F1-7B49-52FA-9AC977DCCC0F}"/>
              </a:ext>
            </a:extLst>
          </p:cNvPr>
          <p:cNvSpPr/>
          <p:nvPr/>
        </p:nvSpPr>
        <p:spPr>
          <a:xfrm>
            <a:off x="6146768" y="3596001"/>
            <a:ext cx="2194560" cy="219456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32436 w 2194560"/>
              <a:gd name="connsiteY4" fmla="*/ 574251 h 2194560"/>
              <a:gd name="connsiteX5" fmla="*/ 155211 w 2194560"/>
              <a:gd name="connsiteY5" fmla="*/ 536762 h 2194560"/>
              <a:gd name="connsiteX6" fmla="*/ 146388 w 2194560"/>
              <a:gd name="connsiteY6" fmla="*/ 565203 h 2194560"/>
              <a:gd name="connsiteX7" fmla="*/ 135460 w 2194560"/>
              <a:gd name="connsiteY7" fmla="*/ 673671 h 2194560"/>
              <a:gd name="connsiteX8" fmla="*/ 673341 w 2194560"/>
              <a:gd name="connsiteY8" fmla="*/ 1211882 h 2194560"/>
              <a:gd name="connsiteX9" fmla="*/ 1211222 w 2194560"/>
              <a:gd name="connsiteY9" fmla="*/ 673671 h 2194560"/>
              <a:gd name="connsiteX10" fmla="*/ 673341 w 2194560"/>
              <a:gd name="connsiteY10" fmla="*/ 135460 h 2194560"/>
              <a:gd name="connsiteX11" fmla="*/ 564940 w 2194560"/>
              <a:gd name="connsiteY11" fmla="*/ 146395 h 2194560"/>
              <a:gd name="connsiteX12" fmla="*/ 536979 w 2194560"/>
              <a:gd name="connsiteY12" fmla="*/ 155079 h 2194560"/>
              <a:gd name="connsiteX13" fmla="*/ 574251 w 2194560"/>
              <a:gd name="connsiteY13" fmla="*/ 132436 h 2194560"/>
              <a:gd name="connsiteX14" fmla="*/ 1097280 w 2194560"/>
              <a:gd name="connsiteY1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907902"/>
                  <a:pt x="47976" y="729729"/>
                  <a:pt x="132436" y="574251"/>
                </a:cubicBezTo>
                <a:lnTo>
                  <a:pt x="155211" y="536762"/>
                </a:lnTo>
                <a:lnTo>
                  <a:pt x="146388" y="565203"/>
                </a:lnTo>
                <a:cubicBezTo>
                  <a:pt x="139223" y="600239"/>
                  <a:pt x="135460" y="636515"/>
                  <a:pt x="135460" y="673671"/>
                </a:cubicBezTo>
                <a:cubicBezTo>
                  <a:pt x="135460" y="970917"/>
                  <a:pt x="376278" y="1211882"/>
                  <a:pt x="673341" y="1211882"/>
                </a:cubicBezTo>
                <a:cubicBezTo>
                  <a:pt x="970404" y="1211882"/>
                  <a:pt x="1211222" y="970917"/>
                  <a:pt x="1211222" y="673671"/>
                </a:cubicBezTo>
                <a:cubicBezTo>
                  <a:pt x="1211222" y="376425"/>
                  <a:pt x="970404" y="135460"/>
                  <a:pt x="673341" y="135460"/>
                </a:cubicBezTo>
                <a:cubicBezTo>
                  <a:pt x="636208" y="135460"/>
                  <a:pt x="599954" y="139225"/>
                  <a:pt x="564940" y="146395"/>
                </a:cubicBezTo>
                <a:lnTo>
                  <a:pt x="536979" y="155079"/>
                </a:lnTo>
                <a:lnTo>
                  <a:pt x="574251" y="132436"/>
                </a:lnTo>
                <a:cubicBezTo>
                  <a:pt x="729729" y="47976"/>
                  <a:pt x="907902" y="0"/>
                  <a:pt x="1097280" y="0"/>
                </a:cubicBezTo>
                <a:close/>
              </a:path>
            </a:pathLst>
          </a:custGeom>
          <a:solidFill>
            <a:schemeClr val="accent1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F3CCC8-46FD-E7C1-4C1F-E69FD8049ADA}"/>
              </a:ext>
            </a:extLst>
          </p:cNvPr>
          <p:cNvSpPr/>
          <p:nvPr/>
        </p:nvSpPr>
        <p:spPr>
          <a:xfrm>
            <a:off x="3850005" y="3596001"/>
            <a:ext cx="2194560" cy="2194560"/>
          </a:xfrm>
          <a:custGeom>
            <a:avLst/>
            <a:gdLst>
              <a:gd name="connsiteX0" fmla="*/ 1097280 w 2194560"/>
              <a:gd name="connsiteY0" fmla="*/ 0 h 2194560"/>
              <a:gd name="connsiteX1" fmla="*/ 1620309 w 2194560"/>
              <a:gd name="connsiteY1" fmla="*/ 132436 h 2194560"/>
              <a:gd name="connsiteX2" fmla="*/ 1688395 w 2194560"/>
              <a:gd name="connsiteY2" fmla="*/ 173799 h 2194560"/>
              <a:gd name="connsiteX3" fmla="*/ 1600167 w 2194560"/>
              <a:gd name="connsiteY3" fmla="*/ 146395 h 2194560"/>
              <a:gd name="connsiteX4" fmla="*/ 1491765 w 2194560"/>
              <a:gd name="connsiteY4" fmla="*/ 135460 h 2194560"/>
              <a:gd name="connsiteX5" fmla="*/ 953884 w 2194560"/>
              <a:gd name="connsiteY5" fmla="*/ 673671 h 2194560"/>
              <a:gd name="connsiteX6" fmla="*/ 1491765 w 2194560"/>
              <a:gd name="connsiteY6" fmla="*/ 1211882 h 2194560"/>
              <a:gd name="connsiteX7" fmla="*/ 2029646 w 2194560"/>
              <a:gd name="connsiteY7" fmla="*/ 673671 h 2194560"/>
              <a:gd name="connsiteX8" fmla="*/ 1987377 w 2194560"/>
              <a:gd name="connsiteY8" fmla="*/ 464175 h 2194560"/>
              <a:gd name="connsiteX9" fmla="*/ 1973839 w 2194560"/>
              <a:gd name="connsiteY9" fmla="*/ 439218 h 2194560"/>
              <a:gd name="connsiteX10" fmla="*/ 2007162 w 2194560"/>
              <a:gd name="connsiteY10" fmla="*/ 483780 h 2194560"/>
              <a:gd name="connsiteX11" fmla="*/ 2194560 w 2194560"/>
              <a:gd name="connsiteY11" fmla="*/ 1097280 h 2194560"/>
              <a:gd name="connsiteX12" fmla="*/ 1097280 w 2194560"/>
              <a:gd name="connsiteY12" fmla="*/ 2194560 h 2194560"/>
              <a:gd name="connsiteX13" fmla="*/ 0 w 2194560"/>
              <a:gd name="connsiteY13" fmla="*/ 1097280 h 2194560"/>
              <a:gd name="connsiteX14" fmla="*/ 1097280 w 2194560"/>
              <a:gd name="connsiteY1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286659" y="0"/>
                  <a:pt x="1464832" y="47976"/>
                  <a:pt x="1620309" y="132436"/>
                </a:cubicBezTo>
                <a:lnTo>
                  <a:pt x="1688395" y="173799"/>
                </a:lnTo>
                <a:lnTo>
                  <a:pt x="1600167" y="146395"/>
                </a:lnTo>
                <a:cubicBezTo>
                  <a:pt x="1565152" y="139225"/>
                  <a:pt x="1528898" y="135460"/>
                  <a:pt x="1491765" y="135460"/>
                </a:cubicBezTo>
                <a:cubicBezTo>
                  <a:pt x="1194702" y="135460"/>
                  <a:pt x="953884" y="376425"/>
                  <a:pt x="953884" y="673671"/>
                </a:cubicBezTo>
                <a:cubicBezTo>
                  <a:pt x="953884" y="970917"/>
                  <a:pt x="1194702" y="1211882"/>
                  <a:pt x="1491765" y="1211882"/>
                </a:cubicBezTo>
                <a:cubicBezTo>
                  <a:pt x="1788828" y="1211882"/>
                  <a:pt x="2029646" y="970917"/>
                  <a:pt x="2029646" y="673671"/>
                </a:cubicBezTo>
                <a:cubicBezTo>
                  <a:pt x="2029646" y="599360"/>
                  <a:pt x="2014595" y="528566"/>
                  <a:pt x="1987377" y="464175"/>
                </a:cubicBezTo>
                <a:lnTo>
                  <a:pt x="1973839" y="439218"/>
                </a:lnTo>
                <a:lnTo>
                  <a:pt x="2007162" y="483780"/>
                </a:lnTo>
                <a:cubicBezTo>
                  <a:pt x="2125476" y="658907"/>
                  <a:pt x="2194560" y="870026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accent4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ullseye with solid fill">
            <a:extLst>
              <a:ext uri="{FF2B5EF4-FFF2-40B4-BE49-F238E27FC236}">
                <a16:creationId xmlns:a16="http://schemas.microsoft.com/office/drawing/2014/main" id="{30E97BB6-1CCF-1330-67C3-0C31919B2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1113" y="3920675"/>
            <a:ext cx="697993" cy="697993"/>
          </a:xfrm>
          <a:prstGeom prst="rect">
            <a:avLst/>
          </a:prstGeom>
        </p:spPr>
      </p:pic>
      <p:pic>
        <p:nvPicPr>
          <p:cNvPr id="8" name="Graphic 7" descr="Hourglass 30% with solid fill">
            <a:extLst>
              <a:ext uri="{FF2B5EF4-FFF2-40B4-BE49-F238E27FC236}">
                <a16:creationId xmlns:a16="http://schemas.microsoft.com/office/drawing/2014/main" id="{CBB68B02-D5BD-FD5A-8613-ECEED44949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5065" y="3920675"/>
            <a:ext cx="697993" cy="697993"/>
          </a:xfrm>
          <a:prstGeom prst="rect">
            <a:avLst/>
          </a:prstGeom>
        </p:spPr>
      </p:pic>
      <p:pic>
        <p:nvPicPr>
          <p:cNvPr id="9" name="Graphic 8" descr="Lightbulb with solid fill">
            <a:extLst>
              <a:ext uri="{FF2B5EF4-FFF2-40B4-BE49-F238E27FC236}">
                <a16:creationId xmlns:a16="http://schemas.microsoft.com/office/drawing/2014/main" id="{B4B9D8F2-E9ED-7CE0-8C62-A8B48F103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5065" y="2469508"/>
            <a:ext cx="697993" cy="697993"/>
          </a:xfrm>
          <a:prstGeom prst="rect">
            <a:avLst/>
          </a:prstGeom>
        </p:spPr>
      </p:pic>
      <p:pic>
        <p:nvPicPr>
          <p:cNvPr id="10" name="Graphic 9" descr="Research with solid fill">
            <a:extLst>
              <a:ext uri="{FF2B5EF4-FFF2-40B4-BE49-F238E27FC236}">
                <a16:creationId xmlns:a16="http://schemas.microsoft.com/office/drawing/2014/main" id="{88E1D030-AB7A-0D56-E149-0CAB09934C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1113" y="2469508"/>
            <a:ext cx="697993" cy="6979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68EC83-D73E-C857-E8B2-37C8AE7136C1}"/>
              </a:ext>
            </a:extLst>
          </p:cNvPr>
          <p:cNvSpPr txBox="1"/>
          <p:nvPr/>
        </p:nvSpPr>
        <p:spPr>
          <a:xfrm>
            <a:off x="4026103" y="1465269"/>
            <a:ext cx="1516545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165DF-207A-4204-189F-BF26B7DC7B0D}"/>
              </a:ext>
            </a:extLst>
          </p:cNvPr>
          <p:cNvSpPr txBox="1"/>
          <p:nvPr/>
        </p:nvSpPr>
        <p:spPr>
          <a:xfrm>
            <a:off x="6655458" y="1465269"/>
            <a:ext cx="1516545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9C207-FBAD-193A-9751-F770C15AC058}"/>
              </a:ext>
            </a:extLst>
          </p:cNvPr>
          <p:cNvSpPr txBox="1"/>
          <p:nvPr/>
        </p:nvSpPr>
        <p:spPr>
          <a:xfrm>
            <a:off x="4026103" y="4783466"/>
            <a:ext cx="1516545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F12AF-3B27-6E51-EE7B-5FC292FDC1E6}"/>
              </a:ext>
            </a:extLst>
          </p:cNvPr>
          <p:cNvSpPr txBox="1"/>
          <p:nvPr/>
        </p:nvSpPr>
        <p:spPr>
          <a:xfrm>
            <a:off x="6655458" y="4783466"/>
            <a:ext cx="1516545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Ipsum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6C955E-1CA4-5514-0057-59C4857D496B}"/>
              </a:ext>
            </a:extLst>
          </p:cNvPr>
          <p:cNvGrpSpPr/>
          <p:nvPr/>
        </p:nvGrpSpPr>
        <p:grpSpPr>
          <a:xfrm>
            <a:off x="8861916" y="4048205"/>
            <a:ext cx="2926080" cy="1290153"/>
            <a:chOff x="8921977" y="2947244"/>
            <a:chExt cx="2926080" cy="129015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7E8453-DC1D-4DB9-6EB3-3002C0FA2C7F}"/>
                </a:ext>
              </a:extLst>
            </p:cNvPr>
            <p:cNvSpPr txBox="1"/>
            <p:nvPr/>
          </p:nvSpPr>
          <p:spPr>
            <a:xfrm>
              <a:off x="8921977" y="2947244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1">
                  <a:ln>
                    <a:noFill/>
                  </a:ln>
                  <a:solidFill>
                    <a:srgbClr val="F15F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7F348E-A5E7-A657-F667-4ECD25EFF653}"/>
                </a:ext>
              </a:extLst>
            </p:cNvPr>
            <p:cNvSpPr txBox="1"/>
            <p:nvPr/>
          </p:nvSpPr>
          <p:spPr>
            <a:xfrm>
              <a:off x="8921977" y="3406400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1">
                  <a:ln>
                    <a:noFill/>
                  </a:ln>
                  <a:solidFill>
                    <a:srgbClr val="F2F2F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F18049-2711-43C8-2D18-0CF0B5F5AAC5}"/>
              </a:ext>
            </a:extLst>
          </p:cNvPr>
          <p:cNvGrpSpPr/>
          <p:nvPr/>
        </p:nvGrpSpPr>
        <p:grpSpPr>
          <a:xfrm>
            <a:off x="404004" y="4048205"/>
            <a:ext cx="2926080" cy="1290153"/>
            <a:chOff x="332936" y="2947244"/>
            <a:chExt cx="2926080" cy="129015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22E7C0-6848-EBD2-7996-CFC5F485B9B9}"/>
                </a:ext>
              </a:extLst>
            </p:cNvPr>
            <p:cNvSpPr txBox="1"/>
            <p:nvPr/>
          </p:nvSpPr>
          <p:spPr>
            <a:xfrm>
              <a:off x="332936" y="2947244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EA56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17ED9B-9EE3-E064-0EBB-8C4A2E17E050}"/>
                </a:ext>
              </a:extLst>
            </p:cNvPr>
            <p:cNvSpPr txBox="1"/>
            <p:nvPr/>
          </p:nvSpPr>
          <p:spPr>
            <a:xfrm>
              <a:off x="332936" y="3406400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1">
                  <a:ln>
                    <a:noFill/>
                  </a:ln>
                  <a:solidFill>
                    <a:srgbClr val="F2F2F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0A86AB-1A50-2AD1-1D08-5D8ABB4955CB}"/>
              </a:ext>
            </a:extLst>
          </p:cNvPr>
          <p:cNvGrpSpPr/>
          <p:nvPr/>
        </p:nvGrpSpPr>
        <p:grpSpPr>
          <a:xfrm>
            <a:off x="8861916" y="1748148"/>
            <a:ext cx="2926080" cy="1290153"/>
            <a:chOff x="8921977" y="1242150"/>
            <a:chExt cx="2926080" cy="129015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F0C1EE-4EE9-9D57-CB51-95F9431AEB7F}"/>
                </a:ext>
              </a:extLst>
            </p:cNvPr>
            <p:cNvSpPr txBox="1"/>
            <p:nvPr/>
          </p:nvSpPr>
          <p:spPr>
            <a:xfrm>
              <a:off x="8921977" y="1242150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1">
                  <a:ln>
                    <a:noFill/>
                  </a:ln>
                  <a:solidFill>
                    <a:srgbClr val="FBA91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3E880F-B9A8-2BA8-92C0-8878C5AF6C7F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1">
                  <a:ln>
                    <a:noFill/>
                  </a:ln>
                  <a:solidFill>
                    <a:srgbClr val="F2F2F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C6D894A-8070-9AEE-3A71-8740B29E28E7}"/>
              </a:ext>
            </a:extLst>
          </p:cNvPr>
          <p:cNvGrpSpPr/>
          <p:nvPr/>
        </p:nvGrpSpPr>
        <p:grpSpPr>
          <a:xfrm>
            <a:off x="404004" y="1748148"/>
            <a:ext cx="2926080" cy="1290153"/>
            <a:chOff x="332936" y="2627766"/>
            <a:chExt cx="2926080" cy="129015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F3373D-0A5A-0436-7130-CDA3825788ED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1">
                  <a:ln>
                    <a:noFill/>
                  </a:ln>
                  <a:solidFill>
                    <a:srgbClr val="3AC6E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A7E871-3170-DD8E-B44B-8EE7A772270D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1">
                  <a:ln>
                    <a:noFill/>
                  </a:ln>
                  <a:solidFill>
                    <a:srgbClr val="F2F2F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904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1018</Words>
  <Application>Microsoft Office PowerPoint</Application>
  <PresentationFormat>Widescreen</PresentationFormat>
  <Paragraphs>80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Helvetica</vt:lpstr>
      <vt:lpstr>Template PresentationGO</vt:lpstr>
      <vt:lpstr>Template PresentationGO Dark</vt:lpstr>
      <vt:lpstr>Teardrop Matrix Diagram – Slide Template</vt:lpstr>
      <vt:lpstr>Circular Hexagon Cycle – Slide Template</vt:lpstr>
      <vt:lpstr>Circle Matrix Framework – Slide Template</vt:lpstr>
      <vt:lpstr>Teardrop Matrix Diagram – Slide Template</vt:lpstr>
      <vt:lpstr>Circular Hexagon Cycle – Slide Template</vt:lpstr>
      <vt:lpstr>Circle Matrix Framework – Slide Template</vt:lpstr>
    </vt:vector>
  </TitlesOfParts>
  <Company>Meijer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Rangel, Rodrigo</dc:creator>
  <cp:lastModifiedBy>Rangel, Rodrigo</cp:lastModifiedBy>
  <cp:revision>1</cp:revision>
  <dcterms:created xsi:type="dcterms:W3CDTF">2024-11-20T16:29:03Z</dcterms:created>
  <dcterms:modified xsi:type="dcterms:W3CDTF">2024-11-20T16:30:16Z</dcterms:modified>
</cp:coreProperties>
</file>