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  <p:sldMasterId id="2147483670" r:id="rId6"/>
    <p:sldMasterId id="2147483672" r:id="rId7"/>
    <p:sldMasterId id="2147483674" r:id="rId8"/>
  </p:sldMasterIdLst>
  <p:notesMasterIdLst>
    <p:notesMasterId r:id="rId19"/>
  </p:notesMasterIdLst>
  <p:sldIdLst>
    <p:sldId id="310" r:id="rId9"/>
    <p:sldId id="351" r:id="rId10"/>
    <p:sldId id="353" r:id="rId11"/>
    <p:sldId id="355" r:id="rId12"/>
    <p:sldId id="350" r:id="rId13"/>
    <p:sldId id="311" r:id="rId14"/>
    <p:sldId id="352" r:id="rId15"/>
    <p:sldId id="354" r:id="rId16"/>
    <p:sldId id="356" r:id="rId17"/>
    <p:sldId id="3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4A40F-35DE-4987-B94F-1788B727B568}" v="2" dt="2024-11-15T20:42:37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gel, Rodrigo" userId="0addcd71-fe5b-4980-a63b-bd924cefbd57" providerId="ADAL" clId="{2EE4A40F-35DE-4987-B94F-1788B727B568}"/>
    <pc:docChg chg="modSld sldOrd">
      <pc:chgData name="Rangel, Rodrigo" userId="0addcd71-fe5b-4980-a63b-bd924cefbd57" providerId="ADAL" clId="{2EE4A40F-35DE-4987-B94F-1788B727B568}" dt="2024-11-15T20:42:40.460" v="7"/>
      <pc:docMkLst>
        <pc:docMk/>
      </pc:docMkLst>
      <pc:sldChg chg="ord">
        <pc:chgData name="Rangel, Rodrigo" userId="0addcd71-fe5b-4980-a63b-bd924cefbd57" providerId="ADAL" clId="{2EE4A40F-35DE-4987-B94F-1788B727B568}" dt="2024-11-15T20:38:26.824" v="3"/>
        <pc:sldMkLst>
          <pc:docMk/>
          <pc:sldMk cId="464894776" sldId="311"/>
        </pc:sldMkLst>
      </pc:sldChg>
      <pc:sldChg chg="ord">
        <pc:chgData name="Rangel, Rodrigo" userId="0addcd71-fe5b-4980-a63b-bd924cefbd57" providerId="ADAL" clId="{2EE4A40F-35DE-4987-B94F-1788B727B568}" dt="2024-11-15T20:38:25.458" v="1"/>
        <pc:sldMkLst>
          <pc:docMk/>
          <pc:sldMk cId="3663818854" sldId="352"/>
        </pc:sldMkLst>
      </pc:sldChg>
      <pc:sldChg chg="ord">
        <pc:chgData name="Rangel, Rodrigo" userId="0addcd71-fe5b-4980-a63b-bd924cefbd57" providerId="ADAL" clId="{2EE4A40F-35DE-4987-B94F-1788B727B568}" dt="2024-11-15T20:42:23.247" v="5"/>
        <pc:sldMkLst>
          <pc:docMk/>
          <pc:sldMk cId="768468489" sldId="356"/>
        </pc:sldMkLst>
      </pc:sldChg>
      <pc:sldChg chg="ord">
        <pc:chgData name="Rangel, Rodrigo" userId="0addcd71-fe5b-4980-a63b-bd924cefbd57" providerId="ADAL" clId="{2EE4A40F-35DE-4987-B94F-1788B727B568}" dt="2024-11-15T20:42:40.460" v="7"/>
        <pc:sldMkLst>
          <pc:docMk/>
          <pc:sldMk cId="440707686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B42C6-8CA5-4A38-8CB6-E6E8E0DD0F5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4D2BD-CBCE-453C-9C28-118D4B14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36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9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72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5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8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50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27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16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4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83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0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602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72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24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096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67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presentationgo.com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presentationgo.com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DDC8EC43-F02F-F14D-1C4D-3DD926402B7D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2380E3-5C89-CD99-CE73-F8FB2B0B2EA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1B17E7-B758-E92C-41FE-C3FCB408B5B7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92DBB0-24EB-F018-C3D8-D6F02FE0B075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718598-70D7-48B6-C739-86B6B29AA51D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3F2B32-CF9B-039E-6BAD-EACA915072DD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FDA8849F-7D05-A81E-C41D-1977C2174A48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0289A039-CDE0-CE6C-46D3-ECDB687F6BD1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01488E-8FFB-743B-7367-8F280AED5182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7E1C58C8-01AA-AFF0-8E04-8F0DC8543C4A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4DA21CF1-E590-327D-79EB-27F8689C5195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4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EFF1A5-A306-8A52-C88A-8BEF71F01730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50FD8E-19D7-5B2F-6254-FB0B4BCB9871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213115-9842-67D1-D9D6-633479CDE9C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EE582F-C1D0-CB4C-7244-58A246DA1C6C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C23839-F8D9-FC13-F695-5873F14BAF9B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id="{D2DFAADE-AEEE-67C4-E631-0A26CC2A0487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285A82B9-C48D-490D-BB56-464D7C52CC8C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EFEE98D4-2422-A234-A864-14015CDCC59A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19699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EAC94-F2D6-7639-EC34-D395A05EE91D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9D0E6D66-0255-DBE1-A3E9-22CAE68EF038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F7DA369F-8273-A13B-7B94-B212C391EF3A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05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29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6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18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3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05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11.png"/><Relationship Id="rId5" Type="http://schemas.openxmlformats.org/officeDocument/2006/relationships/image" Target="../media/image3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28.svg"/><Relationship Id="rId26" Type="http://schemas.openxmlformats.org/officeDocument/2006/relationships/image" Target="../media/image30.svg"/><Relationship Id="rId3" Type="http://schemas.openxmlformats.org/officeDocument/2006/relationships/image" Target="../media/image35.png"/><Relationship Id="rId21" Type="http://schemas.openxmlformats.org/officeDocument/2006/relationships/image" Target="../media/image13.png"/><Relationship Id="rId34" Type="http://schemas.openxmlformats.org/officeDocument/2006/relationships/image" Target="../media/image20.sv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27.png"/><Relationship Id="rId25" Type="http://schemas.openxmlformats.org/officeDocument/2006/relationships/image" Target="../media/image29.png"/><Relationship Id="rId3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.svg"/><Relationship Id="rId20" Type="http://schemas.openxmlformats.org/officeDocument/2006/relationships/image" Target="../media/image24.sv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24" Type="http://schemas.openxmlformats.org/officeDocument/2006/relationships/image" Target="../media/image16.svg"/><Relationship Id="rId32" Type="http://schemas.openxmlformats.org/officeDocument/2006/relationships/image" Target="../media/image22.svg"/><Relationship Id="rId5" Type="http://schemas.openxmlformats.org/officeDocument/2006/relationships/image" Target="../media/image37.png"/><Relationship Id="rId15" Type="http://schemas.openxmlformats.org/officeDocument/2006/relationships/image" Target="../media/image25.png"/><Relationship Id="rId23" Type="http://schemas.openxmlformats.org/officeDocument/2006/relationships/image" Target="../media/image15.png"/><Relationship Id="rId28" Type="http://schemas.openxmlformats.org/officeDocument/2006/relationships/image" Target="../media/image32.svg"/><Relationship Id="rId10" Type="http://schemas.openxmlformats.org/officeDocument/2006/relationships/image" Target="../media/image42.svg"/><Relationship Id="rId19" Type="http://schemas.openxmlformats.org/officeDocument/2006/relationships/image" Target="../media/image23.png"/><Relationship Id="rId31" Type="http://schemas.openxmlformats.org/officeDocument/2006/relationships/image" Target="../media/image21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14.svg"/><Relationship Id="rId27" Type="http://schemas.openxmlformats.org/officeDocument/2006/relationships/image" Target="../media/image31.png"/><Relationship Id="rId30" Type="http://schemas.openxmlformats.org/officeDocument/2006/relationships/image" Target="../media/image18.svg"/><Relationship Id="rId8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Minimalist Gantt Chart – Slide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D8C3E-D5A8-0859-49D9-1A751E066CF7}"/>
              </a:ext>
            </a:extLst>
          </p:cNvPr>
          <p:cNvSpPr/>
          <p:nvPr/>
        </p:nvSpPr>
        <p:spPr>
          <a:xfrm>
            <a:off x="3464669" y="1787293"/>
            <a:ext cx="7276289" cy="62495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D414-D034-97F2-2EA5-782BC8BCCA7A}"/>
              </a:ext>
            </a:extLst>
          </p:cNvPr>
          <p:cNvSpPr/>
          <p:nvPr/>
        </p:nvSpPr>
        <p:spPr>
          <a:xfrm>
            <a:off x="3464669" y="2674632"/>
            <a:ext cx="7276289" cy="62495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FFFF7-C99E-0689-F55F-BA2AA3BE5A09}"/>
              </a:ext>
            </a:extLst>
          </p:cNvPr>
          <p:cNvSpPr/>
          <p:nvPr/>
        </p:nvSpPr>
        <p:spPr>
          <a:xfrm>
            <a:off x="3464669" y="3561971"/>
            <a:ext cx="7276289" cy="62495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A426B-4A0B-0350-A0E5-D220809F817F}"/>
              </a:ext>
            </a:extLst>
          </p:cNvPr>
          <p:cNvSpPr/>
          <p:nvPr/>
        </p:nvSpPr>
        <p:spPr>
          <a:xfrm>
            <a:off x="3464669" y="4449310"/>
            <a:ext cx="7276289" cy="62495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C196B-2910-6D39-A2A6-B45AD6900741}"/>
              </a:ext>
            </a:extLst>
          </p:cNvPr>
          <p:cNvSpPr/>
          <p:nvPr/>
        </p:nvSpPr>
        <p:spPr>
          <a:xfrm>
            <a:off x="3464669" y="5336651"/>
            <a:ext cx="7276289" cy="62495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DD2D1-11A7-D60F-F8AD-F9F136F10BB2}"/>
              </a:ext>
            </a:extLst>
          </p:cNvPr>
          <p:cNvSpPr txBox="1"/>
          <p:nvPr/>
        </p:nvSpPr>
        <p:spPr>
          <a:xfrm>
            <a:off x="576290" y="1915106"/>
            <a:ext cx="27621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Kickoff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2E636-EBD0-ABCD-4DD3-C63EC800342A}"/>
              </a:ext>
            </a:extLst>
          </p:cNvPr>
          <p:cNvSpPr txBox="1"/>
          <p:nvPr/>
        </p:nvSpPr>
        <p:spPr>
          <a:xfrm>
            <a:off x="591357" y="2802445"/>
            <a:ext cx="27470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 Gathering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93043-473D-0164-F785-B570ABC4C4B9}"/>
              </a:ext>
            </a:extLst>
          </p:cNvPr>
          <p:cNvSpPr txBox="1"/>
          <p:nvPr/>
        </p:nvSpPr>
        <p:spPr>
          <a:xfrm>
            <a:off x="1775849" y="3689784"/>
            <a:ext cx="15626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Phase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762D9-6EAF-DA4D-1561-2CEAB69B1E3C}"/>
              </a:ext>
            </a:extLst>
          </p:cNvPr>
          <p:cNvSpPr txBox="1"/>
          <p:nvPr/>
        </p:nvSpPr>
        <p:spPr>
          <a:xfrm>
            <a:off x="764481" y="4577123"/>
            <a:ext cx="25739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Phase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BE96A-32F8-36EC-98FF-CD70A17DFDD8}"/>
              </a:ext>
            </a:extLst>
          </p:cNvPr>
          <p:cNvSpPr txBox="1"/>
          <p:nvPr/>
        </p:nvSpPr>
        <p:spPr>
          <a:xfrm>
            <a:off x="764481" y="5325965"/>
            <a:ext cx="2573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and Quality Assurance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C31ACE-2EFE-C280-0799-1FBF6F6B29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456563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8CFB76-9BBE-2F68-D430-8B2389DCE1AB}"/>
              </a:ext>
            </a:extLst>
          </p:cNvPr>
          <p:cNvSpPr/>
          <p:nvPr/>
        </p:nvSpPr>
        <p:spPr>
          <a:xfrm>
            <a:off x="3255525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347D2B-3DCE-3766-6626-FB556805242A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0740958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517C51-B8E9-F125-3298-53EC75F24E90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102813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579C3-6E16-C585-22B8-78452DEA18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193277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FF8C69-80FD-34C3-27B7-FC8A7EA1E393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283741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CC9206-374A-C5D9-06F4-C255B47C03F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374205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E92FE6-A878-8C44-3342-DE4B08C8D56F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9831421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552457-D6BD-FA53-FB87-9B1E2B066DB5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921885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DDB080-8DEE-7AD2-3736-FF79902FC75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012349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F1CEA90-52A1-DD0B-812A-E7392D8E693A}"/>
              </a:ext>
            </a:extLst>
          </p:cNvPr>
          <p:cNvSpPr/>
          <p:nvPr/>
        </p:nvSpPr>
        <p:spPr>
          <a:xfrm>
            <a:off x="4173167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2D34028-837F-B018-1106-89C590B0C3E6}"/>
              </a:ext>
            </a:extLst>
          </p:cNvPr>
          <p:cNvSpPr/>
          <p:nvPr/>
        </p:nvSpPr>
        <p:spPr>
          <a:xfrm>
            <a:off x="5082703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012F30C-F1D7-7156-5F8D-E7B09AD763EB}"/>
              </a:ext>
            </a:extLst>
          </p:cNvPr>
          <p:cNvSpPr/>
          <p:nvPr/>
        </p:nvSpPr>
        <p:spPr>
          <a:xfrm>
            <a:off x="5992239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w4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E8F0C3C-1BD1-8A2B-12F8-B6CF10DACB40}"/>
              </a:ext>
            </a:extLst>
          </p:cNvPr>
          <p:cNvSpPr/>
          <p:nvPr/>
        </p:nvSpPr>
        <p:spPr>
          <a:xfrm>
            <a:off x="6901775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E23ABA5-F0AD-3AF6-E263-B91C5A611CBB}"/>
              </a:ext>
            </a:extLst>
          </p:cNvPr>
          <p:cNvSpPr/>
          <p:nvPr/>
        </p:nvSpPr>
        <p:spPr>
          <a:xfrm>
            <a:off x="7811311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w6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DC7FD9E-B00B-DFEF-AFF9-DC02751F9C4B}"/>
              </a:ext>
            </a:extLst>
          </p:cNvPr>
          <p:cNvSpPr/>
          <p:nvPr/>
        </p:nvSpPr>
        <p:spPr>
          <a:xfrm>
            <a:off x="8720847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w7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1D8A0CE-E4CE-A3AA-38CE-6BA382BD32FD}"/>
              </a:ext>
            </a:extLst>
          </p:cNvPr>
          <p:cNvSpPr/>
          <p:nvPr/>
        </p:nvSpPr>
        <p:spPr>
          <a:xfrm>
            <a:off x="9630383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w8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F5A8449-8974-6E1C-2F6A-CF46E16D61FB}"/>
              </a:ext>
            </a:extLst>
          </p:cNvPr>
          <p:cNvSpPr/>
          <p:nvPr/>
        </p:nvSpPr>
        <p:spPr>
          <a:xfrm>
            <a:off x="10539920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6F68BF-6020-C720-4B86-81D3D81170AC}"/>
              </a:ext>
            </a:extLst>
          </p:cNvPr>
          <p:cNvSpPr/>
          <p:nvPr/>
        </p:nvSpPr>
        <p:spPr>
          <a:xfrm>
            <a:off x="3464669" y="1787293"/>
            <a:ext cx="3177703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Elena W.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F13DAF-9311-8B2C-DCA3-62281ABE5339}"/>
              </a:ext>
            </a:extLst>
          </p:cNvPr>
          <p:cNvSpPr/>
          <p:nvPr/>
        </p:nvSpPr>
        <p:spPr>
          <a:xfrm>
            <a:off x="4820058" y="2674632"/>
            <a:ext cx="2081717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Michael 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BF638F-B682-8E21-FED4-6C3A6608B74E}"/>
              </a:ext>
            </a:extLst>
          </p:cNvPr>
          <p:cNvSpPr/>
          <p:nvPr/>
        </p:nvSpPr>
        <p:spPr>
          <a:xfrm>
            <a:off x="5747425" y="3561971"/>
            <a:ext cx="2704288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Jessica P.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C5394E-5AA2-6987-4E45-497BF599B907}"/>
              </a:ext>
            </a:extLst>
          </p:cNvPr>
          <p:cNvSpPr/>
          <p:nvPr/>
        </p:nvSpPr>
        <p:spPr>
          <a:xfrm>
            <a:off x="8012347" y="4449310"/>
            <a:ext cx="1379709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Carlos 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34E0C8-BC48-CF0B-DBF0-4EE9ED2CE6D3}"/>
              </a:ext>
            </a:extLst>
          </p:cNvPr>
          <p:cNvSpPr/>
          <p:nvPr/>
        </p:nvSpPr>
        <p:spPr>
          <a:xfrm>
            <a:off x="8451713" y="5336651"/>
            <a:ext cx="2289245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Simon G.</a:t>
            </a:r>
          </a:p>
        </p:txBody>
      </p:sp>
      <p:pic>
        <p:nvPicPr>
          <p:cNvPr id="73" name="Graphic 72" descr="Magnifying glass with solid fill">
            <a:extLst>
              <a:ext uri="{FF2B5EF4-FFF2-40B4-BE49-F238E27FC236}">
                <a16:creationId xmlns:a16="http://schemas.microsoft.com/office/drawing/2014/main" id="{EA2FBBE8-C04C-1F4F-CFF7-E953DE3CD3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2552" y="5464464"/>
            <a:ext cx="369332" cy="369332"/>
          </a:xfrm>
          <a:prstGeom prst="rect">
            <a:avLst/>
          </a:prstGeom>
        </p:spPr>
      </p:pic>
      <p:pic>
        <p:nvPicPr>
          <p:cNvPr id="75" name="Graphic 74" descr="Tools with solid fill">
            <a:extLst>
              <a:ext uri="{FF2B5EF4-FFF2-40B4-BE49-F238E27FC236}">
                <a16:creationId xmlns:a16="http://schemas.microsoft.com/office/drawing/2014/main" id="{F5207E88-6936-DBBB-38DD-FB2B021E45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3255" y="4577123"/>
            <a:ext cx="369332" cy="369332"/>
          </a:xfrm>
          <a:prstGeom prst="rect">
            <a:avLst/>
          </a:prstGeom>
        </p:spPr>
      </p:pic>
      <p:pic>
        <p:nvPicPr>
          <p:cNvPr id="77" name="Graphic 76" descr="Triangle Ruler with solid fill">
            <a:extLst>
              <a:ext uri="{FF2B5EF4-FFF2-40B4-BE49-F238E27FC236}">
                <a16:creationId xmlns:a16="http://schemas.microsoft.com/office/drawing/2014/main" id="{3090B7EF-F360-D9CF-017C-57C8A1D175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1334" y="3689784"/>
            <a:ext cx="369332" cy="369332"/>
          </a:xfrm>
          <a:prstGeom prst="rect">
            <a:avLst/>
          </a:prstGeom>
        </p:spPr>
      </p:pic>
      <p:pic>
        <p:nvPicPr>
          <p:cNvPr id="79" name="Graphic 78" descr="Clipboard Checked with solid fill">
            <a:extLst>
              <a:ext uri="{FF2B5EF4-FFF2-40B4-BE49-F238E27FC236}">
                <a16:creationId xmlns:a16="http://schemas.microsoft.com/office/drawing/2014/main" id="{5ED22A05-5B82-0046-B10B-31B22A53AB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4409" y="2802445"/>
            <a:ext cx="369332" cy="369332"/>
          </a:xfrm>
          <a:prstGeom prst="rect">
            <a:avLst/>
          </a:prstGeom>
        </p:spPr>
      </p:pic>
      <p:pic>
        <p:nvPicPr>
          <p:cNvPr id="81" name="Graphic 80" descr="Rocket with solid fill">
            <a:extLst>
              <a:ext uri="{FF2B5EF4-FFF2-40B4-BE49-F238E27FC236}">
                <a16:creationId xmlns:a16="http://schemas.microsoft.com/office/drawing/2014/main" id="{F52E4E11-32E8-FC9A-D793-FD04043EECD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0883" y="1915106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6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Yearly Gantt Chart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DE4864-72EC-7826-6962-07B83402DBD5}"/>
              </a:ext>
            </a:extLst>
          </p:cNvPr>
          <p:cNvGraphicFramePr>
            <a:graphicFrameLocks noGrp="1"/>
          </p:cNvGraphicFramePr>
          <p:nvPr/>
        </p:nvGraphicFramePr>
        <p:xfrm>
          <a:off x="0" y="1083013"/>
          <a:ext cx="12191994" cy="52293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Feb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06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Jun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Jul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Sept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Nov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Dec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</a:rPr>
                        <a:t>Project Planning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Market Research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Project Scope Definition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Resource Allocation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</a:rPr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Development Phase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Quality Assurance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Compliance Checks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</a:rPr>
                        <a:t>Project Closure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Project Handover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47F5371-1DAA-308D-64AE-0D5FE5EB6C8C}"/>
              </a:ext>
            </a:extLst>
          </p:cNvPr>
          <p:cNvGrpSpPr/>
          <p:nvPr/>
        </p:nvGrpSpPr>
        <p:grpSpPr>
          <a:xfrm>
            <a:off x="2047875" y="7352934"/>
            <a:ext cx="10144126" cy="517891"/>
            <a:chOff x="2047874" y="5667009"/>
            <a:chExt cx="11066313" cy="51789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27D96D-8A28-73B1-D9A0-6E4C44397E25}"/>
                </a:ext>
              </a:extLst>
            </p:cNvPr>
            <p:cNvSpPr/>
            <p:nvPr/>
          </p:nvSpPr>
          <p:spPr>
            <a:xfrm>
              <a:off x="204787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5B0030-A2A3-FF42-F96C-8FFBC65AFE3E}"/>
                </a:ext>
              </a:extLst>
            </p:cNvPr>
            <p:cNvSpPr/>
            <p:nvPr/>
          </p:nvSpPr>
          <p:spPr>
            <a:xfrm>
              <a:off x="2970067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8B6767-8448-F4FA-C9CB-CD52ED92C8E1}"/>
                </a:ext>
              </a:extLst>
            </p:cNvPr>
            <p:cNvSpPr/>
            <p:nvPr/>
          </p:nvSpPr>
          <p:spPr>
            <a:xfrm>
              <a:off x="3892260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6157F3-D976-D44D-3250-78948A048252}"/>
                </a:ext>
              </a:extLst>
            </p:cNvPr>
            <p:cNvSpPr/>
            <p:nvPr/>
          </p:nvSpPr>
          <p:spPr>
            <a:xfrm>
              <a:off x="4814453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5FD87-B9A9-0BA9-013A-C84FD8B276E3}"/>
                </a:ext>
              </a:extLst>
            </p:cNvPr>
            <p:cNvSpPr/>
            <p:nvPr/>
          </p:nvSpPr>
          <p:spPr>
            <a:xfrm>
              <a:off x="5736646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8A38A4-0167-4DC2-461A-859513C58674}"/>
                </a:ext>
              </a:extLst>
            </p:cNvPr>
            <p:cNvSpPr/>
            <p:nvPr/>
          </p:nvSpPr>
          <p:spPr>
            <a:xfrm>
              <a:off x="6658839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84B3A1-3C7E-ACB9-3732-0F4E1CE85A93}"/>
                </a:ext>
              </a:extLst>
            </p:cNvPr>
            <p:cNvSpPr/>
            <p:nvPr/>
          </p:nvSpPr>
          <p:spPr>
            <a:xfrm>
              <a:off x="7581032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6FB479-F3E5-A0BF-5291-3630C9214E11}"/>
                </a:ext>
              </a:extLst>
            </p:cNvPr>
            <p:cNvSpPr/>
            <p:nvPr/>
          </p:nvSpPr>
          <p:spPr>
            <a:xfrm>
              <a:off x="8503225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66F321-C5F0-8BD8-910F-FF7F86B1ADA3}"/>
                </a:ext>
              </a:extLst>
            </p:cNvPr>
            <p:cNvSpPr/>
            <p:nvPr/>
          </p:nvSpPr>
          <p:spPr>
            <a:xfrm>
              <a:off x="9425418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9CFDCB-8E0B-57D8-123F-DC7E340DCBFF}"/>
                </a:ext>
              </a:extLst>
            </p:cNvPr>
            <p:cNvSpPr/>
            <p:nvPr/>
          </p:nvSpPr>
          <p:spPr>
            <a:xfrm>
              <a:off x="10347611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7BE573-7FE0-1E09-980B-914532240242}"/>
                </a:ext>
              </a:extLst>
            </p:cNvPr>
            <p:cNvSpPr/>
            <p:nvPr/>
          </p:nvSpPr>
          <p:spPr>
            <a:xfrm>
              <a:off x="1126980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B2553-E492-F5ED-CEAF-08B6050F1670}"/>
                </a:ext>
              </a:extLst>
            </p:cNvPr>
            <p:cNvSpPr/>
            <p:nvPr/>
          </p:nvSpPr>
          <p:spPr>
            <a:xfrm>
              <a:off x="12191994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48044A-4E07-BD50-7AA3-285ADFDD5A6A}"/>
              </a:ext>
            </a:extLst>
          </p:cNvPr>
          <p:cNvSpPr/>
          <p:nvPr/>
        </p:nvSpPr>
        <p:spPr>
          <a:xfrm>
            <a:off x="2047874" y="2102423"/>
            <a:ext cx="1266825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068AB-3207-3A57-3B36-755B27534E81}"/>
              </a:ext>
            </a:extLst>
          </p:cNvPr>
          <p:cNvSpPr/>
          <p:nvPr/>
        </p:nvSpPr>
        <p:spPr>
          <a:xfrm>
            <a:off x="-1911490" y="1714499"/>
            <a:ext cx="1057275" cy="4591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E5B3D-6158-1300-962B-41391C9A8CD1}"/>
              </a:ext>
            </a:extLst>
          </p:cNvPr>
          <p:cNvSpPr/>
          <p:nvPr/>
        </p:nvSpPr>
        <p:spPr>
          <a:xfrm>
            <a:off x="2745044" y="2490347"/>
            <a:ext cx="464882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5916DC-F313-BBB5-E536-860EAB6BC285}"/>
              </a:ext>
            </a:extLst>
          </p:cNvPr>
          <p:cNvSpPr/>
          <p:nvPr/>
        </p:nvSpPr>
        <p:spPr>
          <a:xfrm>
            <a:off x="3314699" y="2878271"/>
            <a:ext cx="762000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888B23-4EE9-8775-6E3D-6E28F0193639}"/>
              </a:ext>
            </a:extLst>
          </p:cNvPr>
          <p:cNvSpPr/>
          <p:nvPr/>
        </p:nvSpPr>
        <p:spPr>
          <a:xfrm>
            <a:off x="4076699" y="3654119"/>
            <a:ext cx="2197896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17CEF1-DE63-3944-6EDD-1C183F97010F}"/>
              </a:ext>
            </a:extLst>
          </p:cNvPr>
          <p:cNvSpPr/>
          <p:nvPr/>
        </p:nvSpPr>
        <p:spPr>
          <a:xfrm>
            <a:off x="6274595" y="4042043"/>
            <a:ext cx="1316830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EC050D-84C3-B6F6-744D-938BC5178EC9}"/>
              </a:ext>
            </a:extLst>
          </p:cNvPr>
          <p:cNvSpPr/>
          <p:nvPr/>
        </p:nvSpPr>
        <p:spPr>
          <a:xfrm>
            <a:off x="7591425" y="4429967"/>
            <a:ext cx="845344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8BE5C-9C83-B121-3581-0BF4AFCA9227}"/>
              </a:ext>
            </a:extLst>
          </p:cNvPr>
          <p:cNvSpPr/>
          <p:nvPr/>
        </p:nvSpPr>
        <p:spPr>
          <a:xfrm>
            <a:off x="8436769" y="5205815"/>
            <a:ext cx="516731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5344C2-7616-FC80-52BD-1A21AFB947CE}"/>
              </a:ext>
            </a:extLst>
          </p:cNvPr>
          <p:cNvSpPr/>
          <p:nvPr/>
        </p:nvSpPr>
        <p:spPr>
          <a:xfrm>
            <a:off x="8953500" y="5593739"/>
            <a:ext cx="1219200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B83EF5-E981-39DE-EA89-5E25CA33A1CD}"/>
              </a:ext>
            </a:extLst>
          </p:cNvPr>
          <p:cNvSpPr/>
          <p:nvPr/>
        </p:nvSpPr>
        <p:spPr>
          <a:xfrm>
            <a:off x="10172699" y="5981658"/>
            <a:ext cx="1173957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2C9C7F-534F-14C6-E8E9-7BC2C38136FB}"/>
              </a:ext>
            </a:extLst>
          </p:cNvPr>
          <p:cNvSpPr/>
          <p:nvPr/>
        </p:nvSpPr>
        <p:spPr>
          <a:xfrm>
            <a:off x="2047874" y="1714499"/>
            <a:ext cx="2028825" cy="274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4D1D02-211F-AF7D-A3E7-AD0EB080C7AE}"/>
              </a:ext>
            </a:extLst>
          </p:cNvPr>
          <p:cNvSpPr/>
          <p:nvPr/>
        </p:nvSpPr>
        <p:spPr>
          <a:xfrm>
            <a:off x="4076699" y="3266195"/>
            <a:ext cx="4360069" cy="27432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DC75DE-F466-EBB1-585D-BC69E9F6DBAB}"/>
              </a:ext>
            </a:extLst>
          </p:cNvPr>
          <p:cNvSpPr/>
          <p:nvPr/>
        </p:nvSpPr>
        <p:spPr>
          <a:xfrm>
            <a:off x="8435581" y="4817891"/>
            <a:ext cx="2911075" cy="27432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64793-DBF7-8BBB-D81D-B272719F36C0}"/>
              </a:ext>
            </a:extLst>
          </p:cNvPr>
          <p:cNvSpPr txBox="1"/>
          <p:nvPr/>
        </p:nvSpPr>
        <p:spPr>
          <a:xfrm>
            <a:off x="4133654" y="1774714"/>
            <a:ext cx="156004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March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09A55-A7ED-78F0-8220-F850B19A6C40}"/>
              </a:ext>
            </a:extLst>
          </p:cNvPr>
          <p:cNvSpPr txBox="1"/>
          <p:nvPr/>
        </p:nvSpPr>
        <p:spPr>
          <a:xfrm>
            <a:off x="3403255" y="2162638"/>
            <a:ext cx="147508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February 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91A41-DA29-DC26-C225-7B0C354A479D}"/>
              </a:ext>
            </a:extLst>
          </p:cNvPr>
          <p:cNvSpPr txBox="1"/>
          <p:nvPr/>
        </p:nvSpPr>
        <p:spPr>
          <a:xfrm>
            <a:off x="3314699" y="2550562"/>
            <a:ext cx="154080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25 to February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C9700-4390-6F8F-0B9D-B09D1198732B}"/>
              </a:ext>
            </a:extLst>
          </p:cNvPr>
          <p:cNvSpPr txBox="1"/>
          <p:nvPr/>
        </p:nvSpPr>
        <p:spPr>
          <a:xfrm>
            <a:off x="4085102" y="2938486"/>
            <a:ext cx="147668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February 16 to March 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6551-251E-1495-9599-F585229BDD2C}"/>
              </a:ext>
            </a:extLst>
          </p:cNvPr>
          <p:cNvSpPr txBox="1"/>
          <p:nvPr/>
        </p:nvSpPr>
        <p:spPr>
          <a:xfrm>
            <a:off x="8603560" y="3326410"/>
            <a:ext cx="157286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16FBE-8D15-FCF9-050E-4C8EB6C64E64}"/>
              </a:ext>
            </a:extLst>
          </p:cNvPr>
          <p:cNvSpPr txBox="1"/>
          <p:nvPr/>
        </p:nvSpPr>
        <p:spPr>
          <a:xfrm>
            <a:off x="6410773" y="3714334"/>
            <a:ext cx="137249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155AC4-1E6F-CA07-613C-0A52C845DEB2}"/>
              </a:ext>
            </a:extLst>
          </p:cNvPr>
          <p:cNvSpPr txBox="1"/>
          <p:nvPr/>
        </p:nvSpPr>
        <p:spPr>
          <a:xfrm>
            <a:off x="7721413" y="4102258"/>
            <a:ext cx="104387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 1 to July 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058AE8-748E-F97A-F048-E2C77F0A6067}"/>
              </a:ext>
            </a:extLst>
          </p:cNvPr>
          <p:cNvSpPr txBox="1"/>
          <p:nvPr/>
        </p:nvSpPr>
        <p:spPr>
          <a:xfrm>
            <a:off x="8569375" y="4490182"/>
            <a:ext cx="123142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July 16 to August 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A8917-0AFC-1E21-24E1-C09CAC5429BE}"/>
              </a:ext>
            </a:extLst>
          </p:cNvPr>
          <p:cNvSpPr txBox="1"/>
          <p:nvPr/>
        </p:nvSpPr>
        <p:spPr>
          <a:xfrm>
            <a:off x="6551795" y="4878106"/>
            <a:ext cx="179247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November 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79CD5-51D9-DA23-FBFF-59E50581055A}"/>
              </a:ext>
            </a:extLst>
          </p:cNvPr>
          <p:cNvSpPr txBox="1"/>
          <p:nvPr/>
        </p:nvSpPr>
        <p:spPr>
          <a:xfrm>
            <a:off x="6797055" y="5266030"/>
            <a:ext cx="154721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September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62F43-EF23-0405-833F-C06780E168F0}"/>
              </a:ext>
            </a:extLst>
          </p:cNvPr>
          <p:cNvSpPr txBox="1"/>
          <p:nvPr/>
        </p:nvSpPr>
        <p:spPr>
          <a:xfrm>
            <a:off x="7199288" y="5653954"/>
            <a:ext cx="161133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September 6 to October 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AD7D84-F184-501C-F267-FBCDC13ABE5E}"/>
              </a:ext>
            </a:extLst>
          </p:cNvPr>
          <p:cNvSpPr txBox="1"/>
          <p:nvPr/>
        </p:nvSpPr>
        <p:spPr>
          <a:xfrm>
            <a:off x="8240880" y="6034179"/>
            <a:ext cx="1794082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16 to November 30</a:t>
            </a:r>
          </a:p>
        </p:txBody>
      </p:sp>
    </p:spTree>
    <p:extLst>
      <p:ext uri="{BB962C8B-B14F-4D97-AF65-F5344CB8AC3E}">
        <p14:creationId xmlns:p14="http://schemas.microsoft.com/office/powerpoint/2010/main" val="44070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– Slide Template</a:t>
            </a: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5D211B4-0F39-41F7-9651-009C4B51DBB2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177290"/>
          <a:ext cx="10887076" cy="48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1898694509"/>
                    </a:ext>
                  </a:extLst>
                </a:gridCol>
                <a:gridCol w="719219">
                  <a:extLst>
                    <a:ext uri="{9D8B030D-6E8A-4147-A177-3AD203B41FA5}">
                      <a16:colId xmlns:a16="http://schemas.microsoft.com/office/drawing/2014/main" val="429144436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73284757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6728960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42088155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53467299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811847961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310245249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83875811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03222055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5466291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0009904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53922620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94049850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17739182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58718067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139093092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171333015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192016745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4434144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404099710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24086722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6016155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809976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21047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79321854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20774138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12139424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92681067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70756585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57220252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47008858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759640181"/>
                    </a:ext>
                  </a:extLst>
                </a:gridCol>
              </a:tblGrid>
              <a:tr h="39317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 NAME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 Complete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888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3439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659964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81776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68953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691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719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8043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095068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06464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2707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6988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15889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570897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67376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62CA095B-EFD8-4206-9D47-2B7F65A98F76}"/>
              </a:ext>
            </a:extLst>
          </p:cNvPr>
          <p:cNvGrpSpPr/>
          <p:nvPr/>
        </p:nvGrpSpPr>
        <p:grpSpPr>
          <a:xfrm>
            <a:off x="3319274" y="1666372"/>
            <a:ext cx="3332986" cy="257678"/>
            <a:chOff x="1757174" y="2742697"/>
            <a:chExt cx="2363755" cy="53495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7015B1-9F8C-44C6-BD5B-1D51E6565ECC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09C16B84-57AA-49B2-8AD9-AAF3D1E67640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35FEF633-85FF-4C8E-95B7-A8ADC4E485C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877807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241064D3-DCB2-4034-9485-15E6AD16D9CE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A9DE18B-8845-4F97-9575-F1A788AD081B}"/>
              </a:ext>
            </a:extLst>
          </p:cNvPr>
          <p:cNvGrpSpPr/>
          <p:nvPr/>
        </p:nvGrpSpPr>
        <p:grpSpPr>
          <a:xfrm>
            <a:off x="3319274" y="2055215"/>
            <a:ext cx="2363755" cy="189443"/>
            <a:chOff x="1757174" y="2742697"/>
            <a:chExt cx="2363755" cy="53495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C462465-93E1-497C-82B9-D280488A3B29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08FCA7C7-AE74-4D32-A5EB-7DD85F2CF015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049238B5-3B64-436C-BC75-16286C491D55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E35C539E-0B35-4FFF-B20A-BE624A2359C7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98C4EE-6F77-4C12-B5F1-0B07175FD74E}"/>
              </a:ext>
            </a:extLst>
          </p:cNvPr>
          <p:cNvGrpSpPr/>
          <p:nvPr/>
        </p:nvGrpSpPr>
        <p:grpSpPr>
          <a:xfrm>
            <a:off x="5271188" y="2336627"/>
            <a:ext cx="1131363" cy="189443"/>
            <a:chOff x="1757174" y="2742697"/>
            <a:chExt cx="2363755" cy="53495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B6B8834-155E-4414-BBC2-AAA7B6A71E73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3922B74A-5C15-4656-B400-5A5F43679657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E5DCE40C-E602-4D2C-B47D-AD8EC50C950A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045206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03C81F1-3429-428B-A600-166DB3955311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7D2EF-5730-47D1-A166-BDFF9B67E30B}"/>
              </a:ext>
            </a:extLst>
          </p:cNvPr>
          <p:cNvGrpSpPr/>
          <p:nvPr/>
        </p:nvGrpSpPr>
        <p:grpSpPr>
          <a:xfrm>
            <a:off x="4288505" y="2617962"/>
            <a:ext cx="2363755" cy="189443"/>
            <a:chOff x="1757174" y="2742697"/>
            <a:chExt cx="2363755" cy="53495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A232F7C-3A28-449A-A879-3F6A5328E880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B6EFB7A3-7566-4F11-9C5C-E0EE3842CA3F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3AFD5318-FEED-4666-B9BC-82234571C98E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678549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57518873-9D13-43E1-95BE-21405C472C79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D2FA6DE-3321-499D-A0A9-D71A4174A7FB}"/>
              </a:ext>
            </a:extLst>
          </p:cNvPr>
          <p:cNvGrpSpPr/>
          <p:nvPr/>
        </p:nvGrpSpPr>
        <p:grpSpPr>
          <a:xfrm>
            <a:off x="4828986" y="3271114"/>
            <a:ext cx="3804474" cy="257678"/>
            <a:chOff x="1757174" y="2742697"/>
            <a:chExt cx="2363755" cy="53495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4681B9A-FDA3-4498-A9F8-CE1B2B9E7B9D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D3808027-06AC-466D-8C1C-3923A2B9BED6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9F97E7F5-69AC-41A5-A892-F092C763F7CD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1677269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FA6616EA-E2A4-4AFD-B4EB-ED51C568DF42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16D141F-8CB2-4DD3-9077-FF3776BB73CD}"/>
              </a:ext>
            </a:extLst>
          </p:cNvPr>
          <p:cNvGrpSpPr/>
          <p:nvPr/>
        </p:nvGrpSpPr>
        <p:grpSpPr>
          <a:xfrm>
            <a:off x="4828986" y="3659957"/>
            <a:ext cx="2363755" cy="189443"/>
            <a:chOff x="1757174" y="2742697"/>
            <a:chExt cx="2363755" cy="53495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D46CDA6-4706-44F7-B661-065D4CCEF3D7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F62B223B-C44C-4671-92E7-DD22F6501560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C3106DA2-A8A7-4010-9EE1-90E3EEB34DDA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706412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97345345-40C5-435F-A25A-B53F027E296D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78B826-D4D6-4E8C-A0B0-054556BFB465}"/>
              </a:ext>
            </a:extLst>
          </p:cNvPr>
          <p:cNvGrpSpPr/>
          <p:nvPr/>
        </p:nvGrpSpPr>
        <p:grpSpPr>
          <a:xfrm>
            <a:off x="6599861" y="3941369"/>
            <a:ext cx="1417550" cy="189443"/>
            <a:chOff x="1757174" y="2742697"/>
            <a:chExt cx="2363755" cy="53495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52156D1-5FDF-40C4-A37B-52ED09F02949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859D52B3-8BF9-46A9-A0AD-E27AA3829E06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5A63F4D6-7B41-437B-A96C-DA0A26D89DE8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32213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C407806-E812-4DD3-B254-188287F1846B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F70937-2297-4048-B564-A04AF6AFCBD3}"/>
              </a:ext>
            </a:extLst>
          </p:cNvPr>
          <p:cNvGrpSpPr/>
          <p:nvPr/>
        </p:nvGrpSpPr>
        <p:grpSpPr>
          <a:xfrm>
            <a:off x="6269705" y="4222704"/>
            <a:ext cx="2363755" cy="189443"/>
            <a:chOff x="1757174" y="2742697"/>
            <a:chExt cx="2363755" cy="53495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4EF61BA-5B39-44F3-A88D-AC4170D34FF2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02" name="Rectangle 5">
                <a:extLst>
                  <a:ext uri="{FF2B5EF4-FFF2-40B4-BE49-F238E27FC236}">
                    <a16:creationId xmlns:a16="http://schemas.microsoft.com/office/drawing/2014/main" id="{52F67F1C-F743-4140-93C7-B3C8B0C63AB7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6">
                <a:extLst>
                  <a:ext uri="{FF2B5EF4-FFF2-40B4-BE49-F238E27FC236}">
                    <a16:creationId xmlns:a16="http://schemas.microsoft.com/office/drawing/2014/main" id="{ABBD33E5-4529-4C25-86BE-04E7A43EC271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65693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6442BDE5-F92A-4875-91E0-41E0E1A45FF3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6A7E704-59E6-4DF0-9DD3-42C1B8453848}"/>
              </a:ext>
            </a:extLst>
          </p:cNvPr>
          <p:cNvGrpSpPr/>
          <p:nvPr/>
        </p:nvGrpSpPr>
        <p:grpSpPr>
          <a:xfrm>
            <a:off x="8755826" y="4847505"/>
            <a:ext cx="2363755" cy="257678"/>
            <a:chOff x="1757174" y="2742697"/>
            <a:chExt cx="2363755" cy="53495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AB9BD03-046A-4987-B730-E1F99CBE5454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2A2C93C9-A761-4102-80BC-B7875CEE7B5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6">
                <a:extLst>
                  <a:ext uri="{FF2B5EF4-FFF2-40B4-BE49-F238E27FC236}">
                    <a16:creationId xmlns:a16="http://schemas.microsoft.com/office/drawing/2014/main" id="{7CF2CE10-6B58-46AF-9D9E-8184CA380FEB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4948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19768168-92CC-4E7D-9EEE-271B882B88F0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0A457C1-BAF5-4C6C-BB52-420E94D75FC9}"/>
              </a:ext>
            </a:extLst>
          </p:cNvPr>
          <p:cNvGrpSpPr/>
          <p:nvPr/>
        </p:nvGrpSpPr>
        <p:grpSpPr>
          <a:xfrm>
            <a:off x="8755826" y="5236348"/>
            <a:ext cx="2363755" cy="189443"/>
            <a:chOff x="1757174" y="2742697"/>
            <a:chExt cx="2363755" cy="53495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FF751C7-8651-4499-BE55-E2B9A44F70E0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09E03BF3-9BC3-4056-87FC-3BE42D1BB613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555E553C-F428-456E-9591-37300D3DB540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4948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C6FACDB8-1587-4A19-94EB-26C65B23D70E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68C9CF5-6AE5-4B9B-B944-CFD089EBEFAD}"/>
              </a:ext>
            </a:extLst>
          </p:cNvPr>
          <p:cNvGrpSpPr/>
          <p:nvPr/>
        </p:nvGrpSpPr>
        <p:grpSpPr>
          <a:xfrm>
            <a:off x="9517379" y="5517760"/>
            <a:ext cx="1602202" cy="189443"/>
            <a:chOff x="1757174" y="2742697"/>
            <a:chExt cx="2363755" cy="534956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332BEEA-B5E4-461B-8356-4C10218CE567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4933D0EB-0F1B-433F-958E-AB1090DA7AF3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6">
                <a:extLst>
                  <a:ext uri="{FF2B5EF4-FFF2-40B4-BE49-F238E27FC236}">
                    <a16:creationId xmlns:a16="http://schemas.microsoft.com/office/drawing/2014/main" id="{2879D739-365C-46E0-BFC5-061F83391020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2281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CB2BF265-BC57-4307-BA47-C05A21187119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D81B7F1-123F-4001-A89C-25AA178D77D2}"/>
              </a:ext>
            </a:extLst>
          </p:cNvPr>
          <p:cNvGrpSpPr/>
          <p:nvPr/>
        </p:nvGrpSpPr>
        <p:grpSpPr>
          <a:xfrm>
            <a:off x="10081260" y="5799095"/>
            <a:ext cx="1038321" cy="189443"/>
            <a:chOff x="1757174" y="2742697"/>
            <a:chExt cx="2363755" cy="53495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D49493F-3BDA-4E9F-A11E-84D1BC2ADE3B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22" name="Rectangle 5">
                <a:extLst>
                  <a:ext uri="{FF2B5EF4-FFF2-40B4-BE49-F238E27FC236}">
                    <a16:creationId xmlns:a16="http://schemas.microsoft.com/office/drawing/2014/main" id="{1A2C4071-097C-4FAB-8D1A-8E7041CD1AE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6">
                <a:extLst>
                  <a:ext uri="{FF2B5EF4-FFF2-40B4-BE49-F238E27FC236}">
                    <a16:creationId xmlns:a16="http://schemas.microsoft.com/office/drawing/2014/main" id="{E8EC886F-D6EA-4C2F-A408-13E6F7698A6F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04080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3994496E-3FE1-498B-8053-D6ED9BAE4CC0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77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OTLSHAPE_M_9b39fefad822441faaec2498033d8bd1_Connector1">
            <a:extLst>
              <a:ext uri="{FF2B5EF4-FFF2-40B4-BE49-F238E27FC236}">
                <a16:creationId xmlns:a16="http://schemas.microsoft.com/office/drawing/2014/main" id="{D714BE7E-BD6D-42F5-8111-E1E9D8C8AB44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7785295" y="1224919"/>
            <a:ext cx="0" cy="110815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7B499A-35C8-41F9-A2AB-F0A8BE7B1B01}"/>
              </a:ext>
            </a:extLst>
          </p:cNvPr>
          <p:cNvGrpSpPr/>
          <p:nvPr/>
        </p:nvGrpSpPr>
        <p:grpSpPr>
          <a:xfrm>
            <a:off x="7785295" y="1224919"/>
            <a:ext cx="961433" cy="411541"/>
            <a:chOff x="7785295" y="939169"/>
            <a:chExt cx="961433" cy="411541"/>
          </a:xfrm>
        </p:grpSpPr>
        <p:sp>
          <p:nvSpPr>
            <p:cNvPr id="91" name="OTLSHAPE_M_9b39fefad822441faaec2498033d8bd1_Shape">
              <a:extLst>
                <a:ext uri="{FF2B5EF4-FFF2-40B4-BE49-F238E27FC236}">
                  <a16:creationId xmlns:a16="http://schemas.microsoft.com/office/drawing/2014/main" id="{34F5B95D-00AF-43CD-BED7-2003D86FDFC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22D528-F4E1-46E8-BCAC-80ECA1BC34AA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10 Aug</a:t>
              </a:r>
            </a:p>
          </p:txBody>
        </p:sp>
      </p:grpSp>
      <p:cxnSp>
        <p:nvCxnSpPr>
          <p:cNvPr id="117" name="OTLSHAPE_M_9b39fefad822441faaec2498033d8bd1_Connector1">
            <a:extLst>
              <a:ext uri="{FF2B5EF4-FFF2-40B4-BE49-F238E27FC236}">
                <a16:creationId xmlns:a16="http://schemas.microsoft.com/office/drawing/2014/main" id="{B0C368CD-3708-469D-BB01-676367FC1DCD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828858" y="1592619"/>
            <a:ext cx="0" cy="67591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74D9B4-E5FD-43A7-8A57-A500D905B762}"/>
              </a:ext>
            </a:extLst>
          </p:cNvPr>
          <p:cNvGrpSpPr/>
          <p:nvPr/>
        </p:nvGrpSpPr>
        <p:grpSpPr>
          <a:xfrm>
            <a:off x="4828858" y="1592619"/>
            <a:ext cx="961433" cy="411541"/>
            <a:chOff x="7785295" y="939169"/>
            <a:chExt cx="961433" cy="411541"/>
          </a:xfrm>
        </p:grpSpPr>
        <p:sp>
          <p:nvSpPr>
            <p:cNvPr id="119" name="OTLSHAPE_M_9b39fefad822441faaec2498033d8bd1_Shape">
              <a:extLst>
                <a:ext uri="{FF2B5EF4-FFF2-40B4-BE49-F238E27FC236}">
                  <a16:creationId xmlns:a16="http://schemas.microsoft.com/office/drawing/2014/main" id="{93132AC7-EF85-45C7-B056-56E251875F9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82C06-DAF3-44CB-B0CE-23F26C3ED464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25 Apr</a:t>
              </a:r>
            </a:p>
          </p:txBody>
        </p:sp>
      </p:grpSp>
      <p:cxnSp>
        <p:nvCxnSpPr>
          <p:cNvPr id="121" name="OTLSHAPE_M_9b39fefad822441faaec2498033d8bd1_Connector1">
            <a:extLst>
              <a:ext uri="{FF2B5EF4-FFF2-40B4-BE49-F238E27FC236}">
                <a16:creationId xmlns:a16="http://schemas.microsoft.com/office/drawing/2014/main" id="{F4B49903-4AD7-4552-91B1-AAA54CE4499C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3377125" y="1338624"/>
            <a:ext cx="0" cy="99445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48713D9-1A12-4A11-B16E-F16EBC0D22CA}"/>
              </a:ext>
            </a:extLst>
          </p:cNvPr>
          <p:cNvGrpSpPr/>
          <p:nvPr/>
        </p:nvGrpSpPr>
        <p:grpSpPr>
          <a:xfrm>
            <a:off x="3377125" y="1338624"/>
            <a:ext cx="961433" cy="411541"/>
            <a:chOff x="7785295" y="939169"/>
            <a:chExt cx="961433" cy="411541"/>
          </a:xfrm>
        </p:grpSpPr>
        <p:sp>
          <p:nvSpPr>
            <p:cNvPr id="123" name="OTLSHAPE_M_9b39fefad822441faaec2498033d8bd1_Shape">
              <a:extLst>
                <a:ext uri="{FF2B5EF4-FFF2-40B4-BE49-F238E27FC236}">
                  <a16:creationId xmlns:a16="http://schemas.microsoft.com/office/drawing/2014/main" id="{03F4A5A6-43EA-4552-9879-F366F2B8B5F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AAD55BB-8FA2-40AB-B8BC-2E10A85EDAF6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 Mar</a:t>
              </a:r>
            </a:p>
          </p:txBody>
        </p:sp>
      </p:grpSp>
      <p:cxnSp>
        <p:nvCxnSpPr>
          <p:cNvPr id="125" name="OTLSHAPE_M_9b39fefad822441faaec2498033d8bd1_Connector1">
            <a:extLst>
              <a:ext uri="{FF2B5EF4-FFF2-40B4-BE49-F238E27FC236}">
                <a16:creationId xmlns:a16="http://schemas.microsoft.com/office/drawing/2014/main" id="{ED5C57A7-CB87-46E8-8EE2-62A6F3CAA18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0273458" y="1748430"/>
            <a:ext cx="0" cy="675911"/>
          </a:xfrm>
          <a:prstGeom prst="line">
            <a:avLst/>
          </a:prstGeom>
          <a:ln w="9525" cap="flat" cmpd="sng" algn="ctr">
            <a:solidFill>
              <a:srgbClr val="EB1E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0E95AEB-03C0-4C1D-B013-DAE15E88EDD3}"/>
              </a:ext>
            </a:extLst>
          </p:cNvPr>
          <p:cNvGrpSpPr/>
          <p:nvPr/>
        </p:nvGrpSpPr>
        <p:grpSpPr>
          <a:xfrm>
            <a:off x="10273458" y="1748430"/>
            <a:ext cx="961433" cy="411541"/>
            <a:chOff x="7785295" y="939169"/>
            <a:chExt cx="961433" cy="411541"/>
          </a:xfrm>
        </p:grpSpPr>
        <p:sp>
          <p:nvSpPr>
            <p:cNvPr id="127" name="OTLSHAPE_M_9b39fefad822441faaec2498033d8bd1_Shape">
              <a:extLst>
                <a:ext uri="{FF2B5EF4-FFF2-40B4-BE49-F238E27FC236}">
                  <a16:creationId xmlns:a16="http://schemas.microsoft.com/office/drawing/2014/main" id="{412B596B-C8DF-4233-AF3C-4165BB8B813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EB1E4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6F72F4-CAF2-4C44-884E-6AFB3A819E17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 Nov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for PowerPoint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2A0451-C78F-4E0F-9EDA-E8D010BCB188}"/>
              </a:ext>
            </a:extLst>
          </p:cNvPr>
          <p:cNvGraphicFramePr>
            <a:graphicFrameLocks noGrp="1"/>
          </p:cNvGraphicFramePr>
          <p:nvPr/>
        </p:nvGraphicFramePr>
        <p:xfrm>
          <a:off x="1505049" y="2147656"/>
          <a:ext cx="10337796" cy="332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83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45035748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80987752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268185573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70800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29583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8F729E0D-27BC-4A38-9D95-3EB1EF1E9C75}"/>
              </a:ext>
            </a:extLst>
          </p:cNvPr>
          <p:cNvGraphicFramePr>
            <a:graphicFrameLocks noGrp="1"/>
          </p:cNvGraphicFramePr>
          <p:nvPr/>
        </p:nvGraphicFramePr>
        <p:xfrm>
          <a:off x="192190" y="2762975"/>
          <a:ext cx="131285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859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1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3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3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72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3F358DF-1DF8-4344-80E4-F3B8FFD808A7}"/>
              </a:ext>
            </a:extLst>
          </p:cNvPr>
          <p:cNvSpPr/>
          <p:nvPr/>
        </p:nvSpPr>
        <p:spPr>
          <a:xfrm>
            <a:off x="1925098" y="2836000"/>
            <a:ext cx="5268182" cy="225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B760D8-06FA-42C1-BF16-D47FDEB801E8}"/>
              </a:ext>
            </a:extLst>
          </p:cNvPr>
          <p:cNvSpPr/>
          <p:nvPr/>
        </p:nvSpPr>
        <p:spPr>
          <a:xfrm>
            <a:off x="1925097" y="3204824"/>
            <a:ext cx="1763303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C2D56B-8B5B-4923-B83F-6AECB34305FD}"/>
              </a:ext>
            </a:extLst>
          </p:cNvPr>
          <p:cNvSpPr/>
          <p:nvPr/>
        </p:nvSpPr>
        <p:spPr>
          <a:xfrm>
            <a:off x="3065555" y="3573648"/>
            <a:ext cx="1763303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AE27907-1797-49DF-B507-F084CC3C9186}"/>
              </a:ext>
            </a:extLst>
          </p:cNvPr>
          <p:cNvSpPr/>
          <p:nvPr/>
        </p:nvSpPr>
        <p:spPr>
          <a:xfrm>
            <a:off x="4348400" y="3942472"/>
            <a:ext cx="284488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2480F0-3719-44DD-81F8-2C7859D642FA}"/>
              </a:ext>
            </a:extLst>
          </p:cNvPr>
          <p:cNvSpPr/>
          <p:nvPr/>
        </p:nvSpPr>
        <p:spPr>
          <a:xfrm>
            <a:off x="7193280" y="4311296"/>
            <a:ext cx="3811270" cy="2258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130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93A01A5-7517-46D4-AEDA-684B6A6F496A}"/>
              </a:ext>
            </a:extLst>
          </p:cNvPr>
          <p:cNvSpPr/>
          <p:nvPr/>
        </p:nvSpPr>
        <p:spPr>
          <a:xfrm>
            <a:off x="7193280" y="4680120"/>
            <a:ext cx="1312859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C92D15-173F-46B9-91A2-084CB3C19D8F}"/>
              </a:ext>
            </a:extLst>
          </p:cNvPr>
          <p:cNvSpPr/>
          <p:nvPr/>
        </p:nvSpPr>
        <p:spPr>
          <a:xfrm>
            <a:off x="7624487" y="5048942"/>
            <a:ext cx="3380063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7D391A-EA42-4D04-B2AB-E0D2A84D7248}"/>
              </a:ext>
            </a:extLst>
          </p:cNvPr>
          <p:cNvSpPr/>
          <p:nvPr/>
        </p:nvSpPr>
        <p:spPr>
          <a:xfrm>
            <a:off x="1329025" y="2836000"/>
            <a:ext cx="91440" cy="225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4DE62E-0A23-4401-B984-C3792CDBB4CD}"/>
              </a:ext>
            </a:extLst>
          </p:cNvPr>
          <p:cNvSpPr/>
          <p:nvPr/>
        </p:nvSpPr>
        <p:spPr>
          <a:xfrm>
            <a:off x="1329025" y="3204824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35155E-4B91-42D5-9226-69E801AEB0BC}"/>
              </a:ext>
            </a:extLst>
          </p:cNvPr>
          <p:cNvSpPr/>
          <p:nvPr/>
        </p:nvSpPr>
        <p:spPr>
          <a:xfrm>
            <a:off x="1329025" y="3573648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159CB1-9B02-4C5F-8FAB-E88EE5D03DDC}"/>
              </a:ext>
            </a:extLst>
          </p:cNvPr>
          <p:cNvSpPr/>
          <p:nvPr/>
        </p:nvSpPr>
        <p:spPr>
          <a:xfrm>
            <a:off x="1329025" y="3942472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23B05E-05A1-413C-B7FE-ECD97F49A180}"/>
              </a:ext>
            </a:extLst>
          </p:cNvPr>
          <p:cNvSpPr/>
          <p:nvPr/>
        </p:nvSpPr>
        <p:spPr>
          <a:xfrm>
            <a:off x="1329025" y="4311296"/>
            <a:ext cx="91440" cy="2258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FEF97D-C762-43E1-9809-BA862E068E89}"/>
              </a:ext>
            </a:extLst>
          </p:cNvPr>
          <p:cNvSpPr/>
          <p:nvPr/>
        </p:nvSpPr>
        <p:spPr>
          <a:xfrm>
            <a:off x="1329025" y="4680120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AB28C3-95CE-4DF5-86EC-366332D28DFA}"/>
              </a:ext>
            </a:extLst>
          </p:cNvPr>
          <p:cNvSpPr/>
          <p:nvPr/>
        </p:nvSpPr>
        <p:spPr>
          <a:xfrm>
            <a:off x="1329025" y="5048942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2A9F74-40A6-4B8A-A5E0-85F2AF8EDF8E}"/>
              </a:ext>
            </a:extLst>
          </p:cNvPr>
          <p:cNvCxnSpPr>
            <a:stCxn id="103" idx="3"/>
            <a:endCxn id="4" idx="1"/>
          </p:cNvCxnSpPr>
          <p:nvPr/>
        </p:nvCxnSpPr>
        <p:spPr>
          <a:xfrm>
            <a:off x="1420465" y="2948946"/>
            <a:ext cx="50463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753089-AF42-4831-A528-CA354F9AFCA3}"/>
              </a:ext>
            </a:extLst>
          </p:cNvPr>
          <p:cNvCxnSpPr>
            <a:stCxn id="104" idx="3"/>
            <a:endCxn id="96" idx="1"/>
          </p:cNvCxnSpPr>
          <p:nvPr/>
        </p:nvCxnSpPr>
        <p:spPr>
          <a:xfrm>
            <a:off x="1420465" y="3317770"/>
            <a:ext cx="50463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FAFDE-D914-4C4E-B946-0EFDD9D09EF9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1420465" y="3686594"/>
            <a:ext cx="164509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267A8-28D2-4160-84C7-95FCE8C689E5}"/>
              </a:ext>
            </a:extLst>
          </p:cNvPr>
          <p:cNvCxnSpPr>
            <a:endCxn id="98" idx="1"/>
          </p:cNvCxnSpPr>
          <p:nvPr/>
        </p:nvCxnSpPr>
        <p:spPr>
          <a:xfrm flipV="1">
            <a:off x="1420465" y="4055418"/>
            <a:ext cx="2927935" cy="223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86B9C-C937-4EEB-9083-9C4A8983C9F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420465" y="4423125"/>
            <a:ext cx="5772815" cy="111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F7AA1-6EF2-4145-BC4D-E1CCF8DE3794}"/>
              </a:ext>
            </a:extLst>
          </p:cNvPr>
          <p:cNvCxnSpPr>
            <a:stCxn id="108" idx="3"/>
            <a:endCxn id="100" idx="1"/>
          </p:cNvCxnSpPr>
          <p:nvPr/>
        </p:nvCxnSpPr>
        <p:spPr>
          <a:xfrm>
            <a:off x="1420465" y="4793066"/>
            <a:ext cx="577281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D1CE07-37C4-4947-B7D8-22FF941BB7B9}"/>
              </a:ext>
            </a:extLst>
          </p:cNvPr>
          <p:cNvCxnSpPr>
            <a:stCxn id="109" idx="3"/>
            <a:endCxn id="101" idx="1"/>
          </p:cNvCxnSpPr>
          <p:nvPr/>
        </p:nvCxnSpPr>
        <p:spPr>
          <a:xfrm>
            <a:off x="1420465" y="5161888"/>
            <a:ext cx="620402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2684B3-5EDC-4259-B379-7F75AD8C1ED3}"/>
              </a:ext>
            </a:extLst>
          </p:cNvPr>
          <p:cNvSpPr txBox="1"/>
          <p:nvPr/>
        </p:nvSpPr>
        <p:spPr>
          <a:xfrm>
            <a:off x="7185905" y="2825834"/>
            <a:ext cx="83631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2 - Jul 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F238DA-76E0-4FD0-81B1-13984A03B0F8}"/>
              </a:ext>
            </a:extLst>
          </p:cNvPr>
          <p:cNvSpPr txBox="1"/>
          <p:nvPr/>
        </p:nvSpPr>
        <p:spPr>
          <a:xfrm>
            <a:off x="3688400" y="3195012"/>
            <a:ext cx="91326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2 - Mar 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8223230-ECEF-4B5D-863E-20EF06565D2F}"/>
              </a:ext>
            </a:extLst>
          </p:cNvPr>
          <p:cNvSpPr txBox="1"/>
          <p:nvPr/>
        </p:nvSpPr>
        <p:spPr>
          <a:xfrm>
            <a:off x="4828858" y="3563482"/>
            <a:ext cx="9704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Feb 25 - Apr 22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9B19BA-3751-441C-96A8-3DDE4476AFDA}"/>
              </a:ext>
            </a:extLst>
          </p:cNvPr>
          <p:cNvSpPr txBox="1"/>
          <p:nvPr/>
        </p:nvSpPr>
        <p:spPr>
          <a:xfrm>
            <a:off x="7191751" y="3929360"/>
            <a:ext cx="85234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Apr 5 - Jul 17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17B211-8366-4324-9C0D-482E2C94D052}"/>
              </a:ext>
            </a:extLst>
          </p:cNvPr>
          <p:cNvSpPr txBox="1"/>
          <p:nvPr/>
        </p:nvSpPr>
        <p:spPr>
          <a:xfrm>
            <a:off x="11006526" y="4300014"/>
            <a:ext cx="94000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12 - Nov 27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42D947-9C00-4681-8B3F-E84852DA1D87}"/>
              </a:ext>
            </a:extLst>
          </p:cNvPr>
          <p:cNvSpPr txBox="1"/>
          <p:nvPr/>
        </p:nvSpPr>
        <p:spPr>
          <a:xfrm>
            <a:off x="8506139" y="4668988"/>
            <a:ext cx="93358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12 - Aug 19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0D7143-8D52-484C-A79A-A74A67D04404}"/>
              </a:ext>
            </a:extLst>
          </p:cNvPr>
          <p:cNvSpPr txBox="1"/>
          <p:nvPr/>
        </p:nvSpPr>
        <p:spPr>
          <a:xfrm>
            <a:off x="11006526" y="5038776"/>
            <a:ext cx="94000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20 - Nov 27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002A7-998D-40F2-98A6-2780E950CDF2}"/>
              </a:ext>
            </a:extLst>
          </p:cNvPr>
          <p:cNvSpPr txBox="1"/>
          <p:nvPr/>
        </p:nvSpPr>
        <p:spPr>
          <a:xfrm>
            <a:off x="722002" y="21491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275CB-0D47-4D94-A229-6F18F9FFA961}"/>
              </a:ext>
            </a:extLst>
          </p:cNvPr>
          <p:cNvGrpSpPr/>
          <p:nvPr/>
        </p:nvGrpSpPr>
        <p:grpSpPr>
          <a:xfrm>
            <a:off x="1505049" y="5824490"/>
            <a:ext cx="1194193" cy="261610"/>
            <a:chOff x="1505049" y="5824490"/>
            <a:chExt cx="1194193" cy="26161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1E551AA-E353-4B6E-B1BB-DEC7ED1244AF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32EFD7-A06E-4731-8C21-5A988D74290A}"/>
                </a:ext>
              </a:extLst>
            </p:cNvPr>
            <p:cNvSpPr txBox="1"/>
            <p:nvPr/>
          </p:nvSpPr>
          <p:spPr>
            <a:xfrm>
              <a:off x="1773219" y="5824490"/>
              <a:ext cx="9260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Lorem Ipsum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CB6EBAD-E86E-4A52-A296-86DE1DC17704}"/>
              </a:ext>
            </a:extLst>
          </p:cNvPr>
          <p:cNvGrpSpPr/>
          <p:nvPr/>
        </p:nvGrpSpPr>
        <p:grpSpPr>
          <a:xfrm>
            <a:off x="2884432" y="5824490"/>
            <a:ext cx="1194193" cy="261610"/>
            <a:chOff x="1505049" y="5824490"/>
            <a:chExt cx="1194193" cy="26161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6E75932-B719-440F-95F2-5A94F31AA10E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9CCB2F0-6EBB-4C16-86FD-CDAEC29F6C1D}"/>
                </a:ext>
              </a:extLst>
            </p:cNvPr>
            <p:cNvSpPr txBox="1"/>
            <p:nvPr/>
          </p:nvSpPr>
          <p:spPr>
            <a:xfrm>
              <a:off x="1773219" y="5824490"/>
              <a:ext cx="9260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Lorem Ipsum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1BD6B9E-EC49-4384-B93D-B76466370C3F}"/>
              </a:ext>
            </a:extLst>
          </p:cNvPr>
          <p:cNvGrpSpPr/>
          <p:nvPr/>
        </p:nvGrpSpPr>
        <p:grpSpPr>
          <a:xfrm>
            <a:off x="10731495" y="5842350"/>
            <a:ext cx="1111350" cy="261610"/>
            <a:chOff x="1505049" y="5824490"/>
            <a:chExt cx="1111350" cy="26161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9432077-292A-4584-B937-AE5D93C0DE06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C0F854C-6B9D-45EB-94D2-D3BE0D1CA627}"/>
                </a:ext>
              </a:extLst>
            </p:cNvPr>
            <p:cNvSpPr txBox="1"/>
            <p:nvPr/>
          </p:nvSpPr>
          <p:spPr>
            <a:xfrm>
              <a:off x="1773219" y="5824490"/>
              <a:ext cx="843180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Completion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30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Roadmap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ABB0EB-82C8-A92A-0226-0E9459DC359F}"/>
              </a:ext>
            </a:extLst>
          </p:cNvPr>
          <p:cNvGraphicFramePr>
            <a:graphicFrameLocks noGrp="1"/>
          </p:cNvGraphicFramePr>
          <p:nvPr/>
        </p:nvGraphicFramePr>
        <p:xfrm>
          <a:off x="1679643" y="1215055"/>
          <a:ext cx="10084331" cy="40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">
                  <a:extLst>
                    <a:ext uri="{9D8B030D-6E8A-4147-A177-3AD203B41FA5}">
                      <a16:colId xmlns:a16="http://schemas.microsoft.com/office/drawing/2014/main" val="1430332248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46958012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32152471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1326480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60929187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09009491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22046408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16099237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79943518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05863045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777309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51558852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77862634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70976865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8960447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8106631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20301136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61300272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82268074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5997939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2406316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18217043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71717169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578848001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93646563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64632460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30536130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37135161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68343626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99574803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216622119"/>
                    </a:ext>
                  </a:extLst>
                </a:gridCol>
              </a:tblGrid>
              <a:tr h="510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0" marR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445805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62682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29091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702712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351780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0231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45213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8548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21F1A9-55A1-834A-A686-967D41196A07}"/>
              </a:ext>
            </a:extLst>
          </p:cNvPr>
          <p:cNvSpPr/>
          <p:nvPr/>
        </p:nvSpPr>
        <p:spPr>
          <a:xfrm>
            <a:off x="2009775" y="1942101"/>
            <a:ext cx="3611495" cy="369332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075A4-985B-ACC6-2F4C-4C6A81D4203D}"/>
              </a:ext>
            </a:extLst>
          </p:cNvPr>
          <p:cNvSpPr txBox="1"/>
          <p:nvPr/>
        </p:nvSpPr>
        <p:spPr>
          <a:xfrm>
            <a:off x="258646" y="2521232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2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B6781-21EB-96EE-78D4-75D463FE26AA}"/>
              </a:ext>
            </a:extLst>
          </p:cNvPr>
          <p:cNvSpPr txBox="1"/>
          <p:nvPr/>
        </p:nvSpPr>
        <p:spPr>
          <a:xfrm>
            <a:off x="258646" y="3069586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BC5BE-5BFA-166C-BB51-D775E0AD289D}"/>
              </a:ext>
            </a:extLst>
          </p:cNvPr>
          <p:cNvSpPr txBox="1"/>
          <p:nvPr/>
        </p:nvSpPr>
        <p:spPr>
          <a:xfrm>
            <a:off x="258646" y="3617940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4 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38938-3A5C-CAF9-3505-CBFD63DE8306}"/>
              </a:ext>
            </a:extLst>
          </p:cNvPr>
          <p:cNvSpPr txBox="1"/>
          <p:nvPr/>
        </p:nvSpPr>
        <p:spPr>
          <a:xfrm>
            <a:off x="258646" y="4166294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5 Label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14A93-B90E-BAEC-5D2B-E3E2DF1B6937}"/>
              </a:ext>
            </a:extLst>
          </p:cNvPr>
          <p:cNvSpPr txBox="1"/>
          <p:nvPr/>
        </p:nvSpPr>
        <p:spPr>
          <a:xfrm>
            <a:off x="258646" y="4714650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6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2F448-694F-588D-04E3-2607EB3148D0}"/>
              </a:ext>
            </a:extLst>
          </p:cNvPr>
          <p:cNvSpPr txBox="1"/>
          <p:nvPr/>
        </p:nvSpPr>
        <p:spPr>
          <a:xfrm>
            <a:off x="258646" y="1972878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1 Label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D40EBD-C289-CB3A-8C37-DC5D1C1335AA}"/>
              </a:ext>
            </a:extLst>
          </p:cNvPr>
          <p:cNvSpPr/>
          <p:nvPr/>
        </p:nvSpPr>
        <p:spPr>
          <a:xfrm>
            <a:off x="2009775" y="1942101"/>
            <a:ext cx="2658995" cy="3693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E2305D-A0DF-A03C-2232-CC3548BC1CF6}"/>
              </a:ext>
            </a:extLst>
          </p:cNvPr>
          <p:cNvSpPr/>
          <p:nvPr/>
        </p:nvSpPr>
        <p:spPr>
          <a:xfrm>
            <a:off x="2971802" y="2490455"/>
            <a:ext cx="2314574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9E357A-BD62-BF53-9B92-E64C83AB4DBB}"/>
              </a:ext>
            </a:extLst>
          </p:cNvPr>
          <p:cNvSpPr/>
          <p:nvPr/>
        </p:nvSpPr>
        <p:spPr>
          <a:xfrm>
            <a:off x="2971801" y="2490455"/>
            <a:ext cx="1412942" cy="3693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565831-563A-50B6-A184-EE1230CF55E9}"/>
              </a:ext>
            </a:extLst>
          </p:cNvPr>
          <p:cNvSpPr/>
          <p:nvPr/>
        </p:nvSpPr>
        <p:spPr>
          <a:xfrm>
            <a:off x="4914799" y="3038809"/>
            <a:ext cx="3914875" cy="36933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F5C71C-5140-CCA7-12F1-FE5340E7A757}"/>
              </a:ext>
            </a:extLst>
          </p:cNvPr>
          <p:cNvSpPr/>
          <p:nvPr/>
        </p:nvSpPr>
        <p:spPr>
          <a:xfrm>
            <a:off x="4914799" y="3038809"/>
            <a:ext cx="981176" cy="36933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4B1145-9F51-D941-CFEB-11A573504601}"/>
              </a:ext>
            </a:extLst>
          </p:cNvPr>
          <p:cNvSpPr/>
          <p:nvPr/>
        </p:nvSpPr>
        <p:spPr>
          <a:xfrm>
            <a:off x="7524649" y="3587163"/>
            <a:ext cx="4239325" cy="36933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6FE4D5-A977-E3FA-4695-AC334198381A}"/>
              </a:ext>
            </a:extLst>
          </p:cNvPr>
          <p:cNvSpPr/>
          <p:nvPr/>
        </p:nvSpPr>
        <p:spPr>
          <a:xfrm>
            <a:off x="7524649" y="3587163"/>
            <a:ext cx="981176" cy="36933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8F4D82-0FB7-727E-D62D-77A009653A8A}"/>
              </a:ext>
            </a:extLst>
          </p:cNvPr>
          <p:cNvSpPr/>
          <p:nvPr/>
        </p:nvSpPr>
        <p:spPr>
          <a:xfrm>
            <a:off x="6562625" y="4113854"/>
            <a:ext cx="3571976" cy="369332"/>
          </a:xfrm>
          <a:prstGeom prst="roundRect">
            <a:avLst>
              <a:gd name="adj" fmla="val 50000"/>
            </a:avLst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78B42A-E14B-949E-7890-5B990802DDA6}"/>
              </a:ext>
            </a:extLst>
          </p:cNvPr>
          <p:cNvSpPr/>
          <p:nvPr/>
        </p:nvSpPr>
        <p:spPr>
          <a:xfrm>
            <a:off x="6562623" y="4113854"/>
            <a:ext cx="2952851" cy="3693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13FC84-07CC-249A-4F95-4CD4F0788097}"/>
              </a:ext>
            </a:extLst>
          </p:cNvPr>
          <p:cNvSpPr/>
          <p:nvPr/>
        </p:nvSpPr>
        <p:spPr>
          <a:xfrm>
            <a:off x="8829674" y="4683871"/>
            <a:ext cx="2276476" cy="369332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79C841-E9B0-90B2-BAEE-4421AB39561E}"/>
              </a:ext>
            </a:extLst>
          </p:cNvPr>
          <p:cNvSpPr/>
          <p:nvPr/>
        </p:nvSpPr>
        <p:spPr>
          <a:xfrm>
            <a:off x="8829674" y="4683871"/>
            <a:ext cx="685800" cy="3693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84B2A6-C6A1-FC42-DAF4-EDA4D9A11547}"/>
              </a:ext>
            </a:extLst>
          </p:cNvPr>
          <p:cNvCxnSpPr/>
          <p:nvPr/>
        </p:nvCxnSpPr>
        <p:spPr>
          <a:xfrm>
            <a:off x="9163050" y="1741746"/>
            <a:ext cx="0" cy="355910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ED80DF8-D993-EA11-2477-41ECFC2DD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0521" y="5804082"/>
            <a:ext cx="355508" cy="355508"/>
          </a:xfrm>
          <a:prstGeom prst="rect">
            <a:avLst/>
          </a:prstGeom>
        </p:spPr>
      </p:pic>
      <p:pic>
        <p:nvPicPr>
          <p:cNvPr id="24" name="Graphic 23" descr="Male profile with solid fill">
            <a:extLst>
              <a:ext uri="{FF2B5EF4-FFF2-40B4-BE49-F238E27FC236}">
                <a16:creationId xmlns:a16="http://schemas.microsoft.com/office/drawing/2014/main" id="{9FA9C558-87B2-9B30-E99C-9C15B84294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0212" y="5804082"/>
            <a:ext cx="355508" cy="355508"/>
          </a:xfrm>
          <a:prstGeom prst="rect">
            <a:avLst/>
          </a:prstGeom>
        </p:spPr>
      </p:pic>
      <p:pic>
        <p:nvPicPr>
          <p:cNvPr id="25" name="Graphic 24" descr="Female Profile with solid fill">
            <a:extLst>
              <a:ext uri="{FF2B5EF4-FFF2-40B4-BE49-F238E27FC236}">
                <a16:creationId xmlns:a16="http://schemas.microsoft.com/office/drawing/2014/main" id="{6065FC55-B54F-09BB-8BCD-B86804FFA1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9903" y="5804082"/>
            <a:ext cx="355508" cy="355508"/>
          </a:xfrm>
          <a:prstGeom prst="rect">
            <a:avLst/>
          </a:prstGeom>
        </p:spPr>
      </p:pic>
      <p:pic>
        <p:nvPicPr>
          <p:cNvPr id="26" name="Graphic 25" descr="School girl with solid fill">
            <a:extLst>
              <a:ext uri="{FF2B5EF4-FFF2-40B4-BE49-F238E27FC236}">
                <a16:creationId xmlns:a16="http://schemas.microsoft.com/office/drawing/2014/main" id="{491D96ED-0684-2F6B-9BFD-6B4E090C43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9594" y="5804082"/>
            <a:ext cx="355508" cy="355508"/>
          </a:xfrm>
          <a:prstGeom prst="rect">
            <a:avLst/>
          </a:prstGeom>
        </p:spPr>
      </p:pic>
      <p:pic>
        <p:nvPicPr>
          <p:cNvPr id="27" name="Graphic 26" descr="User Crown Female with solid fill">
            <a:extLst>
              <a:ext uri="{FF2B5EF4-FFF2-40B4-BE49-F238E27FC236}">
                <a16:creationId xmlns:a16="http://schemas.microsoft.com/office/drawing/2014/main" id="{3F326788-8731-2E7E-DB1D-8B24F66FEFD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39285" y="5804082"/>
            <a:ext cx="355508" cy="355508"/>
          </a:xfrm>
          <a:prstGeom prst="rect">
            <a:avLst/>
          </a:prstGeom>
        </p:spPr>
      </p:pic>
      <p:pic>
        <p:nvPicPr>
          <p:cNvPr id="28" name="Graphic 27" descr="User Crown Male with solid fill">
            <a:extLst>
              <a:ext uri="{FF2B5EF4-FFF2-40B4-BE49-F238E27FC236}">
                <a16:creationId xmlns:a16="http://schemas.microsoft.com/office/drawing/2014/main" id="{B4E0A678-B0BE-8F96-E37C-0B7F5C4B56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8976" y="5804082"/>
            <a:ext cx="355508" cy="3555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673DE0-18F3-05AE-F88F-C1C2CFA3E362}"/>
              </a:ext>
            </a:extLst>
          </p:cNvPr>
          <p:cNvSpPr txBox="1"/>
          <p:nvPr/>
        </p:nvSpPr>
        <p:spPr>
          <a:xfrm>
            <a:off x="2180983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61C47A-700B-2DE7-A30B-A5E277A50D8E}"/>
              </a:ext>
            </a:extLst>
          </p:cNvPr>
          <p:cNvSpPr txBox="1"/>
          <p:nvPr/>
        </p:nvSpPr>
        <p:spPr>
          <a:xfrm>
            <a:off x="3210674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A0E8D-152A-06A0-1C68-15DA27556067}"/>
              </a:ext>
            </a:extLst>
          </p:cNvPr>
          <p:cNvSpPr txBox="1"/>
          <p:nvPr/>
        </p:nvSpPr>
        <p:spPr>
          <a:xfrm>
            <a:off x="4240365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CBB6F-30E7-85E0-1CA7-85BF002AC9FB}"/>
              </a:ext>
            </a:extLst>
          </p:cNvPr>
          <p:cNvSpPr txBox="1"/>
          <p:nvPr/>
        </p:nvSpPr>
        <p:spPr>
          <a:xfrm>
            <a:off x="5270056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C00A5-4E7C-56FF-70A3-F69DB690A812}"/>
              </a:ext>
            </a:extLst>
          </p:cNvPr>
          <p:cNvSpPr txBox="1"/>
          <p:nvPr/>
        </p:nvSpPr>
        <p:spPr>
          <a:xfrm>
            <a:off x="6299747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631E5-362A-D633-E5CA-A835EF2825A3}"/>
              </a:ext>
            </a:extLst>
          </p:cNvPr>
          <p:cNvSpPr txBox="1"/>
          <p:nvPr/>
        </p:nvSpPr>
        <p:spPr>
          <a:xfrm>
            <a:off x="7329436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25B2FE1E-C494-0F5E-B7FA-68549E72AE7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28788" y="2013472"/>
            <a:ext cx="226591" cy="226591"/>
          </a:xfrm>
          <a:prstGeom prst="rect">
            <a:avLst/>
          </a:prstGeom>
        </p:spPr>
      </p:pic>
      <p:pic>
        <p:nvPicPr>
          <p:cNvPr id="36" name="Graphic 35" descr="School girl with solid fill">
            <a:extLst>
              <a:ext uri="{FF2B5EF4-FFF2-40B4-BE49-F238E27FC236}">
                <a16:creationId xmlns:a16="http://schemas.microsoft.com/office/drawing/2014/main" id="{1CB59C56-8251-CCD2-5247-BC50D26A7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63434" y="2013472"/>
            <a:ext cx="226591" cy="226591"/>
          </a:xfrm>
          <a:prstGeom prst="rect">
            <a:avLst/>
          </a:prstGeom>
        </p:spPr>
      </p:pic>
      <p:pic>
        <p:nvPicPr>
          <p:cNvPr id="37" name="Graphic 36" descr="User Crown Male with solid fill">
            <a:extLst>
              <a:ext uri="{FF2B5EF4-FFF2-40B4-BE49-F238E27FC236}">
                <a16:creationId xmlns:a16="http://schemas.microsoft.com/office/drawing/2014/main" id="{F03E8F37-A679-B075-F3C4-86703491AEE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46536" y="3110180"/>
            <a:ext cx="226591" cy="226591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AD0046C3-7ED9-3EE8-8506-754AC5389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1573" y="3658534"/>
            <a:ext cx="226591" cy="226591"/>
          </a:xfrm>
          <a:prstGeom prst="rect">
            <a:avLst/>
          </a:prstGeom>
        </p:spPr>
      </p:pic>
      <p:pic>
        <p:nvPicPr>
          <p:cNvPr id="39" name="Graphic 38" descr="Male profile with solid fill">
            <a:extLst>
              <a:ext uri="{FF2B5EF4-FFF2-40B4-BE49-F238E27FC236}">
                <a16:creationId xmlns:a16="http://schemas.microsoft.com/office/drawing/2014/main" id="{5C6BC3DB-87B8-2F4B-FD1D-4BFE64AFD5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8164" y="3658534"/>
            <a:ext cx="226591" cy="226591"/>
          </a:xfrm>
          <a:prstGeom prst="rect">
            <a:avLst/>
          </a:prstGeom>
        </p:spPr>
      </p:pic>
      <p:pic>
        <p:nvPicPr>
          <p:cNvPr id="40" name="Graphic 39" descr="User Crown Female with solid fill">
            <a:extLst>
              <a:ext uri="{FF2B5EF4-FFF2-40B4-BE49-F238E27FC236}">
                <a16:creationId xmlns:a16="http://schemas.microsoft.com/office/drawing/2014/main" id="{7603E0B9-925C-A92B-FC83-A2A4BDD7761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1808" y="4185225"/>
            <a:ext cx="226591" cy="226591"/>
          </a:xfrm>
          <a:prstGeom prst="rect">
            <a:avLst/>
          </a:prstGeom>
        </p:spPr>
      </p:pic>
      <p:pic>
        <p:nvPicPr>
          <p:cNvPr id="41" name="Graphic 40" descr="School girl with solid fill">
            <a:extLst>
              <a:ext uri="{FF2B5EF4-FFF2-40B4-BE49-F238E27FC236}">
                <a16:creationId xmlns:a16="http://schemas.microsoft.com/office/drawing/2014/main" id="{9ADB1BE3-7A62-945C-8569-BB94106BB2C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56454" y="4185225"/>
            <a:ext cx="226591" cy="226591"/>
          </a:xfrm>
          <a:prstGeom prst="rect">
            <a:avLst/>
          </a:prstGeom>
        </p:spPr>
      </p:pic>
      <p:pic>
        <p:nvPicPr>
          <p:cNvPr id="42" name="Graphic 41" descr="Male profile with solid fill">
            <a:extLst>
              <a:ext uri="{FF2B5EF4-FFF2-40B4-BE49-F238E27FC236}">
                <a16:creationId xmlns:a16="http://schemas.microsoft.com/office/drawing/2014/main" id="{A130A5A3-8697-CCFC-64B7-DD75052DBD2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80744" y="4185225"/>
            <a:ext cx="226591" cy="22659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D0FE85B-A09C-F5DF-1546-CD3589600F62}"/>
              </a:ext>
            </a:extLst>
          </p:cNvPr>
          <p:cNvGrpSpPr/>
          <p:nvPr/>
        </p:nvGrpSpPr>
        <p:grpSpPr>
          <a:xfrm>
            <a:off x="10259027" y="5866352"/>
            <a:ext cx="1504947" cy="293238"/>
            <a:chOff x="8991601" y="5814581"/>
            <a:chExt cx="1895474" cy="36933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567E68D-4707-DCB1-6C71-32DCC49C8AF3}"/>
                </a:ext>
              </a:extLst>
            </p:cNvPr>
            <p:cNvSpPr/>
            <p:nvPr/>
          </p:nvSpPr>
          <p:spPr>
            <a:xfrm>
              <a:off x="8991601" y="5814581"/>
              <a:ext cx="1895474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509666C-C4E3-731A-8F38-2414A6B9D134}"/>
                </a:ext>
              </a:extLst>
            </p:cNvPr>
            <p:cNvSpPr/>
            <p:nvPr/>
          </p:nvSpPr>
          <p:spPr>
            <a:xfrm>
              <a:off x="8991601" y="5814581"/>
              <a:ext cx="1009648" cy="3693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0CCB8D-14E3-DD5C-ED4B-A73A88CAEAB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671588" y="2126767"/>
            <a:ext cx="338187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4B0577-F432-DCF9-934B-BBEF4317885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671588" y="2675121"/>
            <a:ext cx="1300213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29E4BF-2CB0-4AEA-D622-394B470FE0BB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1671588" y="3223475"/>
            <a:ext cx="3243211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B3FBB4-5FB7-6763-9D52-FA49E5D6722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671588" y="3771829"/>
            <a:ext cx="5853061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6E0BE-4685-A569-6B5F-6BD81486A51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79643" y="4298520"/>
            <a:ext cx="4882980" cy="10832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FF3B7B-3342-BA42-F850-AD51D0794085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1671588" y="4868537"/>
            <a:ext cx="7158086" cy="2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7725874C-B74F-C08C-0049-6B260BA1A9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8698" y="2561826"/>
            <a:ext cx="226591" cy="226591"/>
          </a:xfrm>
          <a:prstGeom prst="rect">
            <a:avLst/>
          </a:prstGeom>
        </p:spPr>
      </p:pic>
      <p:pic>
        <p:nvPicPr>
          <p:cNvPr id="53" name="Graphic 52" descr="Female Profile with solid fill">
            <a:extLst>
              <a:ext uri="{FF2B5EF4-FFF2-40B4-BE49-F238E27FC236}">
                <a16:creationId xmlns:a16="http://schemas.microsoft.com/office/drawing/2014/main" id="{8DB96630-DBAD-EA40-F4C7-AECA4E0CDC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9427" y="2561826"/>
            <a:ext cx="226591" cy="226591"/>
          </a:xfrm>
          <a:prstGeom prst="rect">
            <a:avLst/>
          </a:prstGeom>
        </p:spPr>
      </p:pic>
      <p:pic>
        <p:nvPicPr>
          <p:cNvPr id="54" name="Graphic 53" descr="User Crown Female with solid fill">
            <a:extLst>
              <a:ext uri="{FF2B5EF4-FFF2-40B4-BE49-F238E27FC236}">
                <a16:creationId xmlns:a16="http://schemas.microsoft.com/office/drawing/2014/main" id="{874CDFAD-5DA9-F0C9-1574-D06F314682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22156" y="4755242"/>
            <a:ext cx="226591" cy="226591"/>
          </a:xfrm>
          <a:prstGeom prst="rect">
            <a:avLst/>
          </a:prstGeom>
        </p:spPr>
      </p:pic>
      <p:pic>
        <p:nvPicPr>
          <p:cNvPr id="55" name="Graphic 54" descr="School girl with solid fill">
            <a:extLst>
              <a:ext uri="{FF2B5EF4-FFF2-40B4-BE49-F238E27FC236}">
                <a16:creationId xmlns:a16="http://schemas.microsoft.com/office/drawing/2014/main" id="{4EA50A0B-A889-7963-7639-AB09E4BA57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95565" y="4755242"/>
            <a:ext cx="226591" cy="22659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438234A-5C01-0726-889B-099CF358693E}"/>
              </a:ext>
            </a:extLst>
          </p:cNvPr>
          <p:cNvSpPr txBox="1"/>
          <p:nvPr/>
        </p:nvSpPr>
        <p:spPr>
          <a:xfrm>
            <a:off x="8840436" y="5307612"/>
            <a:ext cx="6642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E33602-5FC4-F364-B0B3-1F927EC5436D}"/>
              </a:ext>
            </a:extLst>
          </p:cNvPr>
          <p:cNvSpPr txBox="1"/>
          <p:nvPr/>
        </p:nvSpPr>
        <p:spPr>
          <a:xfrm>
            <a:off x="258646" y="2182678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2 – Dec 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B471B1-2430-BC0D-ACE1-FA17A02070BF}"/>
              </a:ext>
            </a:extLst>
          </p:cNvPr>
          <p:cNvSpPr txBox="1"/>
          <p:nvPr/>
        </p:nvSpPr>
        <p:spPr>
          <a:xfrm>
            <a:off x="258646" y="2732161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5 – Dec 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98D79E-4214-4728-D54A-19470BF141A1}"/>
              </a:ext>
            </a:extLst>
          </p:cNvPr>
          <p:cNvSpPr txBox="1"/>
          <p:nvPr/>
        </p:nvSpPr>
        <p:spPr>
          <a:xfrm>
            <a:off x="258646" y="3281644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11 – Dec 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AE9EFB-4AE6-8CA3-D3DC-6A956F2FDF99}"/>
              </a:ext>
            </a:extLst>
          </p:cNvPr>
          <p:cNvSpPr txBox="1"/>
          <p:nvPr/>
        </p:nvSpPr>
        <p:spPr>
          <a:xfrm>
            <a:off x="258646" y="3831127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19 – Dec 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E90837-C997-7244-0C97-D8EA6ABE3CB2}"/>
              </a:ext>
            </a:extLst>
          </p:cNvPr>
          <p:cNvSpPr txBox="1"/>
          <p:nvPr/>
        </p:nvSpPr>
        <p:spPr>
          <a:xfrm>
            <a:off x="258646" y="4380610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16 – Dec 26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A80F1-F95C-651A-323C-ACA7EE07DD1D}"/>
              </a:ext>
            </a:extLst>
          </p:cNvPr>
          <p:cNvSpPr txBox="1"/>
          <p:nvPr/>
        </p:nvSpPr>
        <p:spPr>
          <a:xfrm>
            <a:off x="258646" y="4930092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23 – Dec 29</a:t>
            </a:r>
          </a:p>
        </p:txBody>
      </p: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Yearly Gantt Chart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DE4864-72EC-7826-6962-07B83402DBD5}"/>
              </a:ext>
            </a:extLst>
          </p:cNvPr>
          <p:cNvGraphicFramePr>
            <a:graphicFrameLocks noGrp="1"/>
          </p:cNvGraphicFramePr>
          <p:nvPr/>
        </p:nvGraphicFramePr>
        <p:xfrm>
          <a:off x="0" y="1083013"/>
          <a:ext cx="12191994" cy="52293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Jan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Feb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Jul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Sept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Oct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Nov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Dec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Project Planning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Market Research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Scope Definition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Resource Allocation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Development Phase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Quality Assurance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Compliance Checks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Project Closure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Handover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47F5371-1DAA-308D-64AE-0D5FE5EB6C8C}"/>
              </a:ext>
            </a:extLst>
          </p:cNvPr>
          <p:cNvGrpSpPr/>
          <p:nvPr/>
        </p:nvGrpSpPr>
        <p:grpSpPr>
          <a:xfrm>
            <a:off x="2047875" y="7352934"/>
            <a:ext cx="10144126" cy="517891"/>
            <a:chOff x="2047874" y="5667009"/>
            <a:chExt cx="11066313" cy="51789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27D96D-8A28-73B1-D9A0-6E4C44397E25}"/>
                </a:ext>
              </a:extLst>
            </p:cNvPr>
            <p:cNvSpPr/>
            <p:nvPr/>
          </p:nvSpPr>
          <p:spPr>
            <a:xfrm>
              <a:off x="204787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5B0030-A2A3-FF42-F96C-8FFBC65AFE3E}"/>
                </a:ext>
              </a:extLst>
            </p:cNvPr>
            <p:cNvSpPr/>
            <p:nvPr/>
          </p:nvSpPr>
          <p:spPr>
            <a:xfrm>
              <a:off x="2970067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8B6767-8448-F4FA-C9CB-CD52ED92C8E1}"/>
                </a:ext>
              </a:extLst>
            </p:cNvPr>
            <p:cNvSpPr/>
            <p:nvPr/>
          </p:nvSpPr>
          <p:spPr>
            <a:xfrm>
              <a:off x="3892260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6157F3-D976-D44D-3250-78948A048252}"/>
                </a:ext>
              </a:extLst>
            </p:cNvPr>
            <p:cNvSpPr/>
            <p:nvPr/>
          </p:nvSpPr>
          <p:spPr>
            <a:xfrm>
              <a:off x="4814453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5FD87-B9A9-0BA9-013A-C84FD8B276E3}"/>
                </a:ext>
              </a:extLst>
            </p:cNvPr>
            <p:cNvSpPr/>
            <p:nvPr/>
          </p:nvSpPr>
          <p:spPr>
            <a:xfrm>
              <a:off x="5736646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8A38A4-0167-4DC2-461A-859513C58674}"/>
                </a:ext>
              </a:extLst>
            </p:cNvPr>
            <p:cNvSpPr/>
            <p:nvPr/>
          </p:nvSpPr>
          <p:spPr>
            <a:xfrm>
              <a:off x="6658839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84B3A1-3C7E-ACB9-3732-0F4E1CE85A93}"/>
                </a:ext>
              </a:extLst>
            </p:cNvPr>
            <p:cNvSpPr/>
            <p:nvPr/>
          </p:nvSpPr>
          <p:spPr>
            <a:xfrm>
              <a:off x="7581032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6FB479-F3E5-A0BF-5291-3630C9214E11}"/>
                </a:ext>
              </a:extLst>
            </p:cNvPr>
            <p:cNvSpPr/>
            <p:nvPr/>
          </p:nvSpPr>
          <p:spPr>
            <a:xfrm>
              <a:off x="8503225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66F321-C5F0-8BD8-910F-FF7F86B1ADA3}"/>
                </a:ext>
              </a:extLst>
            </p:cNvPr>
            <p:cNvSpPr/>
            <p:nvPr/>
          </p:nvSpPr>
          <p:spPr>
            <a:xfrm>
              <a:off x="9425418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9CFDCB-8E0B-57D8-123F-DC7E340DCBFF}"/>
                </a:ext>
              </a:extLst>
            </p:cNvPr>
            <p:cNvSpPr/>
            <p:nvPr/>
          </p:nvSpPr>
          <p:spPr>
            <a:xfrm>
              <a:off x="10347611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7BE573-7FE0-1E09-980B-914532240242}"/>
                </a:ext>
              </a:extLst>
            </p:cNvPr>
            <p:cNvSpPr/>
            <p:nvPr/>
          </p:nvSpPr>
          <p:spPr>
            <a:xfrm>
              <a:off x="1126980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B2553-E492-F5ED-CEAF-08B6050F1670}"/>
                </a:ext>
              </a:extLst>
            </p:cNvPr>
            <p:cNvSpPr/>
            <p:nvPr/>
          </p:nvSpPr>
          <p:spPr>
            <a:xfrm>
              <a:off x="12191994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48044A-4E07-BD50-7AA3-285ADFDD5A6A}"/>
              </a:ext>
            </a:extLst>
          </p:cNvPr>
          <p:cNvSpPr/>
          <p:nvPr/>
        </p:nvSpPr>
        <p:spPr>
          <a:xfrm>
            <a:off x="2047874" y="2102423"/>
            <a:ext cx="1266825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068AB-3207-3A57-3B36-755B27534E81}"/>
              </a:ext>
            </a:extLst>
          </p:cNvPr>
          <p:cNvSpPr/>
          <p:nvPr/>
        </p:nvSpPr>
        <p:spPr>
          <a:xfrm>
            <a:off x="-1911490" y="1714499"/>
            <a:ext cx="1057275" cy="4591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E5B3D-6158-1300-962B-41391C9A8CD1}"/>
              </a:ext>
            </a:extLst>
          </p:cNvPr>
          <p:cNvSpPr/>
          <p:nvPr/>
        </p:nvSpPr>
        <p:spPr>
          <a:xfrm>
            <a:off x="2745044" y="2490347"/>
            <a:ext cx="464882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5916DC-F313-BBB5-E536-860EAB6BC285}"/>
              </a:ext>
            </a:extLst>
          </p:cNvPr>
          <p:cNvSpPr/>
          <p:nvPr/>
        </p:nvSpPr>
        <p:spPr>
          <a:xfrm>
            <a:off x="3314699" y="2878271"/>
            <a:ext cx="762000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888B23-4EE9-8775-6E3D-6E28F0193639}"/>
              </a:ext>
            </a:extLst>
          </p:cNvPr>
          <p:cNvSpPr/>
          <p:nvPr/>
        </p:nvSpPr>
        <p:spPr>
          <a:xfrm>
            <a:off x="4076699" y="3654119"/>
            <a:ext cx="2197896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17CEF1-DE63-3944-6EDD-1C183F97010F}"/>
              </a:ext>
            </a:extLst>
          </p:cNvPr>
          <p:cNvSpPr/>
          <p:nvPr/>
        </p:nvSpPr>
        <p:spPr>
          <a:xfrm>
            <a:off x="6274595" y="4042043"/>
            <a:ext cx="1316830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EC050D-84C3-B6F6-744D-938BC5178EC9}"/>
              </a:ext>
            </a:extLst>
          </p:cNvPr>
          <p:cNvSpPr/>
          <p:nvPr/>
        </p:nvSpPr>
        <p:spPr>
          <a:xfrm>
            <a:off x="7591425" y="4429967"/>
            <a:ext cx="845344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8BE5C-9C83-B121-3581-0BF4AFCA9227}"/>
              </a:ext>
            </a:extLst>
          </p:cNvPr>
          <p:cNvSpPr/>
          <p:nvPr/>
        </p:nvSpPr>
        <p:spPr>
          <a:xfrm>
            <a:off x="8436769" y="5205815"/>
            <a:ext cx="516731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5344C2-7616-FC80-52BD-1A21AFB947CE}"/>
              </a:ext>
            </a:extLst>
          </p:cNvPr>
          <p:cNvSpPr/>
          <p:nvPr/>
        </p:nvSpPr>
        <p:spPr>
          <a:xfrm>
            <a:off x="8953500" y="5593739"/>
            <a:ext cx="1219200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B83EF5-E981-39DE-EA89-5E25CA33A1CD}"/>
              </a:ext>
            </a:extLst>
          </p:cNvPr>
          <p:cNvSpPr/>
          <p:nvPr/>
        </p:nvSpPr>
        <p:spPr>
          <a:xfrm>
            <a:off x="10172699" y="5981658"/>
            <a:ext cx="1173957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2C9C7F-534F-14C6-E8E9-7BC2C38136FB}"/>
              </a:ext>
            </a:extLst>
          </p:cNvPr>
          <p:cNvSpPr/>
          <p:nvPr/>
        </p:nvSpPr>
        <p:spPr>
          <a:xfrm>
            <a:off x="2047874" y="1714499"/>
            <a:ext cx="2028825" cy="27432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4D1D02-211F-AF7D-A3E7-AD0EB080C7AE}"/>
              </a:ext>
            </a:extLst>
          </p:cNvPr>
          <p:cNvSpPr/>
          <p:nvPr/>
        </p:nvSpPr>
        <p:spPr>
          <a:xfrm>
            <a:off x="4076699" y="3266195"/>
            <a:ext cx="4360069" cy="27432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DC75DE-F466-EBB1-585D-BC69E9F6DBAB}"/>
              </a:ext>
            </a:extLst>
          </p:cNvPr>
          <p:cNvSpPr/>
          <p:nvPr/>
        </p:nvSpPr>
        <p:spPr>
          <a:xfrm>
            <a:off x="8435581" y="4817891"/>
            <a:ext cx="2911075" cy="27432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64793-DBF7-8BBB-D81D-B272719F36C0}"/>
              </a:ext>
            </a:extLst>
          </p:cNvPr>
          <p:cNvSpPr txBox="1"/>
          <p:nvPr/>
        </p:nvSpPr>
        <p:spPr>
          <a:xfrm>
            <a:off x="4133654" y="1774714"/>
            <a:ext cx="156004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March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09A55-A7ED-78F0-8220-F850B19A6C40}"/>
              </a:ext>
            </a:extLst>
          </p:cNvPr>
          <p:cNvSpPr txBox="1"/>
          <p:nvPr/>
        </p:nvSpPr>
        <p:spPr>
          <a:xfrm>
            <a:off x="3403255" y="2162638"/>
            <a:ext cx="147508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February 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91A41-DA29-DC26-C225-7B0C354A479D}"/>
              </a:ext>
            </a:extLst>
          </p:cNvPr>
          <p:cNvSpPr txBox="1"/>
          <p:nvPr/>
        </p:nvSpPr>
        <p:spPr>
          <a:xfrm>
            <a:off x="3314699" y="2550562"/>
            <a:ext cx="154080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25 to February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C9700-4390-6F8F-0B9D-B09D1198732B}"/>
              </a:ext>
            </a:extLst>
          </p:cNvPr>
          <p:cNvSpPr txBox="1"/>
          <p:nvPr/>
        </p:nvSpPr>
        <p:spPr>
          <a:xfrm>
            <a:off x="4085102" y="2938486"/>
            <a:ext cx="147668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February 16 to March 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6551-251E-1495-9599-F585229BDD2C}"/>
              </a:ext>
            </a:extLst>
          </p:cNvPr>
          <p:cNvSpPr txBox="1"/>
          <p:nvPr/>
        </p:nvSpPr>
        <p:spPr>
          <a:xfrm>
            <a:off x="8603560" y="3326410"/>
            <a:ext cx="157286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16FBE-8D15-FCF9-050E-4C8EB6C64E64}"/>
              </a:ext>
            </a:extLst>
          </p:cNvPr>
          <p:cNvSpPr txBox="1"/>
          <p:nvPr/>
        </p:nvSpPr>
        <p:spPr>
          <a:xfrm>
            <a:off x="6410773" y="3714334"/>
            <a:ext cx="137249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155AC4-1E6F-CA07-613C-0A52C845DEB2}"/>
              </a:ext>
            </a:extLst>
          </p:cNvPr>
          <p:cNvSpPr txBox="1"/>
          <p:nvPr/>
        </p:nvSpPr>
        <p:spPr>
          <a:xfrm>
            <a:off x="7721413" y="4102258"/>
            <a:ext cx="104387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 1 to July 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058AE8-748E-F97A-F048-E2C77F0A6067}"/>
              </a:ext>
            </a:extLst>
          </p:cNvPr>
          <p:cNvSpPr txBox="1"/>
          <p:nvPr/>
        </p:nvSpPr>
        <p:spPr>
          <a:xfrm>
            <a:off x="8569375" y="4490182"/>
            <a:ext cx="123142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July 16 to August 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A8917-0AFC-1E21-24E1-C09CAC5429BE}"/>
              </a:ext>
            </a:extLst>
          </p:cNvPr>
          <p:cNvSpPr txBox="1"/>
          <p:nvPr/>
        </p:nvSpPr>
        <p:spPr>
          <a:xfrm>
            <a:off x="6551795" y="4878106"/>
            <a:ext cx="179247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November 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79CD5-51D9-DA23-FBFF-59E50581055A}"/>
              </a:ext>
            </a:extLst>
          </p:cNvPr>
          <p:cNvSpPr txBox="1"/>
          <p:nvPr/>
        </p:nvSpPr>
        <p:spPr>
          <a:xfrm>
            <a:off x="6797055" y="5266030"/>
            <a:ext cx="154721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September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62F43-EF23-0405-833F-C06780E168F0}"/>
              </a:ext>
            </a:extLst>
          </p:cNvPr>
          <p:cNvSpPr txBox="1"/>
          <p:nvPr/>
        </p:nvSpPr>
        <p:spPr>
          <a:xfrm>
            <a:off x="7199288" y="5653954"/>
            <a:ext cx="161133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September 6 to October 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AD7D84-F184-501C-F267-FBCDC13ABE5E}"/>
              </a:ext>
            </a:extLst>
          </p:cNvPr>
          <p:cNvSpPr txBox="1"/>
          <p:nvPr/>
        </p:nvSpPr>
        <p:spPr>
          <a:xfrm>
            <a:off x="8240880" y="6034179"/>
            <a:ext cx="1794082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16 to November 30</a:t>
            </a:r>
          </a:p>
        </p:txBody>
      </p:sp>
    </p:spTree>
    <p:extLst>
      <p:ext uri="{BB962C8B-B14F-4D97-AF65-F5344CB8AC3E}">
        <p14:creationId xmlns:p14="http://schemas.microsoft.com/office/powerpoint/2010/main" val="219652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Minimalist Gantt Chart – Slide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D8C3E-D5A8-0859-49D9-1A751E066CF7}"/>
              </a:ext>
            </a:extLst>
          </p:cNvPr>
          <p:cNvSpPr/>
          <p:nvPr/>
        </p:nvSpPr>
        <p:spPr>
          <a:xfrm>
            <a:off x="3464669" y="1787293"/>
            <a:ext cx="7276289" cy="624958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D414-D034-97F2-2EA5-782BC8BCCA7A}"/>
              </a:ext>
            </a:extLst>
          </p:cNvPr>
          <p:cNvSpPr/>
          <p:nvPr/>
        </p:nvSpPr>
        <p:spPr>
          <a:xfrm>
            <a:off x="3464669" y="2674632"/>
            <a:ext cx="7276289" cy="624958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FFFF7-C99E-0689-F55F-BA2AA3BE5A09}"/>
              </a:ext>
            </a:extLst>
          </p:cNvPr>
          <p:cNvSpPr/>
          <p:nvPr/>
        </p:nvSpPr>
        <p:spPr>
          <a:xfrm>
            <a:off x="3464669" y="3561971"/>
            <a:ext cx="7276289" cy="624958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A426B-4A0B-0350-A0E5-D220809F817F}"/>
              </a:ext>
            </a:extLst>
          </p:cNvPr>
          <p:cNvSpPr/>
          <p:nvPr/>
        </p:nvSpPr>
        <p:spPr>
          <a:xfrm>
            <a:off x="3464669" y="4449310"/>
            <a:ext cx="7276289" cy="624958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C196B-2910-6D39-A2A6-B45AD6900741}"/>
              </a:ext>
            </a:extLst>
          </p:cNvPr>
          <p:cNvSpPr/>
          <p:nvPr/>
        </p:nvSpPr>
        <p:spPr>
          <a:xfrm>
            <a:off x="3464669" y="5336651"/>
            <a:ext cx="7276289" cy="624958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DD2D1-11A7-D60F-F8AD-F9F136F10BB2}"/>
              </a:ext>
            </a:extLst>
          </p:cNvPr>
          <p:cNvSpPr txBox="1"/>
          <p:nvPr/>
        </p:nvSpPr>
        <p:spPr>
          <a:xfrm>
            <a:off x="576290" y="1915106"/>
            <a:ext cx="27621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Kickoff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2E636-EBD0-ABCD-4DD3-C63EC800342A}"/>
              </a:ext>
            </a:extLst>
          </p:cNvPr>
          <p:cNvSpPr txBox="1"/>
          <p:nvPr/>
        </p:nvSpPr>
        <p:spPr>
          <a:xfrm>
            <a:off x="591357" y="2802445"/>
            <a:ext cx="27470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 Gathering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93043-473D-0164-F785-B570ABC4C4B9}"/>
              </a:ext>
            </a:extLst>
          </p:cNvPr>
          <p:cNvSpPr txBox="1"/>
          <p:nvPr/>
        </p:nvSpPr>
        <p:spPr>
          <a:xfrm>
            <a:off x="1775849" y="3689784"/>
            <a:ext cx="15626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Phase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762D9-6EAF-DA4D-1561-2CEAB69B1E3C}"/>
              </a:ext>
            </a:extLst>
          </p:cNvPr>
          <p:cNvSpPr txBox="1"/>
          <p:nvPr/>
        </p:nvSpPr>
        <p:spPr>
          <a:xfrm>
            <a:off x="764481" y="4577123"/>
            <a:ext cx="25739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Phase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BE96A-32F8-36EC-98FF-CD70A17DFDD8}"/>
              </a:ext>
            </a:extLst>
          </p:cNvPr>
          <p:cNvSpPr txBox="1"/>
          <p:nvPr/>
        </p:nvSpPr>
        <p:spPr>
          <a:xfrm>
            <a:off x="764481" y="5325965"/>
            <a:ext cx="2573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and Quality Assurance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FCCA34-DAAF-E3CE-D46C-24E1ABF7FAFA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56563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27849B-4863-9EB4-2A12-299694904814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10740958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204708-35BF-9DD6-C3F3-904B6879A88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102813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773005-D4B6-34B5-C27C-4E1AD1CA77C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193277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C4F619-6370-2D65-6558-5CA2BE804F08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283741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269838-92F3-7828-3120-B9B20A3B098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374205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A39ADA-3687-5D53-A2EF-1FB2258923D6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9831421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FF3353-A2DD-8328-81C6-2301F1D9F06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8921885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C4A0A2-FEFC-59BD-1FB0-7D9E8BB32C07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012349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E83209-3638-C815-9C88-1F6D15BC0578}"/>
              </a:ext>
            </a:extLst>
          </p:cNvPr>
          <p:cNvSpPr/>
          <p:nvPr/>
        </p:nvSpPr>
        <p:spPr>
          <a:xfrm>
            <a:off x="3255525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5304837-0E42-CA96-6689-DD7B65FCFBAE}"/>
              </a:ext>
            </a:extLst>
          </p:cNvPr>
          <p:cNvSpPr/>
          <p:nvPr/>
        </p:nvSpPr>
        <p:spPr>
          <a:xfrm>
            <a:off x="4173167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6858B8-E068-3037-B948-3A6DD3E2CB99}"/>
              </a:ext>
            </a:extLst>
          </p:cNvPr>
          <p:cNvSpPr/>
          <p:nvPr/>
        </p:nvSpPr>
        <p:spPr>
          <a:xfrm>
            <a:off x="5082703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4325044-4787-785E-0F95-03754407ABF2}"/>
              </a:ext>
            </a:extLst>
          </p:cNvPr>
          <p:cNvSpPr/>
          <p:nvPr/>
        </p:nvSpPr>
        <p:spPr>
          <a:xfrm>
            <a:off x="5992239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w4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9094E7-BD6E-F6FB-F1E0-BAEC0AF572E9}"/>
              </a:ext>
            </a:extLst>
          </p:cNvPr>
          <p:cNvSpPr/>
          <p:nvPr/>
        </p:nvSpPr>
        <p:spPr>
          <a:xfrm>
            <a:off x="6901775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w5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581B9DE-F64B-A2A2-4374-F328FBC1EE69}"/>
              </a:ext>
            </a:extLst>
          </p:cNvPr>
          <p:cNvSpPr/>
          <p:nvPr/>
        </p:nvSpPr>
        <p:spPr>
          <a:xfrm>
            <a:off x="7811311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w6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3E0E448-7A36-72C2-A59B-417E4B99DC0C}"/>
              </a:ext>
            </a:extLst>
          </p:cNvPr>
          <p:cNvSpPr/>
          <p:nvPr/>
        </p:nvSpPr>
        <p:spPr>
          <a:xfrm>
            <a:off x="8720847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w7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C78126C-A2B7-32B1-D7D7-BA9974FA4385}"/>
              </a:ext>
            </a:extLst>
          </p:cNvPr>
          <p:cNvSpPr/>
          <p:nvPr/>
        </p:nvSpPr>
        <p:spPr>
          <a:xfrm>
            <a:off x="9630383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w8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F73BBB0-EE70-A489-2E47-C99B210DF5B1}"/>
              </a:ext>
            </a:extLst>
          </p:cNvPr>
          <p:cNvSpPr/>
          <p:nvPr/>
        </p:nvSpPr>
        <p:spPr>
          <a:xfrm>
            <a:off x="10539920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6F68BF-6020-C720-4B86-81D3D81170AC}"/>
              </a:ext>
            </a:extLst>
          </p:cNvPr>
          <p:cNvSpPr/>
          <p:nvPr/>
        </p:nvSpPr>
        <p:spPr>
          <a:xfrm>
            <a:off x="3464669" y="1787293"/>
            <a:ext cx="3177703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Elena W.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F13DAF-9311-8B2C-DCA3-62281ABE5339}"/>
              </a:ext>
            </a:extLst>
          </p:cNvPr>
          <p:cNvSpPr/>
          <p:nvPr/>
        </p:nvSpPr>
        <p:spPr>
          <a:xfrm>
            <a:off x="4820058" y="2674632"/>
            <a:ext cx="2081717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Michael 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BF638F-B682-8E21-FED4-6C3A6608B74E}"/>
              </a:ext>
            </a:extLst>
          </p:cNvPr>
          <p:cNvSpPr/>
          <p:nvPr/>
        </p:nvSpPr>
        <p:spPr>
          <a:xfrm>
            <a:off x="5747425" y="3561971"/>
            <a:ext cx="2704288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Jessica P.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C5394E-5AA2-6987-4E45-497BF599B907}"/>
              </a:ext>
            </a:extLst>
          </p:cNvPr>
          <p:cNvSpPr/>
          <p:nvPr/>
        </p:nvSpPr>
        <p:spPr>
          <a:xfrm>
            <a:off x="8012347" y="4449310"/>
            <a:ext cx="1379709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Carlos 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34E0C8-BC48-CF0B-DBF0-4EE9ED2CE6D3}"/>
              </a:ext>
            </a:extLst>
          </p:cNvPr>
          <p:cNvSpPr/>
          <p:nvPr/>
        </p:nvSpPr>
        <p:spPr>
          <a:xfrm>
            <a:off x="8451713" y="5336651"/>
            <a:ext cx="2289245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Simon G.</a:t>
            </a:r>
          </a:p>
        </p:txBody>
      </p:sp>
      <p:pic>
        <p:nvPicPr>
          <p:cNvPr id="73" name="Graphic 72" descr="Magnifying glass with solid fill">
            <a:extLst>
              <a:ext uri="{FF2B5EF4-FFF2-40B4-BE49-F238E27FC236}">
                <a16:creationId xmlns:a16="http://schemas.microsoft.com/office/drawing/2014/main" id="{EA2FBBE8-C04C-1F4F-CFF7-E953DE3CD3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2552" y="5464464"/>
            <a:ext cx="369332" cy="369332"/>
          </a:xfrm>
          <a:prstGeom prst="rect">
            <a:avLst/>
          </a:prstGeom>
        </p:spPr>
      </p:pic>
      <p:pic>
        <p:nvPicPr>
          <p:cNvPr id="75" name="Graphic 74" descr="Tools with solid fill">
            <a:extLst>
              <a:ext uri="{FF2B5EF4-FFF2-40B4-BE49-F238E27FC236}">
                <a16:creationId xmlns:a16="http://schemas.microsoft.com/office/drawing/2014/main" id="{F5207E88-6936-DBBB-38DD-FB2B021E45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3255" y="4577123"/>
            <a:ext cx="369332" cy="369332"/>
          </a:xfrm>
          <a:prstGeom prst="rect">
            <a:avLst/>
          </a:prstGeom>
        </p:spPr>
      </p:pic>
      <p:pic>
        <p:nvPicPr>
          <p:cNvPr id="77" name="Graphic 76" descr="Triangle Ruler with solid fill">
            <a:extLst>
              <a:ext uri="{FF2B5EF4-FFF2-40B4-BE49-F238E27FC236}">
                <a16:creationId xmlns:a16="http://schemas.microsoft.com/office/drawing/2014/main" id="{3090B7EF-F360-D9CF-017C-57C8A1D175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1334" y="3689784"/>
            <a:ext cx="369332" cy="369332"/>
          </a:xfrm>
          <a:prstGeom prst="rect">
            <a:avLst/>
          </a:prstGeom>
        </p:spPr>
      </p:pic>
      <p:pic>
        <p:nvPicPr>
          <p:cNvPr id="79" name="Graphic 78" descr="Clipboard Checked with solid fill">
            <a:extLst>
              <a:ext uri="{FF2B5EF4-FFF2-40B4-BE49-F238E27FC236}">
                <a16:creationId xmlns:a16="http://schemas.microsoft.com/office/drawing/2014/main" id="{5ED22A05-5B82-0046-B10B-31B22A53AB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4409" y="2802445"/>
            <a:ext cx="369332" cy="369332"/>
          </a:xfrm>
          <a:prstGeom prst="rect">
            <a:avLst/>
          </a:prstGeom>
        </p:spPr>
      </p:pic>
      <p:pic>
        <p:nvPicPr>
          <p:cNvPr id="81" name="Graphic 80" descr="Rocket with solid fill">
            <a:extLst>
              <a:ext uri="{FF2B5EF4-FFF2-40B4-BE49-F238E27FC236}">
                <a16:creationId xmlns:a16="http://schemas.microsoft.com/office/drawing/2014/main" id="{F52E4E11-32E8-FC9A-D793-FD04043EECD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0883" y="1915106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– Slide Template</a:t>
            </a: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5D211B4-0F39-41F7-9651-009C4B51DBB2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177290"/>
          <a:ext cx="10887076" cy="48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1898694509"/>
                    </a:ext>
                  </a:extLst>
                </a:gridCol>
                <a:gridCol w="719219">
                  <a:extLst>
                    <a:ext uri="{9D8B030D-6E8A-4147-A177-3AD203B41FA5}">
                      <a16:colId xmlns:a16="http://schemas.microsoft.com/office/drawing/2014/main" val="429144436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73284757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6728960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42088155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53467299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811847961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310245249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83875811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03222055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5466291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0009904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53922620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94049850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17739182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58718067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139093092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171333015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192016745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4434144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404099710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24086722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6016155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809976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21047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79321854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20774138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12139424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92681067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70756585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57220252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47008858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759640181"/>
                    </a:ext>
                  </a:extLst>
                </a:gridCol>
              </a:tblGrid>
              <a:tr h="39317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TASK NAME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% Complete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888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3439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659964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81776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68953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691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719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8043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095068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06464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2707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6988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15889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570897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67376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62CA095B-EFD8-4206-9D47-2B7F65A98F76}"/>
              </a:ext>
            </a:extLst>
          </p:cNvPr>
          <p:cNvGrpSpPr/>
          <p:nvPr/>
        </p:nvGrpSpPr>
        <p:grpSpPr>
          <a:xfrm>
            <a:off x="3319274" y="1666372"/>
            <a:ext cx="3332986" cy="257678"/>
            <a:chOff x="1757174" y="2742697"/>
            <a:chExt cx="2363755" cy="53495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7015B1-9F8C-44C6-BD5B-1D51E6565ECC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09C16B84-57AA-49B2-8AD9-AAF3D1E67640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35FEF633-85FF-4C8E-95B7-A8ADC4E485C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877807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241064D3-DCB2-4034-9485-15E6AD16D9CE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A9DE18B-8845-4F97-9575-F1A788AD081B}"/>
              </a:ext>
            </a:extLst>
          </p:cNvPr>
          <p:cNvGrpSpPr/>
          <p:nvPr/>
        </p:nvGrpSpPr>
        <p:grpSpPr>
          <a:xfrm>
            <a:off x="3319274" y="2055215"/>
            <a:ext cx="2363755" cy="189443"/>
            <a:chOff x="1757174" y="2742697"/>
            <a:chExt cx="2363755" cy="53495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C462465-93E1-497C-82B9-D280488A3B29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08FCA7C7-AE74-4D32-A5EB-7DD85F2CF015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049238B5-3B64-436C-BC75-16286C491D55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23637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E35C539E-0B35-4FFF-B20A-BE624A2359C7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98C4EE-6F77-4C12-B5F1-0B07175FD74E}"/>
              </a:ext>
            </a:extLst>
          </p:cNvPr>
          <p:cNvGrpSpPr/>
          <p:nvPr/>
        </p:nvGrpSpPr>
        <p:grpSpPr>
          <a:xfrm>
            <a:off x="5271188" y="2336627"/>
            <a:ext cx="1131363" cy="189443"/>
            <a:chOff x="1757174" y="2742697"/>
            <a:chExt cx="2363755" cy="53495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B6B8834-155E-4414-BBC2-AAA7B6A71E73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3922B74A-5C15-4656-B400-5A5F43679657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E5DCE40C-E602-4D2C-B47D-AD8EC50C950A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045206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03C81F1-3429-428B-A600-166DB3955311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7D2EF-5730-47D1-A166-BDFF9B67E30B}"/>
              </a:ext>
            </a:extLst>
          </p:cNvPr>
          <p:cNvGrpSpPr/>
          <p:nvPr/>
        </p:nvGrpSpPr>
        <p:grpSpPr>
          <a:xfrm>
            <a:off x="4288505" y="2617962"/>
            <a:ext cx="2363755" cy="189443"/>
            <a:chOff x="1757174" y="2742697"/>
            <a:chExt cx="2363755" cy="53495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A232F7C-3A28-449A-A879-3F6A5328E880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B6EFB7A3-7566-4F11-9C5C-E0EE3842CA3F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3AFD5318-FEED-4666-B9BC-82234571C98E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678549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57518873-9D13-43E1-95BE-21405C472C79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D2FA6DE-3321-499D-A0A9-D71A4174A7FB}"/>
              </a:ext>
            </a:extLst>
          </p:cNvPr>
          <p:cNvGrpSpPr/>
          <p:nvPr/>
        </p:nvGrpSpPr>
        <p:grpSpPr>
          <a:xfrm>
            <a:off x="4828986" y="3271114"/>
            <a:ext cx="3804474" cy="257678"/>
            <a:chOff x="1757174" y="2742697"/>
            <a:chExt cx="2363755" cy="53495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4681B9A-FDA3-4498-A9F8-CE1B2B9E7B9D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D3808027-06AC-466D-8C1C-3923A2B9BED6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9F97E7F5-69AC-41A5-A892-F092C763F7CD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1677269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FA6616EA-E2A4-4AFD-B4EB-ED51C568DF42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16D141F-8CB2-4DD3-9077-FF3776BB73CD}"/>
              </a:ext>
            </a:extLst>
          </p:cNvPr>
          <p:cNvGrpSpPr/>
          <p:nvPr/>
        </p:nvGrpSpPr>
        <p:grpSpPr>
          <a:xfrm>
            <a:off x="4828986" y="3659957"/>
            <a:ext cx="2363755" cy="189443"/>
            <a:chOff x="1757174" y="2742697"/>
            <a:chExt cx="2363755" cy="53495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D46CDA6-4706-44F7-B661-065D4CCEF3D7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F62B223B-C44C-4671-92E7-DD22F6501560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C3106DA2-A8A7-4010-9EE1-90E3EEB34DDA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706412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97345345-40C5-435F-A25A-B53F027E296D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78B826-D4D6-4E8C-A0B0-054556BFB465}"/>
              </a:ext>
            </a:extLst>
          </p:cNvPr>
          <p:cNvGrpSpPr/>
          <p:nvPr/>
        </p:nvGrpSpPr>
        <p:grpSpPr>
          <a:xfrm>
            <a:off x="6599861" y="3941369"/>
            <a:ext cx="1417550" cy="189443"/>
            <a:chOff x="1757174" y="2742697"/>
            <a:chExt cx="2363755" cy="53495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52156D1-5FDF-40C4-A37B-52ED09F02949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859D52B3-8BF9-46A9-A0AD-E27AA3829E06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5A63F4D6-7B41-437B-A96C-DA0A26D89DE8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32213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C407806-E812-4DD3-B254-188287F1846B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F70937-2297-4048-B564-A04AF6AFCBD3}"/>
              </a:ext>
            </a:extLst>
          </p:cNvPr>
          <p:cNvGrpSpPr/>
          <p:nvPr/>
        </p:nvGrpSpPr>
        <p:grpSpPr>
          <a:xfrm>
            <a:off x="6269705" y="4222704"/>
            <a:ext cx="2363755" cy="189443"/>
            <a:chOff x="1757174" y="2742697"/>
            <a:chExt cx="2363755" cy="53495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4EF61BA-5B39-44F3-A88D-AC4170D34FF2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02" name="Rectangle 5">
                <a:extLst>
                  <a:ext uri="{FF2B5EF4-FFF2-40B4-BE49-F238E27FC236}">
                    <a16:creationId xmlns:a16="http://schemas.microsoft.com/office/drawing/2014/main" id="{52F67F1C-F743-4140-93C7-B3C8B0C63AB7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6">
                <a:extLst>
                  <a:ext uri="{FF2B5EF4-FFF2-40B4-BE49-F238E27FC236}">
                    <a16:creationId xmlns:a16="http://schemas.microsoft.com/office/drawing/2014/main" id="{ABBD33E5-4529-4C25-86BE-04E7A43EC271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65693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6442BDE5-F92A-4875-91E0-41E0E1A45FF3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6A7E704-59E6-4DF0-9DD3-42C1B8453848}"/>
              </a:ext>
            </a:extLst>
          </p:cNvPr>
          <p:cNvGrpSpPr/>
          <p:nvPr/>
        </p:nvGrpSpPr>
        <p:grpSpPr>
          <a:xfrm>
            <a:off x="8755826" y="4847505"/>
            <a:ext cx="2363755" cy="257678"/>
            <a:chOff x="1757174" y="2742697"/>
            <a:chExt cx="2363755" cy="53495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AB9BD03-046A-4987-B730-E1F99CBE5454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2A2C93C9-A761-4102-80BC-B7875CEE7B5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6">
                <a:extLst>
                  <a:ext uri="{FF2B5EF4-FFF2-40B4-BE49-F238E27FC236}">
                    <a16:creationId xmlns:a16="http://schemas.microsoft.com/office/drawing/2014/main" id="{7CF2CE10-6B58-46AF-9D9E-8184CA380FEB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4948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19768168-92CC-4E7D-9EEE-271B882B88F0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0A457C1-BAF5-4C6C-BB52-420E94D75FC9}"/>
              </a:ext>
            </a:extLst>
          </p:cNvPr>
          <p:cNvGrpSpPr/>
          <p:nvPr/>
        </p:nvGrpSpPr>
        <p:grpSpPr>
          <a:xfrm>
            <a:off x="8755826" y="5236348"/>
            <a:ext cx="2363755" cy="189443"/>
            <a:chOff x="1757174" y="2742697"/>
            <a:chExt cx="2363755" cy="53495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FF751C7-8651-4499-BE55-E2B9A44F70E0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09E03BF3-9BC3-4056-87FC-3BE42D1BB613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555E553C-F428-456E-9591-37300D3DB540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4948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C6FACDB8-1587-4A19-94EB-26C65B23D70E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68C9CF5-6AE5-4B9B-B944-CFD089EBEFAD}"/>
              </a:ext>
            </a:extLst>
          </p:cNvPr>
          <p:cNvGrpSpPr/>
          <p:nvPr/>
        </p:nvGrpSpPr>
        <p:grpSpPr>
          <a:xfrm>
            <a:off x="9517379" y="5517760"/>
            <a:ext cx="1602202" cy="189443"/>
            <a:chOff x="1757174" y="2742697"/>
            <a:chExt cx="2363755" cy="534956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332BEEA-B5E4-461B-8356-4C10218CE567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4933D0EB-0F1B-433F-958E-AB1090DA7AF3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6">
                <a:extLst>
                  <a:ext uri="{FF2B5EF4-FFF2-40B4-BE49-F238E27FC236}">
                    <a16:creationId xmlns:a16="http://schemas.microsoft.com/office/drawing/2014/main" id="{2879D739-365C-46E0-BFC5-061F83391020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2281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CB2BF265-BC57-4307-BA47-C05A21187119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D81B7F1-123F-4001-A89C-25AA178D77D2}"/>
              </a:ext>
            </a:extLst>
          </p:cNvPr>
          <p:cNvGrpSpPr/>
          <p:nvPr/>
        </p:nvGrpSpPr>
        <p:grpSpPr>
          <a:xfrm>
            <a:off x="10081260" y="5799095"/>
            <a:ext cx="1038321" cy="189443"/>
            <a:chOff x="1757174" y="2742697"/>
            <a:chExt cx="2363755" cy="53495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D49493F-3BDA-4E9F-A11E-84D1BC2ADE3B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22" name="Rectangle 5">
                <a:extLst>
                  <a:ext uri="{FF2B5EF4-FFF2-40B4-BE49-F238E27FC236}">
                    <a16:creationId xmlns:a16="http://schemas.microsoft.com/office/drawing/2014/main" id="{1A2C4071-097C-4FAB-8D1A-8E7041CD1AE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6">
                <a:extLst>
                  <a:ext uri="{FF2B5EF4-FFF2-40B4-BE49-F238E27FC236}">
                    <a16:creationId xmlns:a16="http://schemas.microsoft.com/office/drawing/2014/main" id="{E8EC886F-D6EA-4C2F-A408-13E6F7698A6F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04080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3994496E-3FE1-498B-8053-D6ED9BAE4CC0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81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OTLSHAPE_M_9b39fefad822441faaec2498033d8bd1_Connector1">
            <a:extLst>
              <a:ext uri="{FF2B5EF4-FFF2-40B4-BE49-F238E27FC236}">
                <a16:creationId xmlns:a16="http://schemas.microsoft.com/office/drawing/2014/main" id="{D714BE7E-BD6D-42F5-8111-E1E9D8C8AB44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7785295" y="1224919"/>
            <a:ext cx="0" cy="110815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7B499A-35C8-41F9-A2AB-F0A8BE7B1B01}"/>
              </a:ext>
            </a:extLst>
          </p:cNvPr>
          <p:cNvGrpSpPr/>
          <p:nvPr/>
        </p:nvGrpSpPr>
        <p:grpSpPr>
          <a:xfrm>
            <a:off x="7785295" y="1224919"/>
            <a:ext cx="961433" cy="411541"/>
            <a:chOff x="7785295" y="939169"/>
            <a:chExt cx="961433" cy="411541"/>
          </a:xfrm>
        </p:grpSpPr>
        <p:sp>
          <p:nvSpPr>
            <p:cNvPr id="91" name="OTLSHAPE_M_9b39fefad822441faaec2498033d8bd1_Shape">
              <a:extLst>
                <a:ext uri="{FF2B5EF4-FFF2-40B4-BE49-F238E27FC236}">
                  <a16:creationId xmlns:a16="http://schemas.microsoft.com/office/drawing/2014/main" id="{34F5B95D-00AF-43CD-BED7-2003D86FDFC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22D528-F4E1-46E8-BCAC-80ECA1BC34AA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10 Aug</a:t>
              </a:r>
            </a:p>
          </p:txBody>
        </p:sp>
      </p:grpSp>
      <p:cxnSp>
        <p:nvCxnSpPr>
          <p:cNvPr id="117" name="OTLSHAPE_M_9b39fefad822441faaec2498033d8bd1_Connector1">
            <a:extLst>
              <a:ext uri="{FF2B5EF4-FFF2-40B4-BE49-F238E27FC236}">
                <a16:creationId xmlns:a16="http://schemas.microsoft.com/office/drawing/2014/main" id="{B0C368CD-3708-469D-BB01-676367FC1DCD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828858" y="1592619"/>
            <a:ext cx="0" cy="67591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74D9B4-E5FD-43A7-8A57-A500D905B762}"/>
              </a:ext>
            </a:extLst>
          </p:cNvPr>
          <p:cNvGrpSpPr/>
          <p:nvPr/>
        </p:nvGrpSpPr>
        <p:grpSpPr>
          <a:xfrm>
            <a:off x="4828858" y="1592619"/>
            <a:ext cx="961433" cy="411541"/>
            <a:chOff x="7785295" y="939169"/>
            <a:chExt cx="961433" cy="411541"/>
          </a:xfrm>
        </p:grpSpPr>
        <p:sp>
          <p:nvSpPr>
            <p:cNvPr id="119" name="OTLSHAPE_M_9b39fefad822441faaec2498033d8bd1_Shape">
              <a:extLst>
                <a:ext uri="{FF2B5EF4-FFF2-40B4-BE49-F238E27FC236}">
                  <a16:creationId xmlns:a16="http://schemas.microsoft.com/office/drawing/2014/main" id="{93132AC7-EF85-45C7-B056-56E251875F9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82C06-DAF3-44CB-B0CE-23F26C3ED464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25 Apr</a:t>
              </a:r>
            </a:p>
          </p:txBody>
        </p:sp>
      </p:grpSp>
      <p:cxnSp>
        <p:nvCxnSpPr>
          <p:cNvPr id="121" name="OTLSHAPE_M_9b39fefad822441faaec2498033d8bd1_Connector1">
            <a:extLst>
              <a:ext uri="{FF2B5EF4-FFF2-40B4-BE49-F238E27FC236}">
                <a16:creationId xmlns:a16="http://schemas.microsoft.com/office/drawing/2014/main" id="{F4B49903-4AD7-4552-91B1-AAA54CE4499C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3377125" y="1338624"/>
            <a:ext cx="0" cy="99445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48713D9-1A12-4A11-B16E-F16EBC0D22CA}"/>
              </a:ext>
            </a:extLst>
          </p:cNvPr>
          <p:cNvGrpSpPr/>
          <p:nvPr/>
        </p:nvGrpSpPr>
        <p:grpSpPr>
          <a:xfrm>
            <a:off x="3377125" y="1338624"/>
            <a:ext cx="961433" cy="411541"/>
            <a:chOff x="7785295" y="939169"/>
            <a:chExt cx="961433" cy="411541"/>
          </a:xfrm>
        </p:grpSpPr>
        <p:sp>
          <p:nvSpPr>
            <p:cNvPr id="123" name="OTLSHAPE_M_9b39fefad822441faaec2498033d8bd1_Shape">
              <a:extLst>
                <a:ext uri="{FF2B5EF4-FFF2-40B4-BE49-F238E27FC236}">
                  <a16:creationId xmlns:a16="http://schemas.microsoft.com/office/drawing/2014/main" id="{03F4A5A6-43EA-4552-9879-F366F2B8B5F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AAD55BB-8FA2-40AB-B8BC-2E10A85EDAF6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 Mar</a:t>
              </a:r>
            </a:p>
          </p:txBody>
        </p:sp>
      </p:grpSp>
      <p:cxnSp>
        <p:nvCxnSpPr>
          <p:cNvPr id="125" name="OTLSHAPE_M_9b39fefad822441faaec2498033d8bd1_Connector1">
            <a:extLst>
              <a:ext uri="{FF2B5EF4-FFF2-40B4-BE49-F238E27FC236}">
                <a16:creationId xmlns:a16="http://schemas.microsoft.com/office/drawing/2014/main" id="{ED5C57A7-CB87-46E8-8EE2-62A6F3CAA18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0273458" y="1748430"/>
            <a:ext cx="0" cy="675911"/>
          </a:xfrm>
          <a:prstGeom prst="line">
            <a:avLst/>
          </a:prstGeom>
          <a:ln w="9525" cap="flat" cmpd="sng" algn="ctr">
            <a:solidFill>
              <a:srgbClr val="EB1E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0E95AEB-03C0-4C1D-B013-DAE15E88EDD3}"/>
              </a:ext>
            </a:extLst>
          </p:cNvPr>
          <p:cNvGrpSpPr/>
          <p:nvPr/>
        </p:nvGrpSpPr>
        <p:grpSpPr>
          <a:xfrm>
            <a:off x="10273458" y="1748430"/>
            <a:ext cx="961433" cy="411541"/>
            <a:chOff x="7785295" y="939169"/>
            <a:chExt cx="961433" cy="411541"/>
          </a:xfrm>
        </p:grpSpPr>
        <p:sp>
          <p:nvSpPr>
            <p:cNvPr id="127" name="OTLSHAPE_M_9b39fefad822441faaec2498033d8bd1_Shape">
              <a:extLst>
                <a:ext uri="{FF2B5EF4-FFF2-40B4-BE49-F238E27FC236}">
                  <a16:creationId xmlns:a16="http://schemas.microsoft.com/office/drawing/2014/main" id="{412B596B-C8DF-4233-AF3C-4165BB8B813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EB1E4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6F72F4-CAF2-4C44-884E-6AFB3A819E17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 Nov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for PowerPoint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2A0451-C78F-4E0F-9EDA-E8D010BCB188}"/>
              </a:ext>
            </a:extLst>
          </p:cNvPr>
          <p:cNvGraphicFramePr>
            <a:graphicFrameLocks noGrp="1"/>
          </p:cNvGraphicFramePr>
          <p:nvPr/>
        </p:nvGraphicFramePr>
        <p:xfrm>
          <a:off x="1505049" y="2147656"/>
          <a:ext cx="10337796" cy="332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83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45035748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80987752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268185573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70800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29583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8F729E0D-27BC-4A38-9D95-3EB1EF1E9C75}"/>
              </a:ext>
            </a:extLst>
          </p:cNvPr>
          <p:cNvGraphicFramePr>
            <a:graphicFrameLocks noGrp="1"/>
          </p:cNvGraphicFramePr>
          <p:nvPr/>
        </p:nvGraphicFramePr>
        <p:xfrm>
          <a:off x="192190" y="2762975"/>
          <a:ext cx="131285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859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1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3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3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72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3F358DF-1DF8-4344-80E4-F3B8FFD808A7}"/>
              </a:ext>
            </a:extLst>
          </p:cNvPr>
          <p:cNvSpPr/>
          <p:nvPr/>
        </p:nvSpPr>
        <p:spPr>
          <a:xfrm>
            <a:off x="1925098" y="2836000"/>
            <a:ext cx="5268182" cy="225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B760D8-06FA-42C1-BF16-D47FDEB801E8}"/>
              </a:ext>
            </a:extLst>
          </p:cNvPr>
          <p:cNvSpPr/>
          <p:nvPr/>
        </p:nvSpPr>
        <p:spPr>
          <a:xfrm>
            <a:off x="1925097" y="3204824"/>
            <a:ext cx="1763303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C2D56B-8B5B-4923-B83F-6AECB34305FD}"/>
              </a:ext>
            </a:extLst>
          </p:cNvPr>
          <p:cNvSpPr/>
          <p:nvPr/>
        </p:nvSpPr>
        <p:spPr>
          <a:xfrm>
            <a:off x="3065555" y="3573648"/>
            <a:ext cx="1763303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AE27907-1797-49DF-B507-F084CC3C9186}"/>
              </a:ext>
            </a:extLst>
          </p:cNvPr>
          <p:cNvSpPr/>
          <p:nvPr/>
        </p:nvSpPr>
        <p:spPr>
          <a:xfrm>
            <a:off x="4348400" y="3942472"/>
            <a:ext cx="284488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2480F0-3719-44DD-81F8-2C7859D642FA}"/>
              </a:ext>
            </a:extLst>
          </p:cNvPr>
          <p:cNvSpPr/>
          <p:nvPr/>
        </p:nvSpPr>
        <p:spPr>
          <a:xfrm>
            <a:off x="7193280" y="4311296"/>
            <a:ext cx="3811270" cy="2258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130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93A01A5-7517-46D4-AEDA-684B6A6F496A}"/>
              </a:ext>
            </a:extLst>
          </p:cNvPr>
          <p:cNvSpPr/>
          <p:nvPr/>
        </p:nvSpPr>
        <p:spPr>
          <a:xfrm>
            <a:off x="7193280" y="4680120"/>
            <a:ext cx="1312859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C92D15-173F-46B9-91A2-084CB3C19D8F}"/>
              </a:ext>
            </a:extLst>
          </p:cNvPr>
          <p:cNvSpPr/>
          <p:nvPr/>
        </p:nvSpPr>
        <p:spPr>
          <a:xfrm>
            <a:off x="7624487" y="5048942"/>
            <a:ext cx="3380063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7D391A-EA42-4D04-B2AB-E0D2A84D7248}"/>
              </a:ext>
            </a:extLst>
          </p:cNvPr>
          <p:cNvSpPr/>
          <p:nvPr/>
        </p:nvSpPr>
        <p:spPr>
          <a:xfrm>
            <a:off x="1329025" y="2836000"/>
            <a:ext cx="91440" cy="225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4DE62E-0A23-4401-B984-C3792CDBB4CD}"/>
              </a:ext>
            </a:extLst>
          </p:cNvPr>
          <p:cNvSpPr/>
          <p:nvPr/>
        </p:nvSpPr>
        <p:spPr>
          <a:xfrm>
            <a:off x="1329025" y="3204824"/>
            <a:ext cx="9144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35155E-4B91-42D5-9226-69E801AEB0BC}"/>
              </a:ext>
            </a:extLst>
          </p:cNvPr>
          <p:cNvSpPr/>
          <p:nvPr/>
        </p:nvSpPr>
        <p:spPr>
          <a:xfrm>
            <a:off x="1329025" y="3573648"/>
            <a:ext cx="9144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159CB1-9B02-4C5F-8FAB-E88EE5D03DDC}"/>
              </a:ext>
            </a:extLst>
          </p:cNvPr>
          <p:cNvSpPr/>
          <p:nvPr/>
        </p:nvSpPr>
        <p:spPr>
          <a:xfrm>
            <a:off x="1329025" y="3942472"/>
            <a:ext cx="9144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23B05E-05A1-413C-B7FE-ECD97F49A180}"/>
              </a:ext>
            </a:extLst>
          </p:cNvPr>
          <p:cNvSpPr/>
          <p:nvPr/>
        </p:nvSpPr>
        <p:spPr>
          <a:xfrm>
            <a:off x="1329025" y="4311296"/>
            <a:ext cx="91440" cy="2258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FEF97D-C762-43E1-9809-BA862E068E89}"/>
              </a:ext>
            </a:extLst>
          </p:cNvPr>
          <p:cNvSpPr/>
          <p:nvPr/>
        </p:nvSpPr>
        <p:spPr>
          <a:xfrm>
            <a:off x="1329025" y="4680120"/>
            <a:ext cx="91440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AB28C3-95CE-4DF5-86EC-366332D28DFA}"/>
              </a:ext>
            </a:extLst>
          </p:cNvPr>
          <p:cNvSpPr/>
          <p:nvPr/>
        </p:nvSpPr>
        <p:spPr>
          <a:xfrm>
            <a:off x="1329025" y="5048942"/>
            <a:ext cx="91440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2A9F74-40A6-4B8A-A5E0-85F2AF8EDF8E}"/>
              </a:ext>
            </a:extLst>
          </p:cNvPr>
          <p:cNvCxnSpPr>
            <a:stCxn id="103" idx="3"/>
            <a:endCxn id="4" idx="1"/>
          </p:cNvCxnSpPr>
          <p:nvPr/>
        </p:nvCxnSpPr>
        <p:spPr>
          <a:xfrm>
            <a:off x="1420465" y="2948946"/>
            <a:ext cx="50463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753089-AF42-4831-A528-CA354F9AFCA3}"/>
              </a:ext>
            </a:extLst>
          </p:cNvPr>
          <p:cNvCxnSpPr>
            <a:stCxn id="104" idx="3"/>
            <a:endCxn id="96" idx="1"/>
          </p:cNvCxnSpPr>
          <p:nvPr/>
        </p:nvCxnSpPr>
        <p:spPr>
          <a:xfrm>
            <a:off x="1420465" y="3317770"/>
            <a:ext cx="50463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FAFDE-D914-4C4E-B946-0EFDD9D09EF9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1420465" y="3686594"/>
            <a:ext cx="164509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267A8-28D2-4160-84C7-95FCE8C689E5}"/>
              </a:ext>
            </a:extLst>
          </p:cNvPr>
          <p:cNvCxnSpPr>
            <a:endCxn id="98" idx="1"/>
          </p:cNvCxnSpPr>
          <p:nvPr/>
        </p:nvCxnSpPr>
        <p:spPr>
          <a:xfrm flipV="1">
            <a:off x="1420465" y="4055418"/>
            <a:ext cx="2927935" cy="223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86B9C-C937-4EEB-9083-9C4A8983C9F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420465" y="4423125"/>
            <a:ext cx="5772815" cy="111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F7AA1-6EF2-4145-BC4D-E1CCF8DE3794}"/>
              </a:ext>
            </a:extLst>
          </p:cNvPr>
          <p:cNvCxnSpPr>
            <a:stCxn id="108" idx="3"/>
            <a:endCxn id="100" idx="1"/>
          </p:cNvCxnSpPr>
          <p:nvPr/>
        </p:nvCxnSpPr>
        <p:spPr>
          <a:xfrm>
            <a:off x="1420465" y="4793066"/>
            <a:ext cx="577281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D1CE07-37C4-4947-B7D8-22FF941BB7B9}"/>
              </a:ext>
            </a:extLst>
          </p:cNvPr>
          <p:cNvCxnSpPr>
            <a:stCxn id="109" idx="3"/>
            <a:endCxn id="101" idx="1"/>
          </p:cNvCxnSpPr>
          <p:nvPr/>
        </p:nvCxnSpPr>
        <p:spPr>
          <a:xfrm>
            <a:off x="1420465" y="5161888"/>
            <a:ext cx="620402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2684B3-5EDC-4259-B379-7F75AD8C1ED3}"/>
              </a:ext>
            </a:extLst>
          </p:cNvPr>
          <p:cNvSpPr txBox="1"/>
          <p:nvPr/>
        </p:nvSpPr>
        <p:spPr>
          <a:xfrm>
            <a:off x="7185905" y="2825834"/>
            <a:ext cx="83631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2 - Jul 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F238DA-76E0-4FD0-81B1-13984A03B0F8}"/>
              </a:ext>
            </a:extLst>
          </p:cNvPr>
          <p:cNvSpPr txBox="1"/>
          <p:nvPr/>
        </p:nvSpPr>
        <p:spPr>
          <a:xfrm>
            <a:off x="3688400" y="3195012"/>
            <a:ext cx="91326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2 - Mar 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8223230-ECEF-4B5D-863E-20EF06565D2F}"/>
              </a:ext>
            </a:extLst>
          </p:cNvPr>
          <p:cNvSpPr txBox="1"/>
          <p:nvPr/>
        </p:nvSpPr>
        <p:spPr>
          <a:xfrm>
            <a:off x="4828858" y="3563482"/>
            <a:ext cx="9704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Feb 25 - Apr 22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9B19BA-3751-441C-96A8-3DDE4476AFDA}"/>
              </a:ext>
            </a:extLst>
          </p:cNvPr>
          <p:cNvSpPr txBox="1"/>
          <p:nvPr/>
        </p:nvSpPr>
        <p:spPr>
          <a:xfrm>
            <a:off x="7191751" y="3929360"/>
            <a:ext cx="85234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Apr 5 - Jul 17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17B211-8366-4324-9C0D-482E2C94D052}"/>
              </a:ext>
            </a:extLst>
          </p:cNvPr>
          <p:cNvSpPr txBox="1"/>
          <p:nvPr/>
        </p:nvSpPr>
        <p:spPr>
          <a:xfrm>
            <a:off x="11006526" y="4300014"/>
            <a:ext cx="94000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12 - Nov 27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42D947-9C00-4681-8B3F-E84852DA1D87}"/>
              </a:ext>
            </a:extLst>
          </p:cNvPr>
          <p:cNvSpPr txBox="1"/>
          <p:nvPr/>
        </p:nvSpPr>
        <p:spPr>
          <a:xfrm>
            <a:off x="8506139" y="4668988"/>
            <a:ext cx="93358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12 - Aug 19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0D7143-8D52-484C-A79A-A74A67D04404}"/>
              </a:ext>
            </a:extLst>
          </p:cNvPr>
          <p:cNvSpPr txBox="1"/>
          <p:nvPr/>
        </p:nvSpPr>
        <p:spPr>
          <a:xfrm>
            <a:off x="11006526" y="5038776"/>
            <a:ext cx="94000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20 - Nov 27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002A7-998D-40F2-98A6-2780E950CDF2}"/>
              </a:ext>
            </a:extLst>
          </p:cNvPr>
          <p:cNvSpPr txBox="1"/>
          <p:nvPr/>
        </p:nvSpPr>
        <p:spPr>
          <a:xfrm>
            <a:off x="722002" y="21491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275CB-0D47-4D94-A229-6F18F9FFA961}"/>
              </a:ext>
            </a:extLst>
          </p:cNvPr>
          <p:cNvGrpSpPr/>
          <p:nvPr/>
        </p:nvGrpSpPr>
        <p:grpSpPr>
          <a:xfrm>
            <a:off x="1505049" y="5824490"/>
            <a:ext cx="1194193" cy="261610"/>
            <a:chOff x="1505049" y="5824490"/>
            <a:chExt cx="1194193" cy="26161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1E551AA-E353-4B6E-B1BB-DEC7ED1244AF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32EFD7-A06E-4731-8C21-5A988D74290A}"/>
                </a:ext>
              </a:extLst>
            </p:cNvPr>
            <p:cNvSpPr txBox="1"/>
            <p:nvPr/>
          </p:nvSpPr>
          <p:spPr>
            <a:xfrm>
              <a:off x="1773219" y="5824490"/>
              <a:ext cx="9260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Lorem Ipsum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CB6EBAD-E86E-4A52-A296-86DE1DC17704}"/>
              </a:ext>
            </a:extLst>
          </p:cNvPr>
          <p:cNvGrpSpPr/>
          <p:nvPr/>
        </p:nvGrpSpPr>
        <p:grpSpPr>
          <a:xfrm>
            <a:off x="2884432" y="5824490"/>
            <a:ext cx="1194193" cy="261610"/>
            <a:chOff x="1505049" y="5824490"/>
            <a:chExt cx="1194193" cy="26161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6E75932-B719-440F-95F2-5A94F31AA10E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9CCB2F0-6EBB-4C16-86FD-CDAEC29F6C1D}"/>
                </a:ext>
              </a:extLst>
            </p:cNvPr>
            <p:cNvSpPr txBox="1"/>
            <p:nvPr/>
          </p:nvSpPr>
          <p:spPr>
            <a:xfrm>
              <a:off x="1773219" y="5824490"/>
              <a:ext cx="9260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Lorem Ipsum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3E68B3-9800-421E-BDE4-DBED1A159947}"/>
              </a:ext>
            </a:extLst>
          </p:cNvPr>
          <p:cNvGrpSpPr/>
          <p:nvPr/>
        </p:nvGrpSpPr>
        <p:grpSpPr>
          <a:xfrm>
            <a:off x="10731495" y="5842350"/>
            <a:ext cx="1111350" cy="261610"/>
            <a:chOff x="1505049" y="5824490"/>
            <a:chExt cx="1111350" cy="2616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6F7B05C-0A96-4F4F-9798-44DF2A4E5786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A76DC9-3FB5-4095-BBA3-61DC2D4715DA}"/>
                </a:ext>
              </a:extLst>
            </p:cNvPr>
            <p:cNvSpPr txBox="1"/>
            <p:nvPr/>
          </p:nvSpPr>
          <p:spPr>
            <a:xfrm>
              <a:off x="1773219" y="5824490"/>
              <a:ext cx="843180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Completion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35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Roadmap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ABB0EB-82C8-A92A-0226-0E9459DC359F}"/>
              </a:ext>
            </a:extLst>
          </p:cNvPr>
          <p:cNvGraphicFramePr>
            <a:graphicFrameLocks noGrp="1"/>
          </p:cNvGraphicFramePr>
          <p:nvPr/>
        </p:nvGraphicFramePr>
        <p:xfrm>
          <a:off x="1679643" y="1215055"/>
          <a:ext cx="10084331" cy="40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">
                  <a:extLst>
                    <a:ext uri="{9D8B030D-6E8A-4147-A177-3AD203B41FA5}">
                      <a16:colId xmlns:a16="http://schemas.microsoft.com/office/drawing/2014/main" val="1430332248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46958012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32152471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1326480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60929187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09009491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22046408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16099237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79943518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05863045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777309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51558852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77862634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70976865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8960447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8106631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20301136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61300272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82268074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5997939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2406316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18217043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71717169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578848001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93646563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64632460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30536130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37135161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68343626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99574803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216622119"/>
                    </a:ext>
                  </a:extLst>
                </a:gridCol>
              </a:tblGrid>
              <a:tr h="510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0" marR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445805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62682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29091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702712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351780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0231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45213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8548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21F1A9-55A1-834A-A686-967D41196A07}"/>
              </a:ext>
            </a:extLst>
          </p:cNvPr>
          <p:cNvSpPr/>
          <p:nvPr/>
        </p:nvSpPr>
        <p:spPr>
          <a:xfrm>
            <a:off x="2009775" y="1942101"/>
            <a:ext cx="3611495" cy="369332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075A4-985B-ACC6-2F4C-4C6A81D4203D}"/>
              </a:ext>
            </a:extLst>
          </p:cNvPr>
          <p:cNvSpPr txBox="1"/>
          <p:nvPr/>
        </p:nvSpPr>
        <p:spPr>
          <a:xfrm>
            <a:off x="258646" y="2521232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2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B6781-21EB-96EE-78D4-75D463FE26AA}"/>
              </a:ext>
            </a:extLst>
          </p:cNvPr>
          <p:cNvSpPr txBox="1"/>
          <p:nvPr/>
        </p:nvSpPr>
        <p:spPr>
          <a:xfrm>
            <a:off x="258646" y="3069586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BC5BE-5BFA-166C-BB51-D775E0AD289D}"/>
              </a:ext>
            </a:extLst>
          </p:cNvPr>
          <p:cNvSpPr txBox="1"/>
          <p:nvPr/>
        </p:nvSpPr>
        <p:spPr>
          <a:xfrm>
            <a:off x="258646" y="3617940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4 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38938-3A5C-CAF9-3505-CBFD63DE8306}"/>
              </a:ext>
            </a:extLst>
          </p:cNvPr>
          <p:cNvSpPr txBox="1"/>
          <p:nvPr/>
        </p:nvSpPr>
        <p:spPr>
          <a:xfrm>
            <a:off x="258646" y="4166294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5 Label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14A93-B90E-BAEC-5D2B-E3E2DF1B6937}"/>
              </a:ext>
            </a:extLst>
          </p:cNvPr>
          <p:cNvSpPr txBox="1"/>
          <p:nvPr/>
        </p:nvSpPr>
        <p:spPr>
          <a:xfrm>
            <a:off x="258646" y="4714650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6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2F448-694F-588D-04E3-2607EB3148D0}"/>
              </a:ext>
            </a:extLst>
          </p:cNvPr>
          <p:cNvSpPr txBox="1"/>
          <p:nvPr/>
        </p:nvSpPr>
        <p:spPr>
          <a:xfrm>
            <a:off x="258646" y="1972878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1 Label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D40EBD-C289-CB3A-8C37-DC5D1C1335AA}"/>
              </a:ext>
            </a:extLst>
          </p:cNvPr>
          <p:cNvSpPr/>
          <p:nvPr/>
        </p:nvSpPr>
        <p:spPr>
          <a:xfrm>
            <a:off x="2009775" y="1942101"/>
            <a:ext cx="2658995" cy="3693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E2305D-A0DF-A03C-2232-CC3548BC1CF6}"/>
              </a:ext>
            </a:extLst>
          </p:cNvPr>
          <p:cNvSpPr/>
          <p:nvPr/>
        </p:nvSpPr>
        <p:spPr>
          <a:xfrm>
            <a:off x="2971802" y="2490455"/>
            <a:ext cx="2314574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9E357A-BD62-BF53-9B92-E64C83AB4DBB}"/>
              </a:ext>
            </a:extLst>
          </p:cNvPr>
          <p:cNvSpPr/>
          <p:nvPr/>
        </p:nvSpPr>
        <p:spPr>
          <a:xfrm>
            <a:off x="2971801" y="2490455"/>
            <a:ext cx="1412942" cy="3693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565831-563A-50B6-A184-EE1230CF55E9}"/>
              </a:ext>
            </a:extLst>
          </p:cNvPr>
          <p:cNvSpPr/>
          <p:nvPr/>
        </p:nvSpPr>
        <p:spPr>
          <a:xfrm>
            <a:off x="4914799" y="3038809"/>
            <a:ext cx="3914875" cy="36933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F5C71C-5140-CCA7-12F1-FE5340E7A757}"/>
              </a:ext>
            </a:extLst>
          </p:cNvPr>
          <p:cNvSpPr/>
          <p:nvPr/>
        </p:nvSpPr>
        <p:spPr>
          <a:xfrm>
            <a:off x="4914799" y="3038809"/>
            <a:ext cx="981176" cy="36933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4B1145-9F51-D941-CFEB-11A573504601}"/>
              </a:ext>
            </a:extLst>
          </p:cNvPr>
          <p:cNvSpPr/>
          <p:nvPr/>
        </p:nvSpPr>
        <p:spPr>
          <a:xfrm>
            <a:off x="7524649" y="3587163"/>
            <a:ext cx="4239325" cy="36933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6FE4D5-A977-E3FA-4695-AC334198381A}"/>
              </a:ext>
            </a:extLst>
          </p:cNvPr>
          <p:cNvSpPr/>
          <p:nvPr/>
        </p:nvSpPr>
        <p:spPr>
          <a:xfrm>
            <a:off x="7524649" y="3587163"/>
            <a:ext cx="981176" cy="36933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8F4D82-0FB7-727E-D62D-77A009653A8A}"/>
              </a:ext>
            </a:extLst>
          </p:cNvPr>
          <p:cNvSpPr/>
          <p:nvPr/>
        </p:nvSpPr>
        <p:spPr>
          <a:xfrm>
            <a:off x="6562625" y="4113854"/>
            <a:ext cx="3571976" cy="369332"/>
          </a:xfrm>
          <a:prstGeom prst="roundRect">
            <a:avLst>
              <a:gd name="adj" fmla="val 50000"/>
            </a:avLst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78B42A-E14B-949E-7890-5B990802DDA6}"/>
              </a:ext>
            </a:extLst>
          </p:cNvPr>
          <p:cNvSpPr/>
          <p:nvPr/>
        </p:nvSpPr>
        <p:spPr>
          <a:xfrm>
            <a:off x="6562623" y="4113854"/>
            <a:ext cx="2952851" cy="3693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13FC84-07CC-249A-4F95-4CD4F0788097}"/>
              </a:ext>
            </a:extLst>
          </p:cNvPr>
          <p:cNvSpPr/>
          <p:nvPr/>
        </p:nvSpPr>
        <p:spPr>
          <a:xfrm>
            <a:off x="8829674" y="4683871"/>
            <a:ext cx="2276476" cy="369332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79C841-E9B0-90B2-BAEE-4421AB39561E}"/>
              </a:ext>
            </a:extLst>
          </p:cNvPr>
          <p:cNvSpPr/>
          <p:nvPr/>
        </p:nvSpPr>
        <p:spPr>
          <a:xfrm>
            <a:off x="8829674" y="4683871"/>
            <a:ext cx="685800" cy="3693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84B2A6-C6A1-FC42-DAF4-EDA4D9A11547}"/>
              </a:ext>
            </a:extLst>
          </p:cNvPr>
          <p:cNvCxnSpPr/>
          <p:nvPr/>
        </p:nvCxnSpPr>
        <p:spPr>
          <a:xfrm>
            <a:off x="9163050" y="1741746"/>
            <a:ext cx="0" cy="355910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ED80DF8-D993-EA11-2477-41ECFC2DD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0521" y="5804082"/>
            <a:ext cx="355508" cy="355508"/>
          </a:xfrm>
          <a:prstGeom prst="rect">
            <a:avLst/>
          </a:prstGeom>
        </p:spPr>
      </p:pic>
      <p:pic>
        <p:nvPicPr>
          <p:cNvPr id="24" name="Graphic 23" descr="Male profile with solid fill">
            <a:extLst>
              <a:ext uri="{FF2B5EF4-FFF2-40B4-BE49-F238E27FC236}">
                <a16:creationId xmlns:a16="http://schemas.microsoft.com/office/drawing/2014/main" id="{9FA9C558-87B2-9B30-E99C-9C15B84294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0212" y="5804082"/>
            <a:ext cx="355508" cy="355508"/>
          </a:xfrm>
          <a:prstGeom prst="rect">
            <a:avLst/>
          </a:prstGeom>
        </p:spPr>
      </p:pic>
      <p:pic>
        <p:nvPicPr>
          <p:cNvPr id="25" name="Graphic 24" descr="Female Profile with solid fill">
            <a:extLst>
              <a:ext uri="{FF2B5EF4-FFF2-40B4-BE49-F238E27FC236}">
                <a16:creationId xmlns:a16="http://schemas.microsoft.com/office/drawing/2014/main" id="{6065FC55-B54F-09BB-8BCD-B86804FFA1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9903" y="5804082"/>
            <a:ext cx="355508" cy="355508"/>
          </a:xfrm>
          <a:prstGeom prst="rect">
            <a:avLst/>
          </a:prstGeom>
        </p:spPr>
      </p:pic>
      <p:pic>
        <p:nvPicPr>
          <p:cNvPr id="26" name="Graphic 25" descr="School girl with solid fill">
            <a:extLst>
              <a:ext uri="{FF2B5EF4-FFF2-40B4-BE49-F238E27FC236}">
                <a16:creationId xmlns:a16="http://schemas.microsoft.com/office/drawing/2014/main" id="{491D96ED-0684-2F6B-9BFD-6B4E090C43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9594" y="5804082"/>
            <a:ext cx="355508" cy="355508"/>
          </a:xfrm>
          <a:prstGeom prst="rect">
            <a:avLst/>
          </a:prstGeom>
        </p:spPr>
      </p:pic>
      <p:pic>
        <p:nvPicPr>
          <p:cNvPr id="27" name="Graphic 26" descr="User Crown Female with solid fill">
            <a:extLst>
              <a:ext uri="{FF2B5EF4-FFF2-40B4-BE49-F238E27FC236}">
                <a16:creationId xmlns:a16="http://schemas.microsoft.com/office/drawing/2014/main" id="{3F326788-8731-2E7E-DB1D-8B24F66FEFD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39285" y="5804082"/>
            <a:ext cx="355508" cy="355508"/>
          </a:xfrm>
          <a:prstGeom prst="rect">
            <a:avLst/>
          </a:prstGeom>
        </p:spPr>
      </p:pic>
      <p:pic>
        <p:nvPicPr>
          <p:cNvPr id="28" name="Graphic 27" descr="User Crown Male with solid fill">
            <a:extLst>
              <a:ext uri="{FF2B5EF4-FFF2-40B4-BE49-F238E27FC236}">
                <a16:creationId xmlns:a16="http://schemas.microsoft.com/office/drawing/2014/main" id="{B4E0A678-B0BE-8F96-E37C-0B7F5C4B56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8976" y="5804082"/>
            <a:ext cx="355508" cy="3555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673DE0-18F3-05AE-F88F-C1C2CFA3E362}"/>
              </a:ext>
            </a:extLst>
          </p:cNvPr>
          <p:cNvSpPr txBox="1"/>
          <p:nvPr/>
        </p:nvSpPr>
        <p:spPr>
          <a:xfrm>
            <a:off x="2180983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61C47A-700B-2DE7-A30B-A5E277A50D8E}"/>
              </a:ext>
            </a:extLst>
          </p:cNvPr>
          <p:cNvSpPr txBox="1"/>
          <p:nvPr/>
        </p:nvSpPr>
        <p:spPr>
          <a:xfrm>
            <a:off x="3210674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A0E8D-152A-06A0-1C68-15DA27556067}"/>
              </a:ext>
            </a:extLst>
          </p:cNvPr>
          <p:cNvSpPr txBox="1"/>
          <p:nvPr/>
        </p:nvSpPr>
        <p:spPr>
          <a:xfrm>
            <a:off x="4240365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CBB6F-30E7-85E0-1CA7-85BF002AC9FB}"/>
              </a:ext>
            </a:extLst>
          </p:cNvPr>
          <p:cNvSpPr txBox="1"/>
          <p:nvPr/>
        </p:nvSpPr>
        <p:spPr>
          <a:xfrm>
            <a:off x="5270056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C00A5-4E7C-56FF-70A3-F69DB690A812}"/>
              </a:ext>
            </a:extLst>
          </p:cNvPr>
          <p:cNvSpPr txBox="1"/>
          <p:nvPr/>
        </p:nvSpPr>
        <p:spPr>
          <a:xfrm>
            <a:off x="6299747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631E5-362A-D633-E5CA-A835EF2825A3}"/>
              </a:ext>
            </a:extLst>
          </p:cNvPr>
          <p:cNvSpPr txBox="1"/>
          <p:nvPr/>
        </p:nvSpPr>
        <p:spPr>
          <a:xfrm>
            <a:off x="7329436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25B2FE1E-C494-0F5E-B7FA-68549E72AE7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28788" y="2013472"/>
            <a:ext cx="226591" cy="226591"/>
          </a:xfrm>
          <a:prstGeom prst="rect">
            <a:avLst/>
          </a:prstGeom>
        </p:spPr>
      </p:pic>
      <p:pic>
        <p:nvPicPr>
          <p:cNvPr id="36" name="Graphic 35" descr="School girl with solid fill">
            <a:extLst>
              <a:ext uri="{FF2B5EF4-FFF2-40B4-BE49-F238E27FC236}">
                <a16:creationId xmlns:a16="http://schemas.microsoft.com/office/drawing/2014/main" id="{1CB59C56-8251-CCD2-5247-BC50D26A7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63434" y="2013472"/>
            <a:ext cx="226591" cy="226591"/>
          </a:xfrm>
          <a:prstGeom prst="rect">
            <a:avLst/>
          </a:prstGeom>
        </p:spPr>
      </p:pic>
      <p:pic>
        <p:nvPicPr>
          <p:cNvPr id="37" name="Graphic 36" descr="User Crown Male with solid fill">
            <a:extLst>
              <a:ext uri="{FF2B5EF4-FFF2-40B4-BE49-F238E27FC236}">
                <a16:creationId xmlns:a16="http://schemas.microsoft.com/office/drawing/2014/main" id="{F03E8F37-A679-B075-F3C4-86703491AEE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46536" y="3110180"/>
            <a:ext cx="226591" cy="226591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AD0046C3-7ED9-3EE8-8506-754AC5389AE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661573" y="3658534"/>
            <a:ext cx="226591" cy="226591"/>
          </a:xfrm>
          <a:prstGeom prst="rect">
            <a:avLst/>
          </a:prstGeom>
        </p:spPr>
      </p:pic>
      <p:pic>
        <p:nvPicPr>
          <p:cNvPr id="39" name="Graphic 38" descr="Male profile with solid fill">
            <a:extLst>
              <a:ext uri="{FF2B5EF4-FFF2-40B4-BE49-F238E27FC236}">
                <a16:creationId xmlns:a16="http://schemas.microsoft.com/office/drawing/2014/main" id="{5C6BC3DB-87B8-2F4B-FD1D-4BFE64AFD5D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888164" y="3658534"/>
            <a:ext cx="226591" cy="226591"/>
          </a:xfrm>
          <a:prstGeom prst="rect">
            <a:avLst/>
          </a:prstGeom>
        </p:spPr>
      </p:pic>
      <p:pic>
        <p:nvPicPr>
          <p:cNvPr id="40" name="Graphic 39" descr="User Crown Female with solid fill">
            <a:extLst>
              <a:ext uri="{FF2B5EF4-FFF2-40B4-BE49-F238E27FC236}">
                <a16:creationId xmlns:a16="http://schemas.microsoft.com/office/drawing/2014/main" id="{7603E0B9-925C-A92B-FC83-A2A4BDD7761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21808" y="4185225"/>
            <a:ext cx="226591" cy="226591"/>
          </a:xfrm>
          <a:prstGeom prst="rect">
            <a:avLst/>
          </a:prstGeom>
        </p:spPr>
      </p:pic>
      <p:pic>
        <p:nvPicPr>
          <p:cNvPr id="41" name="Graphic 40" descr="School girl with solid fill">
            <a:extLst>
              <a:ext uri="{FF2B5EF4-FFF2-40B4-BE49-F238E27FC236}">
                <a16:creationId xmlns:a16="http://schemas.microsoft.com/office/drawing/2014/main" id="{9ADB1BE3-7A62-945C-8569-BB94106BB2C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56454" y="4185225"/>
            <a:ext cx="226591" cy="226591"/>
          </a:xfrm>
          <a:prstGeom prst="rect">
            <a:avLst/>
          </a:prstGeom>
        </p:spPr>
      </p:pic>
      <p:pic>
        <p:nvPicPr>
          <p:cNvPr id="42" name="Graphic 41" descr="Male profile with solid fill">
            <a:extLst>
              <a:ext uri="{FF2B5EF4-FFF2-40B4-BE49-F238E27FC236}">
                <a16:creationId xmlns:a16="http://schemas.microsoft.com/office/drawing/2014/main" id="{A130A5A3-8697-CCFC-64B7-DD75052DBD25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180744" y="4185225"/>
            <a:ext cx="226591" cy="22659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D0FE85B-A09C-F5DF-1546-CD3589600F62}"/>
              </a:ext>
            </a:extLst>
          </p:cNvPr>
          <p:cNvGrpSpPr/>
          <p:nvPr/>
        </p:nvGrpSpPr>
        <p:grpSpPr>
          <a:xfrm>
            <a:off x="10259027" y="5866352"/>
            <a:ext cx="1504947" cy="293238"/>
            <a:chOff x="8991601" y="5814581"/>
            <a:chExt cx="1895474" cy="36933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567E68D-4707-DCB1-6C71-32DCC49C8AF3}"/>
                </a:ext>
              </a:extLst>
            </p:cNvPr>
            <p:cNvSpPr/>
            <p:nvPr/>
          </p:nvSpPr>
          <p:spPr>
            <a:xfrm>
              <a:off x="8991601" y="5814581"/>
              <a:ext cx="1895474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509666C-C4E3-731A-8F38-2414A6B9D134}"/>
                </a:ext>
              </a:extLst>
            </p:cNvPr>
            <p:cNvSpPr/>
            <p:nvPr/>
          </p:nvSpPr>
          <p:spPr>
            <a:xfrm>
              <a:off x="8991601" y="5814581"/>
              <a:ext cx="1009648" cy="3693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0CCB8D-14E3-DD5C-ED4B-A73A88CAEAB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671588" y="2126767"/>
            <a:ext cx="338187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4B0577-F432-DCF9-934B-BBEF4317885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671588" y="2675121"/>
            <a:ext cx="1300213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29E4BF-2CB0-4AEA-D622-394B470FE0BB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1671588" y="3223475"/>
            <a:ext cx="3243211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B3FBB4-5FB7-6763-9D52-FA49E5D6722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671588" y="3771829"/>
            <a:ext cx="5853061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6E0BE-4685-A569-6B5F-6BD81486A51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79643" y="4298520"/>
            <a:ext cx="4882980" cy="10832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FF3B7B-3342-BA42-F850-AD51D0794085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1671588" y="4868537"/>
            <a:ext cx="7158086" cy="2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7725874C-B74F-C08C-0049-6B260BA1A980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698" y="2561826"/>
            <a:ext cx="226591" cy="226591"/>
          </a:xfrm>
          <a:prstGeom prst="rect">
            <a:avLst/>
          </a:prstGeom>
        </p:spPr>
      </p:pic>
      <p:pic>
        <p:nvPicPr>
          <p:cNvPr id="53" name="Graphic 52" descr="Female Profile with solid fill">
            <a:extLst>
              <a:ext uri="{FF2B5EF4-FFF2-40B4-BE49-F238E27FC236}">
                <a16:creationId xmlns:a16="http://schemas.microsoft.com/office/drawing/2014/main" id="{8DB96630-DBAD-EA40-F4C7-AECA4E0CDCAF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099427" y="2561826"/>
            <a:ext cx="226591" cy="226591"/>
          </a:xfrm>
          <a:prstGeom prst="rect">
            <a:avLst/>
          </a:prstGeom>
        </p:spPr>
      </p:pic>
      <p:pic>
        <p:nvPicPr>
          <p:cNvPr id="54" name="Graphic 53" descr="User Crown Female with solid fill">
            <a:extLst>
              <a:ext uri="{FF2B5EF4-FFF2-40B4-BE49-F238E27FC236}">
                <a16:creationId xmlns:a16="http://schemas.microsoft.com/office/drawing/2014/main" id="{874CDFAD-5DA9-F0C9-1574-D06F3146822F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522156" y="4755242"/>
            <a:ext cx="226591" cy="226591"/>
          </a:xfrm>
          <a:prstGeom prst="rect">
            <a:avLst/>
          </a:prstGeom>
        </p:spPr>
      </p:pic>
      <p:pic>
        <p:nvPicPr>
          <p:cNvPr id="55" name="Graphic 54" descr="School girl with solid fill">
            <a:extLst>
              <a:ext uri="{FF2B5EF4-FFF2-40B4-BE49-F238E27FC236}">
                <a16:creationId xmlns:a16="http://schemas.microsoft.com/office/drawing/2014/main" id="{4EA50A0B-A889-7963-7639-AB09E4BA57C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295565" y="4755242"/>
            <a:ext cx="226591" cy="22659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438234A-5C01-0726-889B-099CF358693E}"/>
              </a:ext>
            </a:extLst>
          </p:cNvPr>
          <p:cNvSpPr txBox="1"/>
          <p:nvPr/>
        </p:nvSpPr>
        <p:spPr>
          <a:xfrm>
            <a:off x="8840436" y="5307612"/>
            <a:ext cx="6642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E33602-5FC4-F364-B0B3-1F927EC5436D}"/>
              </a:ext>
            </a:extLst>
          </p:cNvPr>
          <p:cNvSpPr txBox="1"/>
          <p:nvPr/>
        </p:nvSpPr>
        <p:spPr>
          <a:xfrm>
            <a:off x="258646" y="2182678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2 – Dec 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B471B1-2430-BC0D-ACE1-FA17A02070BF}"/>
              </a:ext>
            </a:extLst>
          </p:cNvPr>
          <p:cNvSpPr txBox="1"/>
          <p:nvPr/>
        </p:nvSpPr>
        <p:spPr>
          <a:xfrm>
            <a:off x="258646" y="2732161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5 – Dec 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98D79E-4214-4728-D54A-19470BF141A1}"/>
              </a:ext>
            </a:extLst>
          </p:cNvPr>
          <p:cNvSpPr txBox="1"/>
          <p:nvPr/>
        </p:nvSpPr>
        <p:spPr>
          <a:xfrm>
            <a:off x="258646" y="3281644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11 – Dec 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AE9EFB-4AE6-8CA3-D3DC-6A956F2FDF99}"/>
              </a:ext>
            </a:extLst>
          </p:cNvPr>
          <p:cNvSpPr txBox="1"/>
          <p:nvPr/>
        </p:nvSpPr>
        <p:spPr>
          <a:xfrm>
            <a:off x="258646" y="3831127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19 – Dec 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E90837-C997-7244-0C97-D8EA6ABE3CB2}"/>
              </a:ext>
            </a:extLst>
          </p:cNvPr>
          <p:cNvSpPr txBox="1"/>
          <p:nvPr/>
        </p:nvSpPr>
        <p:spPr>
          <a:xfrm>
            <a:off x="258646" y="4380610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16 – Dec 26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A80F1-F95C-651A-323C-ACA7EE07DD1D}"/>
              </a:ext>
            </a:extLst>
          </p:cNvPr>
          <p:cNvSpPr txBox="1"/>
          <p:nvPr/>
        </p:nvSpPr>
        <p:spPr>
          <a:xfrm>
            <a:off x="258646" y="4930092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23 – Dec 29</a:t>
            </a:r>
          </a:p>
        </p:txBody>
      </p:sp>
    </p:spTree>
    <p:extLst>
      <p:ext uri="{BB962C8B-B14F-4D97-AF65-F5344CB8AC3E}">
        <p14:creationId xmlns:p14="http://schemas.microsoft.com/office/powerpoint/2010/main" val="768468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1100</Words>
  <Application>Microsoft Office PowerPoint</Application>
  <PresentationFormat>Widescreen</PresentationFormat>
  <Paragraphs>482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1_Template PresentationGo</vt:lpstr>
      <vt:lpstr>1_Template PresentationGo Dark</vt:lpstr>
      <vt:lpstr>2_Template PresentationGo</vt:lpstr>
      <vt:lpstr>2_Template PresentationGo Dark</vt:lpstr>
      <vt:lpstr>3_Template PresentationGO</vt:lpstr>
      <vt:lpstr>3_Template PresentationGO Dark</vt:lpstr>
      <vt:lpstr>Minimalist Gantt Chart – Slide Template</vt:lpstr>
      <vt:lpstr>Gantt Chart – Slide Template</vt:lpstr>
      <vt:lpstr>Project Timeline for PowerPoint</vt:lpstr>
      <vt:lpstr>Project Roadmap – Slide Template</vt:lpstr>
      <vt:lpstr>Full-Width Yearly Gantt Chart – Slide Template</vt:lpstr>
      <vt:lpstr>Minimalist Gantt Chart – Slide Template</vt:lpstr>
      <vt:lpstr>Gantt Chart – Slide Template</vt:lpstr>
      <vt:lpstr>Project Timeline for PowerPoint</vt:lpstr>
      <vt:lpstr>Project Roadmap – Slide Template</vt:lpstr>
      <vt:lpstr>Full-Width Yearly Gantt Chart – Slide Template</vt:lpstr>
    </vt:vector>
  </TitlesOfParts>
  <Company>Meijer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Rangel, Rodrigo</dc:creator>
  <cp:lastModifiedBy>Rangel, Rodrigo</cp:lastModifiedBy>
  <cp:revision>1</cp:revision>
  <dcterms:created xsi:type="dcterms:W3CDTF">2024-11-15T20:36:51Z</dcterms:created>
  <dcterms:modified xsi:type="dcterms:W3CDTF">2024-11-15T20:42:41Z</dcterms:modified>
</cp:coreProperties>
</file>