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9"/>
  </p:notesMasterIdLst>
  <p:sldIdLst>
    <p:sldId id="347" r:id="rId4"/>
    <p:sldId id="348" r:id="rId5"/>
    <p:sldId id="346" r:id="rId6"/>
    <p:sldId id="349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AAB"/>
    <a:srgbClr val="F595A6"/>
    <a:srgbClr val="CEBA8B"/>
    <a:srgbClr val="D0BA94"/>
    <a:srgbClr val="941651"/>
    <a:srgbClr val="A26700"/>
    <a:srgbClr val="FF9BA4"/>
    <a:srgbClr val="254470"/>
    <a:srgbClr val="3BC7E2"/>
    <a:srgbClr val="FFD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6292" autoAdjust="0"/>
  </p:normalViewPr>
  <p:slideViewPr>
    <p:cSldViewPr snapToGrid="0" showGuides="1">
      <p:cViewPr varScale="1">
        <p:scale>
          <a:sx n="147" d="100"/>
          <a:sy n="147" d="100"/>
        </p:scale>
        <p:origin x="1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E979DDB-B023-AF8D-29B3-2F1C5573B18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427C8-62F9-5284-EC34-A0C29C904950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6341A51E-B330-5634-2944-9901A23126CF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520326D-AFDD-5C2F-4A54-B8E06FCD7D7B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id="{85FE9508-C2FE-4A5C-8191-E7D6ADA8BF3D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6E72AED-CA63-0A16-F72B-0AA6AABB2A20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A1F8-18A7-8019-CD07-220896CD697A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074D3-C15F-86B5-DBBD-330DAE68E803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23E7F-0841-8741-174F-8067480F4402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D6207-1017-1AFF-E7ED-888C041046B0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5-Step Decision Funnel – Slide Template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4BA884-0E5A-0915-AC54-5B8A63BAF736}"/>
              </a:ext>
            </a:extLst>
          </p:cNvPr>
          <p:cNvGrpSpPr/>
          <p:nvPr/>
        </p:nvGrpSpPr>
        <p:grpSpPr>
          <a:xfrm>
            <a:off x="8281889" y="2853234"/>
            <a:ext cx="2926080" cy="1293661"/>
            <a:chOff x="8921977" y="1468930"/>
            <a:chExt cx="2788127" cy="32903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49845B-A6F9-312C-B468-6E1917A296FA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lIns="9144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02. 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FB8D7C-2B72-CFB7-4D5E-BF453F2CE1FD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21135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D0ABF6-EE7E-005B-6F55-42ED5EEDBE32}"/>
              </a:ext>
            </a:extLst>
          </p:cNvPr>
          <p:cNvGrpSpPr/>
          <p:nvPr/>
        </p:nvGrpSpPr>
        <p:grpSpPr>
          <a:xfrm>
            <a:off x="8281889" y="4409063"/>
            <a:ext cx="2926080" cy="1293661"/>
            <a:chOff x="8921977" y="1468930"/>
            <a:chExt cx="2788127" cy="32903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774BF5-FF3C-E0F3-F3C2-B176C3A6BEA3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txBody>
            <a:bodyPr wrap="square" lIns="9144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>
                      <a:lumMod val="75000"/>
                    </a:schemeClr>
                  </a:solidFill>
                </a:rPr>
                <a:t>04. 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483238-B548-0DF2-2737-7BD18B3FF493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21135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876FA8-A368-2C3F-C1DA-548D6ED6367D}"/>
              </a:ext>
            </a:extLst>
          </p:cNvPr>
          <p:cNvGrpSpPr/>
          <p:nvPr/>
        </p:nvGrpSpPr>
        <p:grpSpPr>
          <a:xfrm>
            <a:off x="984031" y="3605836"/>
            <a:ext cx="2926080" cy="1108998"/>
            <a:chOff x="8921977" y="1468930"/>
            <a:chExt cx="2788127" cy="2820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C33D3B-10BA-3B16-C8A4-4330E2FF8287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4">
                      <a:lumMod val="75000"/>
                    </a:schemeClr>
                  </a:solidFill>
                </a:rPr>
                <a:t>03. 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986E9D-2FCD-4A65-5D17-625A77802A93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AF49C79-0EFA-3BD6-63F2-460BAB2AF8BF}"/>
              </a:ext>
            </a:extLst>
          </p:cNvPr>
          <p:cNvGrpSpPr/>
          <p:nvPr/>
        </p:nvGrpSpPr>
        <p:grpSpPr>
          <a:xfrm>
            <a:off x="984031" y="4847442"/>
            <a:ext cx="2926080" cy="1108998"/>
            <a:chOff x="8921977" y="1468930"/>
            <a:chExt cx="2788127" cy="28206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76DA8E-8B86-8405-0AA9-E88FA8512EB6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5">
                      <a:lumMod val="75000"/>
                    </a:schemeClr>
                  </a:solidFill>
                </a:rPr>
                <a:t>05. 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0A346A-C304-9F51-EA23-4D1239805E3F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163E02-C854-32EB-2DDB-DD1E83294138}"/>
              </a:ext>
            </a:extLst>
          </p:cNvPr>
          <p:cNvGrpSpPr/>
          <p:nvPr/>
        </p:nvGrpSpPr>
        <p:grpSpPr>
          <a:xfrm>
            <a:off x="984031" y="2364231"/>
            <a:ext cx="2926080" cy="1108998"/>
            <a:chOff x="8921977" y="1468930"/>
            <a:chExt cx="2788127" cy="28206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7A01D16-A93B-241C-99A7-BAB7CD0F53BA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rgbClr val="805AAB">
                <a:alpha val="20000"/>
              </a:srgb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805AAB"/>
                  </a:solidFill>
                </a:rPr>
                <a:t>01. Lorem Ipsum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6189C3-6031-F95D-0E00-B81AE030BD95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B7362F-49C3-A88D-8B7E-13712DCF0476}"/>
              </a:ext>
            </a:extLst>
          </p:cNvPr>
          <p:cNvSpPr txBox="1"/>
          <p:nvPr/>
        </p:nvSpPr>
        <p:spPr>
          <a:xfrm>
            <a:off x="3077769" y="1516704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0C990C-6C00-A9CE-9465-AACF466890B1}"/>
              </a:ext>
            </a:extLst>
          </p:cNvPr>
          <p:cNvSpPr txBox="1"/>
          <p:nvPr/>
        </p:nvSpPr>
        <p:spPr>
          <a:xfrm>
            <a:off x="5266510" y="944781"/>
            <a:ext cx="1658980" cy="461665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E6DC0-9813-8CA4-A3BE-57AA96512323}"/>
              </a:ext>
            </a:extLst>
          </p:cNvPr>
          <p:cNvSpPr txBox="1"/>
          <p:nvPr/>
        </p:nvSpPr>
        <p:spPr>
          <a:xfrm>
            <a:off x="7728595" y="1516703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r>
              <a:rPr lang="en-US" sz="2000" b="1" noProof="1">
                <a:solidFill>
                  <a:schemeClr val="accent6"/>
                </a:solidFill>
              </a:rPr>
              <a:t>Lorem Ipsum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9538C-EE6A-5561-2321-7D2BBF66D63E}"/>
              </a:ext>
            </a:extLst>
          </p:cNvPr>
          <p:cNvGrpSpPr/>
          <p:nvPr/>
        </p:nvGrpSpPr>
        <p:grpSpPr>
          <a:xfrm>
            <a:off x="4617632" y="1448690"/>
            <a:ext cx="2956737" cy="4703434"/>
            <a:chOff x="4617632" y="1448690"/>
            <a:chExt cx="2956737" cy="4703434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0E895D7-50E3-F34A-3CD9-FDD4C2DD6DF3}"/>
                </a:ext>
              </a:extLst>
            </p:cNvPr>
            <p:cNvSpPr/>
            <p:nvPr/>
          </p:nvSpPr>
          <p:spPr>
            <a:xfrm>
              <a:off x="5538564" y="4959698"/>
              <a:ext cx="1119413" cy="743029"/>
            </a:xfrm>
            <a:custGeom>
              <a:avLst/>
              <a:gdLst>
                <a:gd name="connsiteX0" fmla="*/ 559708 w 1119413"/>
                <a:gd name="connsiteY0" fmla="*/ 0 h 743029"/>
                <a:gd name="connsiteX1" fmla="*/ 1119413 w 1119413"/>
                <a:gd name="connsiteY1" fmla="*/ 248584 h 743029"/>
                <a:gd name="connsiteX2" fmla="*/ 1119413 w 1119413"/>
                <a:gd name="connsiteY2" fmla="*/ 269448 h 743029"/>
                <a:gd name="connsiteX3" fmla="*/ 872740 w 1119413"/>
                <a:gd name="connsiteY3" fmla="*/ 475500 h 743029"/>
                <a:gd name="connsiteX4" fmla="*/ 859633 w 1119413"/>
                <a:gd name="connsiteY4" fmla="*/ 478665 h 743029"/>
                <a:gd name="connsiteX5" fmla="*/ 828972 w 1119413"/>
                <a:gd name="connsiteY5" fmla="*/ 503659 h 743029"/>
                <a:gd name="connsiteX6" fmla="*/ 786492 w 1119413"/>
                <a:gd name="connsiteY6" fmla="*/ 626902 h 743029"/>
                <a:gd name="connsiteX7" fmla="*/ 788307 w 1119413"/>
                <a:gd name="connsiteY7" fmla="*/ 645046 h 743029"/>
                <a:gd name="connsiteX8" fmla="*/ 788307 w 1119413"/>
                <a:gd name="connsiteY8" fmla="*/ 649584 h 743029"/>
                <a:gd name="connsiteX9" fmla="*/ 558800 w 1119413"/>
                <a:gd name="connsiteY9" fmla="*/ 743029 h 743029"/>
                <a:gd name="connsiteX10" fmla="*/ 329293 w 1119413"/>
                <a:gd name="connsiteY10" fmla="*/ 649584 h 743029"/>
                <a:gd name="connsiteX11" fmla="*/ 329293 w 1119413"/>
                <a:gd name="connsiteY11" fmla="*/ 645046 h 743029"/>
                <a:gd name="connsiteX12" fmla="*/ 331105 w 1119413"/>
                <a:gd name="connsiteY12" fmla="*/ 626902 h 743029"/>
                <a:gd name="connsiteX13" fmla="*/ 288754 w 1119413"/>
                <a:gd name="connsiteY13" fmla="*/ 504042 h 743029"/>
                <a:gd name="connsiteX14" fmla="*/ 257030 w 1119413"/>
                <a:gd name="connsiteY14" fmla="*/ 478001 h 743029"/>
                <a:gd name="connsiteX15" fmla="*/ 246674 w 1119413"/>
                <a:gd name="connsiteY15" fmla="*/ 475500 h 743029"/>
                <a:gd name="connsiteX16" fmla="*/ 0 w 1119413"/>
                <a:gd name="connsiteY16" fmla="*/ 269448 h 743029"/>
                <a:gd name="connsiteX17" fmla="*/ 0 w 1119413"/>
                <a:gd name="connsiteY17" fmla="*/ 248584 h 743029"/>
                <a:gd name="connsiteX18" fmla="*/ 559708 w 1119413"/>
                <a:gd name="connsiteY18" fmla="*/ 0 h 7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9413" h="743029">
                  <a:moveTo>
                    <a:pt x="559708" y="0"/>
                  </a:moveTo>
                  <a:cubicBezTo>
                    <a:pt x="869042" y="0"/>
                    <a:pt x="1119413" y="111589"/>
                    <a:pt x="1119413" y="248584"/>
                  </a:cubicBezTo>
                  <a:lnTo>
                    <a:pt x="1119413" y="269448"/>
                  </a:lnTo>
                  <a:cubicBezTo>
                    <a:pt x="1119413" y="355070"/>
                    <a:pt x="1021612" y="430768"/>
                    <a:pt x="872740" y="475500"/>
                  </a:cubicBezTo>
                  <a:lnTo>
                    <a:pt x="859633" y="478665"/>
                  </a:lnTo>
                  <a:lnTo>
                    <a:pt x="828972" y="503659"/>
                  </a:lnTo>
                  <a:cubicBezTo>
                    <a:pt x="791594" y="547291"/>
                    <a:pt x="786492" y="598324"/>
                    <a:pt x="786492" y="626902"/>
                  </a:cubicBezTo>
                  <a:cubicBezTo>
                    <a:pt x="786492" y="633252"/>
                    <a:pt x="788307" y="638695"/>
                    <a:pt x="788307" y="645046"/>
                  </a:cubicBezTo>
                  <a:lnTo>
                    <a:pt x="788307" y="649584"/>
                  </a:lnTo>
                  <a:cubicBezTo>
                    <a:pt x="788307" y="701295"/>
                    <a:pt x="685798" y="743029"/>
                    <a:pt x="558800" y="743029"/>
                  </a:cubicBezTo>
                  <a:cubicBezTo>
                    <a:pt x="431799" y="743029"/>
                    <a:pt x="329293" y="701295"/>
                    <a:pt x="329293" y="649584"/>
                  </a:cubicBezTo>
                  <a:cubicBezTo>
                    <a:pt x="329293" y="648677"/>
                    <a:pt x="327478" y="651397"/>
                    <a:pt x="329293" y="645046"/>
                  </a:cubicBezTo>
                  <a:cubicBezTo>
                    <a:pt x="331105" y="638695"/>
                    <a:pt x="330201" y="665006"/>
                    <a:pt x="331105" y="626902"/>
                  </a:cubicBezTo>
                  <a:cubicBezTo>
                    <a:pt x="331786" y="598324"/>
                    <a:pt x="326344" y="547802"/>
                    <a:pt x="288754" y="504042"/>
                  </a:cubicBezTo>
                  <a:lnTo>
                    <a:pt x="257030" y="478001"/>
                  </a:lnTo>
                  <a:lnTo>
                    <a:pt x="246674" y="475500"/>
                  </a:lnTo>
                  <a:cubicBezTo>
                    <a:pt x="97802" y="430768"/>
                    <a:pt x="0" y="355070"/>
                    <a:pt x="0" y="269448"/>
                  </a:cubicBezTo>
                  <a:lnTo>
                    <a:pt x="0" y="248584"/>
                  </a:lnTo>
                  <a:cubicBezTo>
                    <a:pt x="0" y="111589"/>
                    <a:pt x="250372" y="0"/>
                    <a:pt x="5597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4">
              <a:extLst>
                <a:ext uri="{FF2B5EF4-FFF2-40B4-BE49-F238E27FC236}">
                  <a16:creationId xmlns:a16="http://schemas.microsoft.com/office/drawing/2014/main" id="{C0EC2FD3-B109-4778-A801-D5A6A1E22927}"/>
                </a:ext>
              </a:extLst>
            </p:cNvPr>
            <p:cNvSpPr/>
            <p:nvPr/>
          </p:nvSpPr>
          <p:spPr>
            <a:xfrm>
              <a:off x="5538564" y="4959698"/>
              <a:ext cx="1119413" cy="497165"/>
            </a:xfrm>
            <a:custGeom>
              <a:avLst/>
              <a:gdLst>
                <a:gd name="connsiteX0" fmla="*/ 357645 w 357645"/>
                <a:gd name="connsiteY0" fmla="*/ 79421 h 158841"/>
                <a:gd name="connsiteX1" fmla="*/ 178823 w 357645"/>
                <a:gd name="connsiteY1" fmla="*/ 158841 h 158841"/>
                <a:gd name="connsiteX2" fmla="*/ 0 w 357645"/>
                <a:gd name="connsiteY2" fmla="*/ 79421 h 158841"/>
                <a:gd name="connsiteX3" fmla="*/ 178823 w 357645"/>
                <a:gd name="connsiteY3" fmla="*/ 0 h 158841"/>
                <a:gd name="connsiteX4" fmla="*/ 357645 w 357645"/>
                <a:gd name="connsiteY4" fmla="*/ 79421 h 15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45" h="158841">
                  <a:moveTo>
                    <a:pt x="357645" y="79421"/>
                  </a:moveTo>
                  <a:cubicBezTo>
                    <a:pt x="357645" y="123284"/>
                    <a:pt x="277584" y="158841"/>
                    <a:pt x="178823" y="158841"/>
                  </a:cubicBezTo>
                  <a:cubicBezTo>
                    <a:pt x="80062" y="158841"/>
                    <a:pt x="0" y="123284"/>
                    <a:pt x="0" y="79421"/>
                  </a:cubicBezTo>
                  <a:cubicBezTo>
                    <a:pt x="0" y="35558"/>
                    <a:pt x="80062" y="0"/>
                    <a:pt x="178823" y="0"/>
                  </a:cubicBezTo>
                  <a:cubicBezTo>
                    <a:pt x="277584" y="0"/>
                    <a:pt x="357645" y="35558"/>
                    <a:pt x="357645" y="79421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EBCC9D7F-5B8A-D414-93CE-BABCBF869C37}"/>
                </a:ext>
              </a:extLst>
            </p:cNvPr>
            <p:cNvSpPr/>
            <p:nvPr/>
          </p:nvSpPr>
          <p:spPr>
            <a:xfrm>
              <a:off x="5788029" y="5060401"/>
              <a:ext cx="620482" cy="275799"/>
            </a:xfrm>
            <a:custGeom>
              <a:avLst/>
              <a:gdLst>
                <a:gd name="connsiteX0" fmla="*/ 198241 w 198240"/>
                <a:gd name="connsiteY0" fmla="*/ 44058 h 88116"/>
                <a:gd name="connsiteX1" fmla="*/ 99121 w 198240"/>
                <a:gd name="connsiteY1" fmla="*/ 88116 h 88116"/>
                <a:gd name="connsiteX2" fmla="*/ 0 w 198240"/>
                <a:gd name="connsiteY2" fmla="*/ 44058 h 88116"/>
                <a:gd name="connsiteX3" fmla="*/ 99121 w 198240"/>
                <a:gd name="connsiteY3" fmla="*/ 0 h 88116"/>
                <a:gd name="connsiteX4" fmla="*/ 198241 w 198240"/>
                <a:gd name="connsiteY4" fmla="*/ 44058 h 8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40" h="88116">
                  <a:moveTo>
                    <a:pt x="198241" y="44058"/>
                  </a:moveTo>
                  <a:cubicBezTo>
                    <a:pt x="198241" y="68391"/>
                    <a:pt x="153863" y="88116"/>
                    <a:pt x="99121" y="88116"/>
                  </a:cubicBezTo>
                  <a:cubicBezTo>
                    <a:pt x="44378" y="88116"/>
                    <a:pt x="0" y="68391"/>
                    <a:pt x="0" y="44058"/>
                  </a:cubicBezTo>
                  <a:cubicBezTo>
                    <a:pt x="0" y="19725"/>
                    <a:pt x="44378" y="0"/>
                    <a:pt x="99121" y="0"/>
                  </a:cubicBezTo>
                  <a:cubicBezTo>
                    <a:pt x="153864" y="0"/>
                    <a:pt x="198241" y="19725"/>
                    <a:pt x="198241" y="4405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C11743-CED9-8701-4D54-0E08F264AAEA}"/>
                </a:ext>
              </a:extLst>
            </p:cNvPr>
            <p:cNvSpPr/>
            <p:nvPr/>
          </p:nvSpPr>
          <p:spPr>
            <a:xfrm>
              <a:off x="5396141" y="4373622"/>
              <a:ext cx="1404258" cy="932638"/>
            </a:xfrm>
            <a:custGeom>
              <a:avLst/>
              <a:gdLst>
                <a:gd name="connsiteX0" fmla="*/ 702128 w 1404258"/>
                <a:gd name="connsiteY0" fmla="*/ 0 h 932638"/>
                <a:gd name="connsiteX1" fmla="*/ 1404258 w 1404258"/>
                <a:gd name="connsiteY1" fmla="*/ 312088 h 932638"/>
                <a:gd name="connsiteX2" fmla="*/ 1404258 w 1404258"/>
                <a:gd name="connsiteY2" fmla="*/ 338398 h 932638"/>
                <a:gd name="connsiteX3" fmla="*/ 1094509 w 1404258"/>
                <a:gd name="connsiteY3" fmla="*/ 597192 h 932638"/>
                <a:gd name="connsiteX4" fmla="*/ 1082186 w 1404258"/>
                <a:gd name="connsiteY4" fmla="*/ 600166 h 932638"/>
                <a:gd name="connsiteX5" fmla="*/ 1043272 w 1404258"/>
                <a:gd name="connsiteY5" fmla="*/ 632076 h 932638"/>
                <a:gd name="connsiteX6" fmla="*/ 989693 w 1404258"/>
                <a:gd name="connsiteY6" fmla="*/ 786576 h 932638"/>
                <a:gd name="connsiteX7" fmla="*/ 991508 w 1404258"/>
                <a:gd name="connsiteY7" fmla="*/ 809256 h 932638"/>
                <a:gd name="connsiteX8" fmla="*/ 991508 w 1404258"/>
                <a:gd name="connsiteY8" fmla="*/ 815606 h 932638"/>
                <a:gd name="connsiteX9" fmla="*/ 703036 w 1404258"/>
                <a:gd name="connsiteY9" fmla="*/ 932638 h 932638"/>
                <a:gd name="connsiteX10" fmla="*/ 414563 w 1404258"/>
                <a:gd name="connsiteY10" fmla="*/ 815606 h 932638"/>
                <a:gd name="connsiteX11" fmla="*/ 414563 w 1404258"/>
                <a:gd name="connsiteY11" fmla="*/ 809256 h 932638"/>
                <a:gd name="connsiteX12" fmla="*/ 416379 w 1404258"/>
                <a:gd name="connsiteY12" fmla="*/ 786576 h 932638"/>
                <a:gd name="connsiteX13" fmla="*/ 362928 w 1404258"/>
                <a:gd name="connsiteY13" fmla="*/ 632203 h 932638"/>
                <a:gd name="connsiteX14" fmla="*/ 324627 w 1404258"/>
                <a:gd name="connsiteY14" fmla="*/ 600782 h 932638"/>
                <a:gd name="connsiteX15" fmla="*/ 309749 w 1404258"/>
                <a:gd name="connsiteY15" fmla="*/ 597192 h 932638"/>
                <a:gd name="connsiteX16" fmla="*/ 0 w 1404258"/>
                <a:gd name="connsiteY16" fmla="*/ 338398 h 932638"/>
                <a:gd name="connsiteX17" fmla="*/ 0 w 1404258"/>
                <a:gd name="connsiteY17" fmla="*/ 312088 h 932638"/>
                <a:gd name="connsiteX18" fmla="*/ 702128 w 1404258"/>
                <a:gd name="connsiteY18" fmla="*/ 0 h 9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4258" h="932638">
                  <a:moveTo>
                    <a:pt x="702128" y="0"/>
                  </a:moveTo>
                  <a:cubicBezTo>
                    <a:pt x="1089479" y="0"/>
                    <a:pt x="1404258" y="139715"/>
                    <a:pt x="1404258" y="312088"/>
                  </a:cubicBezTo>
                  <a:lnTo>
                    <a:pt x="1404258" y="338398"/>
                  </a:lnTo>
                  <a:cubicBezTo>
                    <a:pt x="1404258" y="446133"/>
                    <a:pt x="1281298" y="541110"/>
                    <a:pt x="1094509" y="597192"/>
                  </a:cubicBezTo>
                  <a:lnTo>
                    <a:pt x="1082186" y="600166"/>
                  </a:lnTo>
                  <a:lnTo>
                    <a:pt x="1043272" y="632076"/>
                  </a:lnTo>
                  <a:cubicBezTo>
                    <a:pt x="996327" y="686893"/>
                    <a:pt x="989693" y="750512"/>
                    <a:pt x="989693" y="786576"/>
                  </a:cubicBezTo>
                  <a:cubicBezTo>
                    <a:pt x="989693" y="793831"/>
                    <a:pt x="990601" y="801997"/>
                    <a:pt x="991508" y="809256"/>
                  </a:cubicBezTo>
                  <a:lnTo>
                    <a:pt x="991508" y="815606"/>
                  </a:lnTo>
                  <a:cubicBezTo>
                    <a:pt x="991508" y="880021"/>
                    <a:pt x="862692" y="932638"/>
                    <a:pt x="703036" y="932638"/>
                  </a:cubicBezTo>
                  <a:cubicBezTo>
                    <a:pt x="543377" y="932638"/>
                    <a:pt x="414563" y="880021"/>
                    <a:pt x="414563" y="815606"/>
                  </a:cubicBezTo>
                  <a:cubicBezTo>
                    <a:pt x="414563" y="812883"/>
                    <a:pt x="413656" y="816514"/>
                    <a:pt x="414563" y="809256"/>
                  </a:cubicBezTo>
                  <a:cubicBezTo>
                    <a:pt x="415471" y="801997"/>
                    <a:pt x="415471" y="833751"/>
                    <a:pt x="416379" y="786576"/>
                  </a:cubicBezTo>
                  <a:cubicBezTo>
                    <a:pt x="417059" y="751193"/>
                    <a:pt x="410085" y="687233"/>
                    <a:pt x="362928" y="632203"/>
                  </a:cubicBezTo>
                  <a:lnTo>
                    <a:pt x="324627" y="600782"/>
                  </a:lnTo>
                  <a:lnTo>
                    <a:pt x="309749" y="597192"/>
                  </a:lnTo>
                  <a:cubicBezTo>
                    <a:pt x="122961" y="541110"/>
                    <a:pt x="0" y="446133"/>
                    <a:pt x="0" y="338398"/>
                  </a:cubicBezTo>
                  <a:lnTo>
                    <a:pt x="0" y="312088"/>
                  </a:lnTo>
                  <a:cubicBezTo>
                    <a:pt x="0" y="139715"/>
                    <a:pt x="313872" y="0"/>
                    <a:pt x="70212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4861005-31CD-98F7-A555-6674AFC0A479}"/>
                </a:ext>
              </a:extLst>
            </p:cNvPr>
            <p:cNvSpPr/>
            <p:nvPr/>
          </p:nvSpPr>
          <p:spPr>
            <a:xfrm>
              <a:off x="5396143" y="4373623"/>
              <a:ext cx="1404255" cy="624179"/>
            </a:xfrm>
            <a:custGeom>
              <a:avLst/>
              <a:gdLst>
                <a:gd name="connsiteX0" fmla="*/ 448651 w 448650"/>
                <a:gd name="connsiteY0" fmla="*/ 99710 h 199421"/>
                <a:gd name="connsiteX1" fmla="*/ 224325 w 448650"/>
                <a:gd name="connsiteY1" fmla="*/ 199421 h 199421"/>
                <a:gd name="connsiteX2" fmla="*/ 0 w 448650"/>
                <a:gd name="connsiteY2" fmla="*/ 99710 h 199421"/>
                <a:gd name="connsiteX3" fmla="*/ 224325 w 448650"/>
                <a:gd name="connsiteY3" fmla="*/ 0 h 199421"/>
                <a:gd name="connsiteX4" fmla="*/ 448651 w 448650"/>
                <a:gd name="connsiteY4" fmla="*/ 99710 h 19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50" h="199421">
                  <a:moveTo>
                    <a:pt x="448651" y="99710"/>
                  </a:moveTo>
                  <a:cubicBezTo>
                    <a:pt x="448651" y="154779"/>
                    <a:pt x="348217" y="199421"/>
                    <a:pt x="224325" y="199421"/>
                  </a:cubicBezTo>
                  <a:cubicBezTo>
                    <a:pt x="100434" y="199421"/>
                    <a:pt x="0" y="154779"/>
                    <a:pt x="0" y="99710"/>
                  </a:cubicBezTo>
                  <a:cubicBezTo>
                    <a:pt x="0" y="44642"/>
                    <a:pt x="100434" y="0"/>
                    <a:pt x="224325" y="0"/>
                  </a:cubicBezTo>
                  <a:cubicBezTo>
                    <a:pt x="348217" y="0"/>
                    <a:pt x="448651" y="44642"/>
                    <a:pt x="448651" y="9971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59AD4FFD-2F1C-E0C3-D608-A83A40C3FF16}"/>
                </a:ext>
              </a:extLst>
            </p:cNvPr>
            <p:cNvSpPr/>
            <p:nvPr/>
          </p:nvSpPr>
          <p:spPr>
            <a:xfrm>
              <a:off x="5709107" y="4499729"/>
              <a:ext cx="778326" cy="344749"/>
            </a:xfrm>
            <a:custGeom>
              <a:avLst/>
              <a:gdLst>
                <a:gd name="connsiteX0" fmla="*/ 248671 w 248670"/>
                <a:gd name="connsiteY0" fmla="*/ 55073 h 110145"/>
                <a:gd name="connsiteX1" fmla="*/ 124335 w 248670"/>
                <a:gd name="connsiteY1" fmla="*/ 110145 h 110145"/>
                <a:gd name="connsiteX2" fmla="*/ 0 w 248670"/>
                <a:gd name="connsiteY2" fmla="*/ 55073 h 110145"/>
                <a:gd name="connsiteX3" fmla="*/ 124335 w 248670"/>
                <a:gd name="connsiteY3" fmla="*/ 0 h 110145"/>
                <a:gd name="connsiteX4" fmla="*/ 248671 w 248670"/>
                <a:gd name="connsiteY4" fmla="*/ 55073 h 11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0" h="110145">
                  <a:moveTo>
                    <a:pt x="248671" y="55073"/>
                  </a:moveTo>
                  <a:cubicBezTo>
                    <a:pt x="248671" y="85488"/>
                    <a:pt x="193004" y="110145"/>
                    <a:pt x="124335" y="110145"/>
                  </a:cubicBezTo>
                  <a:cubicBezTo>
                    <a:pt x="55667" y="110145"/>
                    <a:pt x="0" y="85488"/>
                    <a:pt x="0" y="55073"/>
                  </a:cubicBezTo>
                  <a:cubicBezTo>
                    <a:pt x="0" y="24657"/>
                    <a:pt x="55667" y="0"/>
                    <a:pt x="124335" y="0"/>
                  </a:cubicBezTo>
                  <a:cubicBezTo>
                    <a:pt x="193004" y="0"/>
                    <a:pt x="248671" y="24657"/>
                    <a:pt x="248671" y="550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932E80D-54DF-B8C8-353E-F0461B536356}"/>
                </a:ext>
              </a:extLst>
            </p:cNvPr>
            <p:cNvSpPr/>
            <p:nvPr/>
          </p:nvSpPr>
          <p:spPr>
            <a:xfrm>
              <a:off x="5231949" y="3667790"/>
              <a:ext cx="1732643" cy="1148563"/>
            </a:xfrm>
            <a:custGeom>
              <a:avLst/>
              <a:gdLst>
                <a:gd name="connsiteX0" fmla="*/ 866322 w 1732643"/>
                <a:gd name="connsiteY0" fmla="*/ 0 h 1148563"/>
                <a:gd name="connsiteX1" fmla="*/ 1732643 w 1732643"/>
                <a:gd name="connsiteY1" fmla="*/ 384668 h 1148563"/>
                <a:gd name="connsiteX2" fmla="*/ 1732643 w 1732643"/>
                <a:gd name="connsiteY2" fmla="*/ 416422 h 1148563"/>
                <a:gd name="connsiteX3" fmla="*/ 1350917 w 1732643"/>
                <a:gd name="connsiteY3" fmla="*/ 735354 h 1148563"/>
                <a:gd name="connsiteX4" fmla="*/ 1328576 w 1732643"/>
                <a:gd name="connsiteY4" fmla="*/ 740741 h 1148563"/>
                <a:gd name="connsiteX5" fmla="*/ 1282700 w 1732643"/>
                <a:gd name="connsiteY5" fmla="*/ 778454 h 1148563"/>
                <a:gd name="connsiteX6" fmla="*/ 1217386 w 1732643"/>
                <a:gd name="connsiteY6" fmla="*/ 968932 h 1148563"/>
                <a:gd name="connsiteX7" fmla="*/ 1220106 w 1732643"/>
                <a:gd name="connsiteY7" fmla="*/ 997055 h 1148563"/>
                <a:gd name="connsiteX8" fmla="*/ 1220106 w 1732643"/>
                <a:gd name="connsiteY8" fmla="*/ 1004313 h 1148563"/>
                <a:gd name="connsiteX9" fmla="*/ 865413 w 1732643"/>
                <a:gd name="connsiteY9" fmla="*/ 1148563 h 1148563"/>
                <a:gd name="connsiteX10" fmla="*/ 510721 w 1732643"/>
                <a:gd name="connsiteY10" fmla="*/ 1004313 h 1148563"/>
                <a:gd name="connsiteX11" fmla="*/ 510721 w 1732643"/>
                <a:gd name="connsiteY11" fmla="*/ 997055 h 1148563"/>
                <a:gd name="connsiteX12" fmla="*/ 513444 w 1732643"/>
                <a:gd name="connsiteY12" fmla="*/ 968932 h 1148563"/>
                <a:gd name="connsiteX13" fmla="*/ 448256 w 1732643"/>
                <a:gd name="connsiteY13" fmla="*/ 778454 h 1148563"/>
                <a:gd name="connsiteX14" fmla="*/ 401571 w 1732643"/>
                <a:gd name="connsiteY14" fmla="*/ 740139 h 1148563"/>
                <a:gd name="connsiteX15" fmla="*/ 381727 w 1732643"/>
                <a:gd name="connsiteY15" fmla="*/ 735354 h 1148563"/>
                <a:gd name="connsiteX16" fmla="*/ 0 w 1732643"/>
                <a:gd name="connsiteY16" fmla="*/ 416422 h 1148563"/>
                <a:gd name="connsiteX17" fmla="*/ 0 w 1732643"/>
                <a:gd name="connsiteY17" fmla="*/ 384668 h 1148563"/>
                <a:gd name="connsiteX18" fmla="*/ 866322 w 1732643"/>
                <a:gd name="connsiteY18" fmla="*/ 0 h 114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32643" h="1148563">
                  <a:moveTo>
                    <a:pt x="866322" y="0"/>
                  </a:moveTo>
                  <a:cubicBezTo>
                    <a:pt x="1345293" y="0"/>
                    <a:pt x="1732643" y="172376"/>
                    <a:pt x="1732643" y="384668"/>
                  </a:cubicBezTo>
                  <a:lnTo>
                    <a:pt x="1732643" y="416422"/>
                  </a:lnTo>
                  <a:cubicBezTo>
                    <a:pt x="1732643" y="549105"/>
                    <a:pt x="1581334" y="666195"/>
                    <a:pt x="1350917" y="735354"/>
                  </a:cubicBezTo>
                  <a:lnTo>
                    <a:pt x="1328576" y="740741"/>
                  </a:lnTo>
                  <a:lnTo>
                    <a:pt x="1282700" y="778454"/>
                  </a:lnTo>
                  <a:cubicBezTo>
                    <a:pt x="1224699" y="846284"/>
                    <a:pt x="1216705" y="924703"/>
                    <a:pt x="1217386" y="968932"/>
                  </a:cubicBezTo>
                  <a:cubicBezTo>
                    <a:pt x="1217386" y="978910"/>
                    <a:pt x="1219198" y="987984"/>
                    <a:pt x="1220106" y="997055"/>
                  </a:cubicBezTo>
                  <a:lnTo>
                    <a:pt x="1220106" y="1004313"/>
                  </a:lnTo>
                  <a:cubicBezTo>
                    <a:pt x="1220106" y="1084152"/>
                    <a:pt x="1061358" y="1148563"/>
                    <a:pt x="865413" y="1148563"/>
                  </a:cubicBezTo>
                  <a:cubicBezTo>
                    <a:pt x="669472" y="1148563"/>
                    <a:pt x="510721" y="1084152"/>
                    <a:pt x="510721" y="1004313"/>
                  </a:cubicBezTo>
                  <a:cubicBezTo>
                    <a:pt x="510721" y="1002501"/>
                    <a:pt x="508909" y="1007036"/>
                    <a:pt x="510721" y="997055"/>
                  </a:cubicBezTo>
                  <a:cubicBezTo>
                    <a:pt x="512536" y="987076"/>
                    <a:pt x="513444" y="978006"/>
                    <a:pt x="513444" y="968932"/>
                  </a:cubicBezTo>
                  <a:cubicBezTo>
                    <a:pt x="514803" y="924703"/>
                    <a:pt x="506468" y="846284"/>
                    <a:pt x="448256" y="778454"/>
                  </a:cubicBezTo>
                  <a:lnTo>
                    <a:pt x="401571" y="740139"/>
                  </a:lnTo>
                  <a:lnTo>
                    <a:pt x="381727" y="735354"/>
                  </a:lnTo>
                  <a:cubicBezTo>
                    <a:pt x="151309" y="666195"/>
                    <a:pt x="0" y="549105"/>
                    <a:pt x="0" y="416422"/>
                  </a:cubicBezTo>
                  <a:lnTo>
                    <a:pt x="0" y="384668"/>
                  </a:lnTo>
                  <a:cubicBezTo>
                    <a:pt x="0" y="172376"/>
                    <a:pt x="388256" y="0"/>
                    <a:pt x="8663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2002ABA0-56B1-3718-374B-D5810ADCD0E6}"/>
                </a:ext>
              </a:extLst>
            </p:cNvPr>
            <p:cNvSpPr/>
            <p:nvPr/>
          </p:nvSpPr>
          <p:spPr>
            <a:xfrm>
              <a:off x="5231950" y="3666886"/>
              <a:ext cx="1732640" cy="769337"/>
            </a:xfrm>
            <a:custGeom>
              <a:avLst/>
              <a:gdLst>
                <a:gd name="connsiteX0" fmla="*/ 553568 w 553567"/>
                <a:gd name="connsiteY0" fmla="*/ 122899 h 245798"/>
                <a:gd name="connsiteX1" fmla="*/ 276784 w 553567"/>
                <a:gd name="connsiteY1" fmla="*/ 245798 h 245798"/>
                <a:gd name="connsiteX2" fmla="*/ 0 w 553567"/>
                <a:gd name="connsiteY2" fmla="*/ 122899 h 245798"/>
                <a:gd name="connsiteX3" fmla="*/ 276784 w 553567"/>
                <a:gd name="connsiteY3" fmla="*/ 0 h 245798"/>
                <a:gd name="connsiteX4" fmla="*/ 553568 w 553567"/>
                <a:gd name="connsiteY4" fmla="*/ 122899 h 24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67" h="245798">
                  <a:moveTo>
                    <a:pt x="553568" y="122899"/>
                  </a:moveTo>
                  <a:cubicBezTo>
                    <a:pt x="553568" y="190774"/>
                    <a:pt x="429647" y="245798"/>
                    <a:pt x="276784" y="245798"/>
                  </a:cubicBezTo>
                  <a:cubicBezTo>
                    <a:pt x="123920" y="245798"/>
                    <a:pt x="0" y="190774"/>
                    <a:pt x="0" y="122899"/>
                  </a:cubicBezTo>
                  <a:cubicBezTo>
                    <a:pt x="0" y="55024"/>
                    <a:pt x="123920" y="0"/>
                    <a:pt x="276784" y="0"/>
                  </a:cubicBezTo>
                  <a:cubicBezTo>
                    <a:pt x="429647" y="0"/>
                    <a:pt x="553568" y="55024"/>
                    <a:pt x="553568" y="122899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3101155-FC16-32B3-3F41-F1F6098DF37D}"/>
                </a:ext>
              </a:extLst>
            </p:cNvPr>
            <p:cNvSpPr/>
            <p:nvPr/>
          </p:nvSpPr>
          <p:spPr>
            <a:xfrm>
              <a:off x="5616578" y="3802970"/>
              <a:ext cx="963385" cy="428215"/>
            </a:xfrm>
            <a:custGeom>
              <a:avLst/>
              <a:gdLst>
                <a:gd name="connsiteX0" fmla="*/ 307795 w 307795"/>
                <a:gd name="connsiteY0" fmla="*/ 68406 h 136812"/>
                <a:gd name="connsiteX1" fmla="*/ 153898 w 307795"/>
                <a:gd name="connsiteY1" fmla="*/ 136812 h 136812"/>
                <a:gd name="connsiteX2" fmla="*/ 0 w 307795"/>
                <a:gd name="connsiteY2" fmla="*/ 68406 h 136812"/>
                <a:gd name="connsiteX3" fmla="*/ 153898 w 307795"/>
                <a:gd name="connsiteY3" fmla="*/ 0 h 136812"/>
                <a:gd name="connsiteX4" fmla="*/ 307795 w 307795"/>
                <a:gd name="connsiteY4" fmla="*/ 68406 h 13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95" h="136812">
                  <a:moveTo>
                    <a:pt x="307795" y="68406"/>
                  </a:moveTo>
                  <a:cubicBezTo>
                    <a:pt x="307795" y="106186"/>
                    <a:pt x="238893" y="136812"/>
                    <a:pt x="153898" y="136812"/>
                  </a:cubicBezTo>
                  <a:cubicBezTo>
                    <a:pt x="68903" y="136812"/>
                    <a:pt x="0" y="106186"/>
                    <a:pt x="0" y="68406"/>
                  </a:cubicBezTo>
                  <a:cubicBezTo>
                    <a:pt x="0" y="30626"/>
                    <a:pt x="68903" y="0"/>
                    <a:pt x="153898" y="0"/>
                  </a:cubicBezTo>
                  <a:cubicBezTo>
                    <a:pt x="238893" y="0"/>
                    <a:pt x="307795" y="30626"/>
                    <a:pt x="307795" y="6840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892E8F-1C64-9838-04FC-DC207BFBF011}"/>
                </a:ext>
              </a:extLst>
            </p:cNvPr>
            <p:cNvSpPr/>
            <p:nvPr/>
          </p:nvSpPr>
          <p:spPr>
            <a:xfrm>
              <a:off x="5034192" y="2781422"/>
              <a:ext cx="2128157" cy="1411663"/>
            </a:xfrm>
            <a:custGeom>
              <a:avLst/>
              <a:gdLst>
                <a:gd name="connsiteX0" fmla="*/ 1064079 w 2128157"/>
                <a:gd name="connsiteY0" fmla="*/ 0 h 1411663"/>
                <a:gd name="connsiteX1" fmla="*/ 2128157 w 2128157"/>
                <a:gd name="connsiteY1" fmla="*/ 472670 h 1411663"/>
                <a:gd name="connsiteX2" fmla="*/ 2128157 w 2128157"/>
                <a:gd name="connsiteY2" fmla="*/ 511682 h 1411663"/>
                <a:gd name="connsiteX3" fmla="*/ 1659082 w 2128157"/>
                <a:gd name="connsiteY3" fmla="*/ 903690 h 1411663"/>
                <a:gd name="connsiteX4" fmla="*/ 1627667 w 2128157"/>
                <a:gd name="connsiteY4" fmla="*/ 911259 h 1411663"/>
                <a:gd name="connsiteX5" fmla="*/ 1620153 w 2128157"/>
                <a:gd name="connsiteY5" fmla="*/ 916463 h 1411663"/>
                <a:gd name="connsiteX6" fmla="*/ 1498597 w 2128157"/>
                <a:gd name="connsiteY6" fmla="*/ 1191205 h 1411663"/>
                <a:gd name="connsiteX7" fmla="*/ 1501320 w 2128157"/>
                <a:gd name="connsiteY7" fmla="*/ 1225678 h 1411663"/>
                <a:gd name="connsiteX8" fmla="*/ 1501320 w 2128157"/>
                <a:gd name="connsiteY8" fmla="*/ 1234752 h 1411663"/>
                <a:gd name="connsiteX9" fmla="*/ 1064985 w 2128157"/>
                <a:gd name="connsiteY9" fmla="*/ 1411663 h 1411663"/>
                <a:gd name="connsiteX10" fmla="*/ 628648 w 2128157"/>
                <a:gd name="connsiteY10" fmla="*/ 1234752 h 1411663"/>
                <a:gd name="connsiteX11" fmla="*/ 628648 w 2128157"/>
                <a:gd name="connsiteY11" fmla="*/ 1225678 h 1411663"/>
                <a:gd name="connsiteX12" fmla="*/ 631371 w 2128157"/>
                <a:gd name="connsiteY12" fmla="*/ 1191205 h 1411663"/>
                <a:gd name="connsiteX13" fmla="*/ 509814 w 2128157"/>
                <a:gd name="connsiteY13" fmla="*/ 916723 h 1411663"/>
                <a:gd name="connsiteX14" fmla="*/ 502289 w 2128157"/>
                <a:gd name="connsiteY14" fmla="*/ 911474 h 1411663"/>
                <a:gd name="connsiteX15" fmla="*/ 469075 w 2128157"/>
                <a:gd name="connsiteY15" fmla="*/ 903451 h 1411663"/>
                <a:gd name="connsiteX16" fmla="*/ 0 w 2128157"/>
                <a:gd name="connsiteY16" fmla="*/ 511682 h 1411663"/>
                <a:gd name="connsiteX17" fmla="*/ 0 w 2128157"/>
                <a:gd name="connsiteY17" fmla="*/ 472670 h 1411663"/>
                <a:gd name="connsiteX18" fmla="*/ 1064079 w 2128157"/>
                <a:gd name="connsiteY18" fmla="*/ 0 h 14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157" h="1411663">
                  <a:moveTo>
                    <a:pt x="1064079" y="0"/>
                  </a:moveTo>
                  <a:cubicBezTo>
                    <a:pt x="1651906" y="0"/>
                    <a:pt x="2128157" y="212292"/>
                    <a:pt x="2128157" y="472670"/>
                  </a:cubicBezTo>
                  <a:lnTo>
                    <a:pt x="2128157" y="511682"/>
                  </a:lnTo>
                  <a:cubicBezTo>
                    <a:pt x="2128157" y="674986"/>
                    <a:pt x="1942122" y="818796"/>
                    <a:pt x="1659082" y="903690"/>
                  </a:cubicBezTo>
                  <a:lnTo>
                    <a:pt x="1627667" y="911259"/>
                  </a:lnTo>
                  <a:lnTo>
                    <a:pt x="1620153" y="916463"/>
                  </a:lnTo>
                  <a:cubicBezTo>
                    <a:pt x="1511397" y="1006539"/>
                    <a:pt x="1497011" y="1127697"/>
                    <a:pt x="1498597" y="1191205"/>
                  </a:cubicBezTo>
                  <a:cubicBezTo>
                    <a:pt x="1498597" y="1202998"/>
                    <a:pt x="1499504" y="1213884"/>
                    <a:pt x="1501320" y="1225678"/>
                  </a:cubicBezTo>
                  <a:lnTo>
                    <a:pt x="1501320" y="1234752"/>
                  </a:lnTo>
                  <a:cubicBezTo>
                    <a:pt x="1501320" y="1332732"/>
                    <a:pt x="1306283" y="1411663"/>
                    <a:pt x="1064985" y="1411663"/>
                  </a:cubicBezTo>
                  <a:cubicBezTo>
                    <a:pt x="823685" y="1411663"/>
                    <a:pt x="628648" y="1332732"/>
                    <a:pt x="628648" y="1234752"/>
                  </a:cubicBezTo>
                  <a:cubicBezTo>
                    <a:pt x="628648" y="1232029"/>
                    <a:pt x="627740" y="1237472"/>
                    <a:pt x="628648" y="1225678"/>
                  </a:cubicBezTo>
                  <a:cubicBezTo>
                    <a:pt x="629555" y="1213884"/>
                    <a:pt x="629555" y="1263782"/>
                    <a:pt x="631371" y="1191205"/>
                  </a:cubicBezTo>
                  <a:cubicBezTo>
                    <a:pt x="632957" y="1127697"/>
                    <a:pt x="618571" y="1007232"/>
                    <a:pt x="509814" y="916723"/>
                  </a:cubicBezTo>
                  <a:lnTo>
                    <a:pt x="502289" y="911474"/>
                  </a:lnTo>
                  <a:lnTo>
                    <a:pt x="469075" y="903451"/>
                  </a:lnTo>
                  <a:cubicBezTo>
                    <a:pt x="186036" y="818371"/>
                    <a:pt x="0" y="674418"/>
                    <a:pt x="0" y="511682"/>
                  </a:cubicBezTo>
                  <a:lnTo>
                    <a:pt x="0" y="472670"/>
                  </a:lnTo>
                  <a:cubicBezTo>
                    <a:pt x="0" y="211385"/>
                    <a:pt x="476251" y="0"/>
                    <a:pt x="106407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8BDA93D-64B2-474A-FB8D-E147B04C70F8}"/>
                </a:ext>
              </a:extLst>
            </p:cNvPr>
            <p:cNvSpPr/>
            <p:nvPr/>
          </p:nvSpPr>
          <p:spPr>
            <a:xfrm>
              <a:off x="5034193" y="2780513"/>
              <a:ext cx="2128154" cy="945340"/>
            </a:xfrm>
            <a:custGeom>
              <a:avLst/>
              <a:gdLst>
                <a:gd name="connsiteX0" fmla="*/ 679932 w 679931"/>
                <a:gd name="connsiteY0" fmla="*/ 151015 h 302030"/>
                <a:gd name="connsiteX1" fmla="*/ 339966 w 679931"/>
                <a:gd name="connsiteY1" fmla="*/ 302030 h 302030"/>
                <a:gd name="connsiteX2" fmla="*/ 0 w 679931"/>
                <a:gd name="connsiteY2" fmla="*/ 151015 h 302030"/>
                <a:gd name="connsiteX3" fmla="*/ 339966 w 679931"/>
                <a:gd name="connsiteY3" fmla="*/ 0 h 302030"/>
                <a:gd name="connsiteX4" fmla="*/ 679932 w 679931"/>
                <a:gd name="connsiteY4" fmla="*/ 151015 h 3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931" h="302030">
                  <a:moveTo>
                    <a:pt x="679932" y="151015"/>
                  </a:moveTo>
                  <a:cubicBezTo>
                    <a:pt x="679932" y="234419"/>
                    <a:pt x="527724" y="302030"/>
                    <a:pt x="339966" y="302030"/>
                  </a:cubicBezTo>
                  <a:cubicBezTo>
                    <a:pt x="152208" y="302030"/>
                    <a:pt x="0" y="234419"/>
                    <a:pt x="0" y="151015"/>
                  </a:cubicBezTo>
                  <a:cubicBezTo>
                    <a:pt x="0" y="67612"/>
                    <a:pt x="152208" y="0"/>
                    <a:pt x="339966" y="0"/>
                  </a:cubicBezTo>
                  <a:cubicBezTo>
                    <a:pt x="527724" y="0"/>
                    <a:pt x="679932" y="67612"/>
                    <a:pt x="679932" y="15101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05C9BEFD-0B8A-8FC6-5868-BF35FB0CA325}"/>
                </a:ext>
              </a:extLst>
            </p:cNvPr>
            <p:cNvSpPr/>
            <p:nvPr/>
          </p:nvSpPr>
          <p:spPr>
            <a:xfrm>
              <a:off x="5535842" y="2981012"/>
              <a:ext cx="1124856" cy="498978"/>
            </a:xfrm>
            <a:custGeom>
              <a:avLst/>
              <a:gdLst>
                <a:gd name="connsiteX0" fmla="*/ 359384 w 359384"/>
                <a:gd name="connsiteY0" fmla="*/ 79711 h 159420"/>
                <a:gd name="connsiteX1" fmla="*/ 179692 w 359384"/>
                <a:gd name="connsiteY1" fmla="*/ 159421 h 159420"/>
                <a:gd name="connsiteX2" fmla="*/ 0 w 359384"/>
                <a:gd name="connsiteY2" fmla="*/ 79711 h 159420"/>
                <a:gd name="connsiteX3" fmla="*/ 179692 w 359384"/>
                <a:gd name="connsiteY3" fmla="*/ 0 h 159420"/>
                <a:gd name="connsiteX4" fmla="*/ 359384 w 359384"/>
                <a:gd name="connsiteY4" fmla="*/ 79711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84" h="159420">
                  <a:moveTo>
                    <a:pt x="359384" y="79711"/>
                  </a:moveTo>
                  <a:cubicBezTo>
                    <a:pt x="359384" y="123733"/>
                    <a:pt x="278933" y="159421"/>
                    <a:pt x="179692" y="159421"/>
                  </a:cubicBezTo>
                  <a:cubicBezTo>
                    <a:pt x="80451" y="159421"/>
                    <a:pt x="0" y="123733"/>
                    <a:pt x="0" y="79711"/>
                  </a:cubicBezTo>
                  <a:cubicBezTo>
                    <a:pt x="0" y="35688"/>
                    <a:pt x="80451" y="0"/>
                    <a:pt x="179692" y="0"/>
                  </a:cubicBezTo>
                  <a:cubicBezTo>
                    <a:pt x="278933" y="0"/>
                    <a:pt x="359384" y="35688"/>
                    <a:pt x="359384" y="797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F65B380-F323-50F1-DB0F-EE4730EAD928}"/>
                </a:ext>
              </a:extLst>
            </p:cNvPr>
            <p:cNvSpPr/>
            <p:nvPr/>
          </p:nvSpPr>
          <p:spPr>
            <a:xfrm>
              <a:off x="4837343" y="1760781"/>
              <a:ext cx="2521855" cy="1672942"/>
            </a:xfrm>
            <a:custGeom>
              <a:avLst/>
              <a:gdLst>
                <a:gd name="connsiteX0" fmla="*/ 1260928 w 2521855"/>
                <a:gd name="connsiteY0" fmla="*/ 0 h 1672942"/>
                <a:gd name="connsiteX1" fmla="*/ 2521855 w 2521855"/>
                <a:gd name="connsiteY1" fmla="*/ 559764 h 1672942"/>
                <a:gd name="connsiteX2" fmla="*/ 2521855 w 2521855"/>
                <a:gd name="connsiteY2" fmla="*/ 606034 h 1672942"/>
                <a:gd name="connsiteX3" fmla="*/ 1966053 w 2521855"/>
                <a:gd name="connsiteY3" fmla="*/ 1070257 h 1672942"/>
                <a:gd name="connsiteX4" fmla="*/ 1930894 w 2521855"/>
                <a:gd name="connsiteY4" fmla="*/ 1078724 h 1672942"/>
                <a:gd name="connsiteX5" fmla="*/ 1919489 w 2521855"/>
                <a:gd name="connsiteY5" fmla="*/ 1086609 h 1672942"/>
                <a:gd name="connsiteX6" fmla="*/ 1775276 w 2521855"/>
                <a:gd name="connsiteY6" fmla="*/ 1411660 h 1672942"/>
                <a:gd name="connsiteX7" fmla="*/ 1778906 w 2521855"/>
                <a:gd name="connsiteY7" fmla="*/ 1452484 h 1672942"/>
                <a:gd name="connsiteX8" fmla="*/ 1778906 w 2521855"/>
                <a:gd name="connsiteY8" fmla="*/ 1463370 h 1672942"/>
                <a:gd name="connsiteX9" fmla="*/ 1261835 w 2521855"/>
                <a:gd name="connsiteY9" fmla="*/ 1672942 h 1672942"/>
                <a:gd name="connsiteX10" fmla="*/ 744763 w 2521855"/>
                <a:gd name="connsiteY10" fmla="*/ 1463370 h 1672942"/>
                <a:gd name="connsiteX11" fmla="*/ 744763 w 2521855"/>
                <a:gd name="connsiteY11" fmla="*/ 1452484 h 1672942"/>
                <a:gd name="connsiteX12" fmla="*/ 748391 w 2521855"/>
                <a:gd name="connsiteY12" fmla="*/ 1411660 h 1672942"/>
                <a:gd name="connsiteX13" fmla="*/ 603879 w 2521855"/>
                <a:gd name="connsiteY13" fmla="*/ 1086646 h 1672942"/>
                <a:gd name="connsiteX14" fmla="*/ 593293 w 2521855"/>
                <a:gd name="connsiteY14" fmla="*/ 1079285 h 1672942"/>
                <a:gd name="connsiteX15" fmla="*/ 555802 w 2521855"/>
                <a:gd name="connsiteY15" fmla="*/ 1070257 h 1672942"/>
                <a:gd name="connsiteX16" fmla="*/ 0 w 2521855"/>
                <a:gd name="connsiteY16" fmla="*/ 606034 h 1672942"/>
                <a:gd name="connsiteX17" fmla="*/ 0 w 2521855"/>
                <a:gd name="connsiteY17" fmla="*/ 559764 h 1672942"/>
                <a:gd name="connsiteX18" fmla="*/ 1260928 w 2521855"/>
                <a:gd name="connsiteY18" fmla="*/ 0 h 167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1855" h="1672942">
                  <a:moveTo>
                    <a:pt x="1260928" y="0"/>
                  </a:moveTo>
                  <a:cubicBezTo>
                    <a:pt x="1957612" y="0"/>
                    <a:pt x="2521855" y="250396"/>
                    <a:pt x="2521855" y="559764"/>
                  </a:cubicBezTo>
                  <a:lnTo>
                    <a:pt x="2521855" y="606034"/>
                  </a:lnTo>
                  <a:cubicBezTo>
                    <a:pt x="2521855" y="799389"/>
                    <a:pt x="2301448" y="969708"/>
                    <a:pt x="1966053" y="1070257"/>
                  </a:cubicBezTo>
                  <a:lnTo>
                    <a:pt x="1930894" y="1078724"/>
                  </a:lnTo>
                  <a:lnTo>
                    <a:pt x="1919489" y="1086609"/>
                  </a:lnTo>
                  <a:cubicBezTo>
                    <a:pt x="1790158" y="1193454"/>
                    <a:pt x="1773690" y="1336244"/>
                    <a:pt x="1775276" y="1411660"/>
                  </a:cubicBezTo>
                  <a:cubicBezTo>
                    <a:pt x="1775276" y="1425266"/>
                    <a:pt x="1777091" y="1438875"/>
                    <a:pt x="1778906" y="1452484"/>
                  </a:cubicBezTo>
                  <a:lnTo>
                    <a:pt x="1778906" y="1463370"/>
                  </a:lnTo>
                  <a:cubicBezTo>
                    <a:pt x="1778906" y="1579497"/>
                    <a:pt x="1547584" y="1672942"/>
                    <a:pt x="1261835" y="1672942"/>
                  </a:cubicBezTo>
                  <a:cubicBezTo>
                    <a:pt x="976086" y="1672942"/>
                    <a:pt x="744763" y="1579497"/>
                    <a:pt x="744763" y="1463370"/>
                  </a:cubicBezTo>
                  <a:cubicBezTo>
                    <a:pt x="744763" y="1459742"/>
                    <a:pt x="742948" y="1466093"/>
                    <a:pt x="744763" y="1452484"/>
                  </a:cubicBezTo>
                  <a:cubicBezTo>
                    <a:pt x="746578" y="1438875"/>
                    <a:pt x="748391" y="1425266"/>
                    <a:pt x="748391" y="1411660"/>
                  </a:cubicBezTo>
                  <a:cubicBezTo>
                    <a:pt x="749185" y="1337038"/>
                    <a:pt x="732615" y="1193652"/>
                    <a:pt x="603879" y="1086646"/>
                  </a:cubicBezTo>
                  <a:lnTo>
                    <a:pt x="593293" y="1079285"/>
                  </a:lnTo>
                  <a:lnTo>
                    <a:pt x="555802" y="1070257"/>
                  </a:lnTo>
                  <a:cubicBezTo>
                    <a:pt x="220408" y="969708"/>
                    <a:pt x="0" y="799389"/>
                    <a:pt x="0" y="606034"/>
                  </a:cubicBezTo>
                  <a:lnTo>
                    <a:pt x="0" y="559764"/>
                  </a:lnTo>
                  <a:cubicBezTo>
                    <a:pt x="0" y="250396"/>
                    <a:pt x="564244" y="0"/>
                    <a:pt x="1260928" y="0"/>
                  </a:cubicBezTo>
                  <a:close/>
                </a:path>
              </a:pathLst>
            </a:custGeom>
            <a:solidFill>
              <a:srgbClr val="6B4C9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0EDD06E-D9E6-D44B-E1D9-2966243D5FA2}"/>
                </a:ext>
              </a:extLst>
            </p:cNvPr>
            <p:cNvSpPr/>
            <p:nvPr/>
          </p:nvSpPr>
          <p:spPr>
            <a:xfrm>
              <a:off x="4837343" y="1760781"/>
              <a:ext cx="2521855" cy="1119528"/>
            </a:xfrm>
            <a:custGeom>
              <a:avLst/>
              <a:gdLst>
                <a:gd name="connsiteX0" fmla="*/ 805716 w 805716"/>
                <a:gd name="connsiteY0" fmla="*/ 178841 h 357682"/>
                <a:gd name="connsiteX1" fmla="*/ 402858 w 805716"/>
                <a:gd name="connsiteY1" fmla="*/ 357683 h 357682"/>
                <a:gd name="connsiteX2" fmla="*/ 0 w 805716"/>
                <a:gd name="connsiteY2" fmla="*/ 178841 h 357682"/>
                <a:gd name="connsiteX3" fmla="*/ 402858 w 805716"/>
                <a:gd name="connsiteY3" fmla="*/ 0 h 357682"/>
                <a:gd name="connsiteX4" fmla="*/ 805716 w 805716"/>
                <a:gd name="connsiteY4" fmla="*/ 178841 h 3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716" h="357682">
                  <a:moveTo>
                    <a:pt x="805716" y="178841"/>
                  </a:moveTo>
                  <a:cubicBezTo>
                    <a:pt x="805716" y="277613"/>
                    <a:pt x="625350" y="357683"/>
                    <a:pt x="402858" y="357683"/>
                  </a:cubicBezTo>
                  <a:cubicBezTo>
                    <a:pt x="180366" y="357683"/>
                    <a:pt x="0" y="277613"/>
                    <a:pt x="0" y="178841"/>
                  </a:cubicBezTo>
                  <a:cubicBezTo>
                    <a:pt x="0" y="80070"/>
                    <a:pt x="180366" y="0"/>
                    <a:pt x="402858" y="0"/>
                  </a:cubicBezTo>
                  <a:cubicBezTo>
                    <a:pt x="625350" y="0"/>
                    <a:pt x="805716" y="80070"/>
                    <a:pt x="805716" y="178841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54A3BB63-1773-4878-9135-328CB2C3F3C0}"/>
                </a:ext>
              </a:extLst>
            </p:cNvPr>
            <p:cNvSpPr/>
            <p:nvPr/>
          </p:nvSpPr>
          <p:spPr>
            <a:xfrm>
              <a:off x="5321757" y="2022063"/>
              <a:ext cx="1553027" cy="564300"/>
            </a:xfrm>
            <a:custGeom>
              <a:avLst/>
              <a:gdLst>
                <a:gd name="connsiteX0" fmla="*/ 496182 w 496182"/>
                <a:gd name="connsiteY0" fmla="*/ 90145 h 180290"/>
                <a:gd name="connsiteX1" fmla="*/ 248091 w 496182"/>
                <a:gd name="connsiteY1" fmla="*/ 180291 h 180290"/>
                <a:gd name="connsiteX2" fmla="*/ 0 w 496182"/>
                <a:gd name="connsiteY2" fmla="*/ 90145 h 180290"/>
                <a:gd name="connsiteX3" fmla="*/ 248091 w 496182"/>
                <a:gd name="connsiteY3" fmla="*/ 0 h 180290"/>
                <a:gd name="connsiteX4" fmla="*/ 496182 w 496182"/>
                <a:gd name="connsiteY4" fmla="*/ 90145 h 18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182" h="180290">
                  <a:moveTo>
                    <a:pt x="496182" y="90145"/>
                  </a:moveTo>
                  <a:cubicBezTo>
                    <a:pt x="496182" y="139931"/>
                    <a:pt x="385108" y="180291"/>
                    <a:pt x="248091" y="180291"/>
                  </a:cubicBezTo>
                  <a:cubicBezTo>
                    <a:pt x="111074" y="180291"/>
                    <a:pt x="0" y="139931"/>
                    <a:pt x="0" y="90145"/>
                  </a:cubicBezTo>
                  <a:cubicBezTo>
                    <a:pt x="0" y="40359"/>
                    <a:pt x="111074" y="0"/>
                    <a:pt x="248091" y="0"/>
                  </a:cubicBezTo>
                  <a:cubicBezTo>
                    <a:pt x="385108" y="0"/>
                    <a:pt x="496182" y="40359"/>
                    <a:pt x="496182" y="90145"/>
                  </a:cubicBezTo>
                  <a:close/>
                </a:path>
              </a:pathLst>
            </a:custGeom>
            <a:gradFill>
              <a:gsLst>
                <a:gs pos="0">
                  <a:srgbClr val="805AAB"/>
                </a:gs>
                <a:gs pos="67000">
                  <a:srgbClr val="6B4C92"/>
                </a:gs>
              </a:gsLst>
              <a:lin ang="54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48C827C-5499-16D2-CEF8-8CB543FA0192}"/>
                </a:ext>
              </a:extLst>
            </p:cNvPr>
            <p:cNvSpPr/>
            <p:nvPr/>
          </p:nvSpPr>
          <p:spPr>
            <a:xfrm>
              <a:off x="6048357" y="1448690"/>
              <a:ext cx="96200" cy="791337"/>
            </a:xfrm>
            <a:custGeom>
              <a:avLst/>
              <a:gdLst>
                <a:gd name="connsiteX0" fmla="*/ 28700 w 30735"/>
                <a:gd name="connsiteY0" fmla="*/ 235363 h 252827"/>
                <a:gd name="connsiteX1" fmla="*/ 19425 w 30735"/>
                <a:gd name="connsiteY1" fmla="*/ 237392 h 252827"/>
                <a:gd name="connsiteX2" fmla="*/ 27250 w 30735"/>
                <a:gd name="connsiteY2" fmla="*/ 11884 h 252827"/>
                <a:gd name="connsiteX3" fmla="*/ 15657 w 30735"/>
                <a:gd name="connsiteY3" fmla="*/ 0 h 252827"/>
                <a:gd name="connsiteX4" fmla="*/ 4064 w 30735"/>
                <a:gd name="connsiteY4" fmla="*/ 11884 h 252827"/>
                <a:gd name="connsiteX5" fmla="*/ 11890 w 30735"/>
                <a:gd name="connsiteY5" fmla="*/ 237392 h 252827"/>
                <a:gd name="connsiteX6" fmla="*/ 2615 w 30735"/>
                <a:gd name="connsiteY6" fmla="*/ 235363 h 252827"/>
                <a:gd name="connsiteX7" fmla="*/ 587 w 30735"/>
                <a:gd name="connsiteY7" fmla="*/ 238842 h 252827"/>
                <a:gd name="connsiteX8" fmla="*/ 13918 w 30735"/>
                <a:gd name="connsiteY8" fmla="*/ 252175 h 252827"/>
                <a:gd name="connsiteX9" fmla="*/ 16817 w 30735"/>
                <a:gd name="connsiteY9" fmla="*/ 252175 h 252827"/>
                <a:gd name="connsiteX10" fmla="*/ 30149 w 30735"/>
                <a:gd name="connsiteY10" fmla="*/ 238842 h 252827"/>
                <a:gd name="connsiteX11" fmla="*/ 28120 w 30735"/>
                <a:gd name="connsiteY11" fmla="*/ 235363 h 25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35" h="252827">
                  <a:moveTo>
                    <a:pt x="28700" y="235363"/>
                  </a:moveTo>
                  <a:lnTo>
                    <a:pt x="19425" y="237392"/>
                  </a:lnTo>
                  <a:lnTo>
                    <a:pt x="27250" y="11884"/>
                  </a:lnTo>
                  <a:cubicBezTo>
                    <a:pt x="27250" y="5507"/>
                    <a:pt x="22323" y="0"/>
                    <a:pt x="15657" y="0"/>
                  </a:cubicBezTo>
                  <a:cubicBezTo>
                    <a:pt x="8992" y="0"/>
                    <a:pt x="4064" y="5507"/>
                    <a:pt x="4064" y="11884"/>
                  </a:cubicBezTo>
                  <a:lnTo>
                    <a:pt x="11890" y="237392"/>
                  </a:lnTo>
                  <a:lnTo>
                    <a:pt x="2615" y="235363"/>
                  </a:lnTo>
                  <a:cubicBezTo>
                    <a:pt x="587" y="234784"/>
                    <a:pt x="-863" y="237392"/>
                    <a:pt x="587" y="238842"/>
                  </a:cubicBezTo>
                  <a:lnTo>
                    <a:pt x="13918" y="252175"/>
                  </a:lnTo>
                  <a:cubicBezTo>
                    <a:pt x="14788" y="253045"/>
                    <a:pt x="16237" y="253045"/>
                    <a:pt x="16817" y="252175"/>
                  </a:cubicBezTo>
                  <a:lnTo>
                    <a:pt x="30149" y="238842"/>
                  </a:lnTo>
                  <a:cubicBezTo>
                    <a:pt x="31598" y="237392"/>
                    <a:pt x="30149" y="234784"/>
                    <a:pt x="28120" y="235363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D38481D-A476-A51E-E37A-CBFA87368ED1}"/>
                </a:ext>
              </a:extLst>
            </p:cNvPr>
            <p:cNvSpPr/>
            <p:nvPr/>
          </p:nvSpPr>
          <p:spPr>
            <a:xfrm>
              <a:off x="6469939" y="1815098"/>
              <a:ext cx="1104430" cy="564453"/>
            </a:xfrm>
            <a:custGeom>
              <a:avLst/>
              <a:gdLst>
                <a:gd name="connsiteX0" fmla="*/ 351351 w 352858"/>
                <a:gd name="connsiteY0" fmla="*/ 3515 h 180339"/>
                <a:gd name="connsiteX1" fmla="*/ 343816 w 352858"/>
                <a:gd name="connsiteY1" fmla="*/ 37 h 180339"/>
                <a:gd name="connsiteX2" fmla="*/ 12834 w 352858"/>
                <a:gd name="connsiteY2" fmla="*/ 164965 h 180339"/>
                <a:gd name="connsiteX3" fmla="*/ 2980 w 352858"/>
                <a:gd name="connsiteY3" fmla="*/ 160617 h 180339"/>
                <a:gd name="connsiteX4" fmla="*/ 372 w 352858"/>
                <a:gd name="connsiteY4" fmla="*/ 163806 h 180339"/>
                <a:gd name="connsiteX5" fmla="*/ 10806 w 352858"/>
                <a:gd name="connsiteY5" fmla="*/ 179458 h 180339"/>
                <a:gd name="connsiteX6" fmla="*/ 13704 w 352858"/>
                <a:gd name="connsiteY6" fmla="*/ 180037 h 180339"/>
                <a:gd name="connsiteX7" fmla="*/ 29355 w 352858"/>
                <a:gd name="connsiteY7" fmla="*/ 169603 h 180339"/>
                <a:gd name="connsiteX8" fmla="*/ 28195 w 352858"/>
                <a:gd name="connsiteY8" fmla="*/ 165545 h 180339"/>
                <a:gd name="connsiteX9" fmla="*/ 18051 w 352858"/>
                <a:gd name="connsiteY9" fmla="*/ 165545 h 180339"/>
                <a:gd name="connsiteX10" fmla="*/ 344395 w 352858"/>
                <a:gd name="connsiteY10" fmla="*/ 17138 h 180339"/>
                <a:gd name="connsiteX11" fmla="*/ 351062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351351" y="3515"/>
                  </a:moveTo>
                  <a:cubicBezTo>
                    <a:pt x="349613" y="1196"/>
                    <a:pt x="346714" y="-253"/>
                    <a:pt x="343816" y="37"/>
                  </a:cubicBezTo>
                  <a:cubicBezTo>
                    <a:pt x="58627" y="15399"/>
                    <a:pt x="16892" y="147574"/>
                    <a:pt x="12834" y="164965"/>
                  </a:cubicBezTo>
                  <a:lnTo>
                    <a:pt x="2980" y="160617"/>
                  </a:lnTo>
                  <a:cubicBezTo>
                    <a:pt x="952" y="159748"/>
                    <a:pt x="-787" y="162066"/>
                    <a:pt x="372" y="163806"/>
                  </a:cubicBezTo>
                  <a:lnTo>
                    <a:pt x="10806" y="179458"/>
                  </a:lnTo>
                  <a:cubicBezTo>
                    <a:pt x="11385" y="180327"/>
                    <a:pt x="12834" y="180617"/>
                    <a:pt x="13704" y="180037"/>
                  </a:cubicBezTo>
                  <a:lnTo>
                    <a:pt x="29355" y="169603"/>
                  </a:lnTo>
                  <a:cubicBezTo>
                    <a:pt x="31094" y="168443"/>
                    <a:pt x="30224" y="165545"/>
                    <a:pt x="28195" y="165545"/>
                  </a:cubicBezTo>
                  <a:lnTo>
                    <a:pt x="18051" y="165545"/>
                  </a:lnTo>
                  <a:cubicBezTo>
                    <a:pt x="22978" y="149313"/>
                    <a:pt x="69351" y="22066"/>
                    <a:pt x="344395" y="17138"/>
                  </a:cubicBezTo>
                  <a:cubicBezTo>
                    <a:pt x="351351" y="17138"/>
                    <a:pt x="355409" y="9022"/>
                    <a:pt x="351062" y="3225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8C4DE7AF-FD27-3BB4-BE4B-25773A936248}"/>
                </a:ext>
              </a:extLst>
            </p:cNvPr>
            <p:cNvSpPr/>
            <p:nvPr/>
          </p:nvSpPr>
          <p:spPr>
            <a:xfrm>
              <a:off x="4617632" y="1815098"/>
              <a:ext cx="1104430" cy="564453"/>
            </a:xfrm>
            <a:custGeom>
              <a:avLst/>
              <a:gdLst>
                <a:gd name="connsiteX0" fmla="*/ 1507 w 352858"/>
                <a:gd name="connsiteY0" fmla="*/ 3515 h 180339"/>
                <a:gd name="connsiteX1" fmla="*/ 9042 w 352858"/>
                <a:gd name="connsiteY1" fmla="*/ 37 h 180339"/>
                <a:gd name="connsiteX2" fmla="*/ 340023 w 352858"/>
                <a:gd name="connsiteY2" fmla="*/ 164965 h 180339"/>
                <a:gd name="connsiteX3" fmla="*/ 349878 w 352858"/>
                <a:gd name="connsiteY3" fmla="*/ 160617 h 180339"/>
                <a:gd name="connsiteX4" fmla="*/ 352486 w 352858"/>
                <a:gd name="connsiteY4" fmla="*/ 163806 h 180339"/>
                <a:gd name="connsiteX5" fmla="*/ 342052 w 352858"/>
                <a:gd name="connsiteY5" fmla="*/ 179458 h 180339"/>
                <a:gd name="connsiteX6" fmla="*/ 339154 w 352858"/>
                <a:gd name="connsiteY6" fmla="*/ 180037 h 180339"/>
                <a:gd name="connsiteX7" fmla="*/ 323503 w 352858"/>
                <a:gd name="connsiteY7" fmla="*/ 169603 h 180339"/>
                <a:gd name="connsiteX8" fmla="*/ 324663 w 352858"/>
                <a:gd name="connsiteY8" fmla="*/ 165545 h 180339"/>
                <a:gd name="connsiteX9" fmla="*/ 334807 w 352858"/>
                <a:gd name="connsiteY9" fmla="*/ 165545 h 180339"/>
                <a:gd name="connsiteX10" fmla="*/ 8463 w 352858"/>
                <a:gd name="connsiteY10" fmla="*/ 17138 h 180339"/>
                <a:gd name="connsiteX11" fmla="*/ 1796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1507" y="3515"/>
                  </a:moveTo>
                  <a:cubicBezTo>
                    <a:pt x="3246" y="1196"/>
                    <a:pt x="6144" y="-253"/>
                    <a:pt x="9042" y="37"/>
                  </a:cubicBezTo>
                  <a:cubicBezTo>
                    <a:pt x="294231" y="15399"/>
                    <a:pt x="335966" y="147574"/>
                    <a:pt x="340023" y="164965"/>
                  </a:cubicBezTo>
                  <a:lnTo>
                    <a:pt x="349878" y="160617"/>
                  </a:lnTo>
                  <a:cubicBezTo>
                    <a:pt x="351906" y="159748"/>
                    <a:pt x="353645" y="162066"/>
                    <a:pt x="352486" y="163806"/>
                  </a:cubicBezTo>
                  <a:lnTo>
                    <a:pt x="342052" y="179458"/>
                  </a:lnTo>
                  <a:cubicBezTo>
                    <a:pt x="341473" y="180327"/>
                    <a:pt x="340023" y="180617"/>
                    <a:pt x="339154" y="180037"/>
                  </a:cubicBezTo>
                  <a:lnTo>
                    <a:pt x="323503" y="169603"/>
                  </a:lnTo>
                  <a:cubicBezTo>
                    <a:pt x="321764" y="168443"/>
                    <a:pt x="322634" y="165545"/>
                    <a:pt x="324663" y="165545"/>
                  </a:cubicBezTo>
                  <a:lnTo>
                    <a:pt x="334807" y="165545"/>
                  </a:lnTo>
                  <a:cubicBezTo>
                    <a:pt x="329879" y="149313"/>
                    <a:pt x="283507" y="22066"/>
                    <a:pt x="8463" y="17138"/>
                  </a:cubicBezTo>
                  <a:cubicBezTo>
                    <a:pt x="1507" y="17138"/>
                    <a:pt x="-2551" y="9022"/>
                    <a:pt x="1796" y="3225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71732A-EF51-5986-4348-8F651F0C7D6E}"/>
                </a:ext>
              </a:extLst>
            </p:cNvPr>
            <p:cNvSpPr txBox="1"/>
            <p:nvPr/>
          </p:nvSpPr>
          <p:spPr>
            <a:xfrm>
              <a:off x="5816988" y="2961059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5E3EA-0271-8143-0331-67DD9488A870}"/>
                </a:ext>
              </a:extLst>
            </p:cNvPr>
            <p:cNvSpPr txBox="1"/>
            <p:nvPr/>
          </p:nvSpPr>
          <p:spPr>
            <a:xfrm>
              <a:off x="5816988" y="3752134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96E99DD-E0BE-1363-EB72-18DA5EBD5B02}"/>
                </a:ext>
              </a:extLst>
            </p:cNvPr>
            <p:cNvSpPr txBox="1"/>
            <p:nvPr/>
          </p:nvSpPr>
          <p:spPr>
            <a:xfrm>
              <a:off x="5816988" y="4423478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8E2813-43E2-7EDD-6F91-6816782810C0}"/>
                </a:ext>
              </a:extLst>
            </p:cNvPr>
            <p:cNvSpPr txBox="1"/>
            <p:nvPr/>
          </p:nvSpPr>
          <p:spPr>
            <a:xfrm>
              <a:off x="5816988" y="4961436"/>
              <a:ext cx="56035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6243E-DE82-FB1A-E6EC-6E2B2EF35768}"/>
                </a:ext>
              </a:extLst>
            </p:cNvPr>
            <p:cNvSpPr txBox="1"/>
            <p:nvPr/>
          </p:nvSpPr>
          <p:spPr>
            <a:xfrm>
              <a:off x="5816988" y="5411415"/>
              <a:ext cx="560356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81EEEC-EBCE-CBD8-5DEF-43EEDFB363BA}"/>
                </a:ext>
              </a:extLst>
            </p:cNvPr>
            <p:cNvSpPr/>
            <p:nvPr/>
          </p:nvSpPr>
          <p:spPr>
            <a:xfrm>
              <a:off x="5910886" y="5781106"/>
              <a:ext cx="370229" cy="371018"/>
            </a:xfrm>
            <a:custGeom>
              <a:avLst/>
              <a:gdLst>
                <a:gd name="connsiteX0" fmla="*/ 235256 w 370229"/>
                <a:gd name="connsiteY0" fmla="*/ 0 h 371018"/>
                <a:gd name="connsiteX1" fmla="*/ 228961 w 370229"/>
                <a:gd name="connsiteY1" fmla="*/ 186256 h 371018"/>
                <a:gd name="connsiteX2" fmla="*/ 339110 w 370229"/>
                <a:gd name="connsiteY2" fmla="*/ 161656 h 371018"/>
                <a:gd name="connsiteX3" fmla="*/ 362637 w 370229"/>
                <a:gd name="connsiteY3" fmla="*/ 204440 h 371018"/>
                <a:gd name="connsiteX4" fmla="*/ 203294 w 370229"/>
                <a:gd name="connsiteY4" fmla="*/ 363798 h 371018"/>
                <a:gd name="connsiteX5" fmla="*/ 166934 w 370229"/>
                <a:gd name="connsiteY5" fmla="*/ 363798 h 371018"/>
                <a:gd name="connsiteX6" fmla="*/ 7591 w 370229"/>
                <a:gd name="connsiteY6" fmla="*/ 204440 h 371018"/>
                <a:gd name="connsiteX7" fmla="*/ 31118 w 370229"/>
                <a:gd name="connsiteY7" fmla="*/ 161656 h 371018"/>
                <a:gd name="connsiteX8" fmla="*/ 141267 w 370229"/>
                <a:gd name="connsiteY8" fmla="*/ 186256 h 371018"/>
                <a:gd name="connsiteX9" fmla="*/ 134974 w 370229"/>
                <a:gd name="connsiteY9" fmla="*/ 0 h 371018"/>
                <a:gd name="connsiteX10" fmla="*/ 185114 w 370229"/>
                <a:gd name="connsiteY10" fmla="*/ 2041 h 37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229" h="371018">
                  <a:moveTo>
                    <a:pt x="235256" y="0"/>
                  </a:moveTo>
                  <a:lnTo>
                    <a:pt x="228961" y="186256"/>
                  </a:lnTo>
                  <a:lnTo>
                    <a:pt x="339110" y="161656"/>
                  </a:lnTo>
                  <a:cubicBezTo>
                    <a:pt x="363707" y="156309"/>
                    <a:pt x="380821" y="186256"/>
                    <a:pt x="362637" y="204440"/>
                  </a:cubicBezTo>
                  <a:lnTo>
                    <a:pt x="203294" y="363798"/>
                  </a:lnTo>
                  <a:cubicBezTo>
                    <a:pt x="192601" y="373425"/>
                    <a:pt x="176561" y="373425"/>
                    <a:pt x="166934" y="363798"/>
                  </a:cubicBezTo>
                  <a:lnTo>
                    <a:pt x="7591" y="204440"/>
                  </a:lnTo>
                  <a:cubicBezTo>
                    <a:pt x="-10589" y="186256"/>
                    <a:pt x="6521" y="156309"/>
                    <a:pt x="31118" y="161656"/>
                  </a:cubicBezTo>
                  <a:lnTo>
                    <a:pt x="141267" y="186256"/>
                  </a:lnTo>
                  <a:lnTo>
                    <a:pt x="134974" y="0"/>
                  </a:lnTo>
                  <a:lnTo>
                    <a:pt x="185114" y="2041"/>
                  </a:ln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92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5-Step Decision Funnel – Slide Template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4BA884-0E5A-0915-AC54-5B8A63BAF736}"/>
              </a:ext>
            </a:extLst>
          </p:cNvPr>
          <p:cNvGrpSpPr/>
          <p:nvPr/>
        </p:nvGrpSpPr>
        <p:grpSpPr>
          <a:xfrm>
            <a:off x="8281889" y="2853234"/>
            <a:ext cx="2926080" cy="1293661"/>
            <a:chOff x="8921977" y="1468930"/>
            <a:chExt cx="2788127" cy="32903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49845B-A6F9-312C-B468-6E1917A296FA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lIns="9144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02. 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FB8D7C-2B72-CFB7-4D5E-BF453F2CE1FD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21135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D0ABF6-EE7E-005B-6F55-42ED5EEDBE32}"/>
              </a:ext>
            </a:extLst>
          </p:cNvPr>
          <p:cNvGrpSpPr/>
          <p:nvPr/>
        </p:nvGrpSpPr>
        <p:grpSpPr>
          <a:xfrm>
            <a:off x="8281889" y="4409063"/>
            <a:ext cx="2926080" cy="1293661"/>
            <a:chOff x="8921977" y="1468930"/>
            <a:chExt cx="2788127" cy="32903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774BF5-FF3C-E0F3-F3C2-B176C3A6BEA3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txBody>
            <a:bodyPr wrap="square" lIns="9144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04. 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483238-B548-0DF2-2737-7BD18B3FF493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21135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876FA8-A368-2C3F-C1DA-548D6ED6367D}"/>
              </a:ext>
            </a:extLst>
          </p:cNvPr>
          <p:cNvGrpSpPr/>
          <p:nvPr/>
        </p:nvGrpSpPr>
        <p:grpSpPr>
          <a:xfrm>
            <a:off x="984031" y="3605836"/>
            <a:ext cx="2926080" cy="1108998"/>
            <a:chOff x="8921977" y="1468930"/>
            <a:chExt cx="2788127" cy="2820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C33D3B-10BA-3B16-C8A4-4330E2FF8287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03. 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986E9D-2FCD-4A65-5D17-625A77802A93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AF49C79-0EFA-3BD6-63F2-460BAB2AF8BF}"/>
              </a:ext>
            </a:extLst>
          </p:cNvPr>
          <p:cNvGrpSpPr/>
          <p:nvPr/>
        </p:nvGrpSpPr>
        <p:grpSpPr>
          <a:xfrm>
            <a:off x="984031" y="4847442"/>
            <a:ext cx="2926080" cy="1108998"/>
            <a:chOff x="8921977" y="1468930"/>
            <a:chExt cx="2788127" cy="28206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76DA8E-8B86-8405-0AA9-E88FA8512EB6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05. 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0A346A-C304-9F51-EA23-4D1239805E3F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163E02-C854-32EB-2DDB-DD1E83294138}"/>
              </a:ext>
            </a:extLst>
          </p:cNvPr>
          <p:cNvGrpSpPr/>
          <p:nvPr/>
        </p:nvGrpSpPr>
        <p:grpSpPr>
          <a:xfrm>
            <a:off x="984031" y="2364231"/>
            <a:ext cx="2926080" cy="1108998"/>
            <a:chOff x="8921977" y="1468930"/>
            <a:chExt cx="2788127" cy="28206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7A01D16-A93B-241C-99A7-BAB7CD0F53BA}"/>
                </a:ext>
              </a:extLst>
            </p:cNvPr>
            <p:cNvSpPr txBox="1"/>
            <p:nvPr/>
          </p:nvSpPr>
          <p:spPr>
            <a:xfrm>
              <a:off x="8921977" y="1468930"/>
              <a:ext cx="2788127" cy="117422"/>
            </a:xfrm>
            <a:prstGeom prst="rect">
              <a:avLst/>
            </a:prstGeom>
            <a:solidFill>
              <a:srgbClr val="805AAB">
                <a:alpha val="20000"/>
              </a:srgbClr>
            </a:solidFill>
          </p:spPr>
          <p:txBody>
            <a:bodyPr wrap="square" lIns="0" rIns="9144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rgbClr val="805AAB"/>
                  </a:solidFill>
                </a:rPr>
                <a:t>01. Lorem Ipsum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6189C3-6031-F95D-0E00-B81AE030BD95}"/>
                </a:ext>
              </a:extLst>
            </p:cNvPr>
            <p:cNvSpPr txBox="1"/>
            <p:nvPr/>
          </p:nvSpPr>
          <p:spPr>
            <a:xfrm>
              <a:off x="8921977" y="1586607"/>
              <a:ext cx="2788127" cy="16439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2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 aci.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B7362F-49C3-A88D-8B7E-13712DCF0476}"/>
              </a:ext>
            </a:extLst>
          </p:cNvPr>
          <p:cNvSpPr txBox="1"/>
          <p:nvPr/>
        </p:nvSpPr>
        <p:spPr>
          <a:xfrm>
            <a:off x="3077769" y="1516704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0C990C-6C00-A9CE-9465-AACF466890B1}"/>
              </a:ext>
            </a:extLst>
          </p:cNvPr>
          <p:cNvSpPr txBox="1"/>
          <p:nvPr/>
        </p:nvSpPr>
        <p:spPr>
          <a:xfrm>
            <a:off x="5266510" y="944781"/>
            <a:ext cx="1658980" cy="461665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E6DC0-9813-8CA4-A3BE-57AA96512323}"/>
              </a:ext>
            </a:extLst>
          </p:cNvPr>
          <p:cNvSpPr txBox="1"/>
          <p:nvPr/>
        </p:nvSpPr>
        <p:spPr>
          <a:xfrm>
            <a:off x="7728595" y="1516703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r>
              <a:rPr lang="en-US" sz="20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A71CB-9148-75F5-5E04-DBC2BA709EB7}"/>
              </a:ext>
            </a:extLst>
          </p:cNvPr>
          <p:cNvGrpSpPr/>
          <p:nvPr/>
        </p:nvGrpSpPr>
        <p:grpSpPr>
          <a:xfrm>
            <a:off x="4617632" y="1448690"/>
            <a:ext cx="2956737" cy="4703434"/>
            <a:chOff x="4617632" y="1448690"/>
            <a:chExt cx="2956737" cy="4703434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0E895D7-50E3-F34A-3CD9-FDD4C2DD6DF3}"/>
                </a:ext>
              </a:extLst>
            </p:cNvPr>
            <p:cNvSpPr/>
            <p:nvPr/>
          </p:nvSpPr>
          <p:spPr>
            <a:xfrm>
              <a:off x="5538564" y="4959698"/>
              <a:ext cx="1119413" cy="743029"/>
            </a:xfrm>
            <a:custGeom>
              <a:avLst/>
              <a:gdLst>
                <a:gd name="connsiteX0" fmla="*/ 559708 w 1119413"/>
                <a:gd name="connsiteY0" fmla="*/ 0 h 743029"/>
                <a:gd name="connsiteX1" fmla="*/ 1119413 w 1119413"/>
                <a:gd name="connsiteY1" fmla="*/ 248584 h 743029"/>
                <a:gd name="connsiteX2" fmla="*/ 1119413 w 1119413"/>
                <a:gd name="connsiteY2" fmla="*/ 269448 h 743029"/>
                <a:gd name="connsiteX3" fmla="*/ 872740 w 1119413"/>
                <a:gd name="connsiteY3" fmla="*/ 475500 h 743029"/>
                <a:gd name="connsiteX4" fmla="*/ 859633 w 1119413"/>
                <a:gd name="connsiteY4" fmla="*/ 478665 h 743029"/>
                <a:gd name="connsiteX5" fmla="*/ 828972 w 1119413"/>
                <a:gd name="connsiteY5" fmla="*/ 503659 h 743029"/>
                <a:gd name="connsiteX6" fmla="*/ 786492 w 1119413"/>
                <a:gd name="connsiteY6" fmla="*/ 626902 h 743029"/>
                <a:gd name="connsiteX7" fmla="*/ 788307 w 1119413"/>
                <a:gd name="connsiteY7" fmla="*/ 645046 h 743029"/>
                <a:gd name="connsiteX8" fmla="*/ 788307 w 1119413"/>
                <a:gd name="connsiteY8" fmla="*/ 649584 h 743029"/>
                <a:gd name="connsiteX9" fmla="*/ 558800 w 1119413"/>
                <a:gd name="connsiteY9" fmla="*/ 743029 h 743029"/>
                <a:gd name="connsiteX10" fmla="*/ 329293 w 1119413"/>
                <a:gd name="connsiteY10" fmla="*/ 649584 h 743029"/>
                <a:gd name="connsiteX11" fmla="*/ 329293 w 1119413"/>
                <a:gd name="connsiteY11" fmla="*/ 645046 h 743029"/>
                <a:gd name="connsiteX12" fmla="*/ 331105 w 1119413"/>
                <a:gd name="connsiteY12" fmla="*/ 626902 h 743029"/>
                <a:gd name="connsiteX13" fmla="*/ 288754 w 1119413"/>
                <a:gd name="connsiteY13" fmla="*/ 504042 h 743029"/>
                <a:gd name="connsiteX14" fmla="*/ 257030 w 1119413"/>
                <a:gd name="connsiteY14" fmla="*/ 478001 h 743029"/>
                <a:gd name="connsiteX15" fmla="*/ 246674 w 1119413"/>
                <a:gd name="connsiteY15" fmla="*/ 475500 h 743029"/>
                <a:gd name="connsiteX16" fmla="*/ 0 w 1119413"/>
                <a:gd name="connsiteY16" fmla="*/ 269448 h 743029"/>
                <a:gd name="connsiteX17" fmla="*/ 0 w 1119413"/>
                <a:gd name="connsiteY17" fmla="*/ 248584 h 743029"/>
                <a:gd name="connsiteX18" fmla="*/ 559708 w 1119413"/>
                <a:gd name="connsiteY18" fmla="*/ 0 h 7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9413" h="743029">
                  <a:moveTo>
                    <a:pt x="559708" y="0"/>
                  </a:moveTo>
                  <a:cubicBezTo>
                    <a:pt x="869042" y="0"/>
                    <a:pt x="1119413" y="111589"/>
                    <a:pt x="1119413" y="248584"/>
                  </a:cubicBezTo>
                  <a:lnTo>
                    <a:pt x="1119413" y="269448"/>
                  </a:lnTo>
                  <a:cubicBezTo>
                    <a:pt x="1119413" y="355070"/>
                    <a:pt x="1021612" y="430768"/>
                    <a:pt x="872740" y="475500"/>
                  </a:cubicBezTo>
                  <a:lnTo>
                    <a:pt x="859633" y="478665"/>
                  </a:lnTo>
                  <a:lnTo>
                    <a:pt x="828972" y="503659"/>
                  </a:lnTo>
                  <a:cubicBezTo>
                    <a:pt x="791594" y="547291"/>
                    <a:pt x="786492" y="598324"/>
                    <a:pt x="786492" y="626902"/>
                  </a:cubicBezTo>
                  <a:cubicBezTo>
                    <a:pt x="786492" y="633252"/>
                    <a:pt x="788307" y="638695"/>
                    <a:pt x="788307" y="645046"/>
                  </a:cubicBezTo>
                  <a:lnTo>
                    <a:pt x="788307" y="649584"/>
                  </a:lnTo>
                  <a:cubicBezTo>
                    <a:pt x="788307" y="701295"/>
                    <a:pt x="685798" y="743029"/>
                    <a:pt x="558800" y="743029"/>
                  </a:cubicBezTo>
                  <a:cubicBezTo>
                    <a:pt x="431799" y="743029"/>
                    <a:pt x="329293" y="701295"/>
                    <a:pt x="329293" y="649584"/>
                  </a:cubicBezTo>
                  <a:cubicBezTo>
                    <a:pt x="329293" y="648677"/>
                    <a:pt x="327478" y="651397"/>
                    <a:pt x="329293" y="645046"/>
                  </a:cubicBezTo>
                  <a:cubicBezTo>
                    <a:pt x="331105" y="638695"/>
                    <a:pt x="330201" y="665006"/>
                    <a:pt x="331105" y="626902"/>
                  </a:cubicBezTo>
                  <a:cubicBezTo>
                    <a:pt x="331786" y="598324"/>
                    <a:pt x="326344" y="547802"/>
                    <a:pt x="288754" y="504042"/>
                  </a:cubicBezTo>
                  <a:lnTo>
                    <a:pt x="257030" y="478001"/>
                  </a:lnTo>
                  <a:lnTo>
                    <a:pt x="246674" y="475500"/>
                  </a:lnTo>
                  <a:cubicBezTo>
                    <a:pt x="97802" y="430768"/>
                    <a:pt x="0" y="355070"/>
                    <a:pt x="0" y="269448"/>
                  </a:cubicBezTo>
                  <a:lnTo>
                    <a:pt x="0" y="248584"/>
                  </a:lnTo>
                  <a:cubicBezTo>
                    <a:pt x="0" y="111589"/>
                    <a:pt x="250372" y="0"/>
                    <a:pt x="5597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4">
              <a:extLst>
                <a:ext uri="{FF2B5EF4-FFF2-40B4-BE49-F238E27FC236}">
                  <a16:creationId xmlns:a16="http://schemas.microsoft.com/office/drawing/2014/main" id="{C0EC2FD3-B109-4778-A801-D5A6A1E22927}"/>
                </a:ext>
              </a:extLst>
            </p:cNvPr>
            <p:cNvSpPr/>
            <p:nvPr/>
          </p:nvSpPr>
          <p:spPr>
            <a:xfrm>
              <a:off x="5538564" y="4959698"/>
              <a:ext cx="1119413" cy="497165"/>
            </a:xfrm>
            <a:custGeom>
              <a:avLst/>
              <a:gdLst>
                <a:gd name="connsiteX0" fmla="*/ 357645 w 357645"/>
                <a:gd name="connsiteY0" fmla="*/ 79421 h 158841"/>
                <a:gd name="connsiteX1" fmla="*/ 178823 w 357645"/>
                <a:gd name="connsiteY1" fmla="*/ 158841 h 158841"/>
                <a:gd name="connsiteX2" fmla="*/ 0 w 357645"/>
                <a:gd name="connsiteY2" fmla="*/ 79421 h 158841"/>
                <a:gd name="connsiteX3" fmla="*/ 178823 w 357645"/>
                <a:gd name="connsiteY3" fmla="*/ 0 h 158841"/>
                <a:gd name="connsiteX4" fmla="*/ 357645 w 357645"/>
                <a:gd name="connsiteY4" fmla="*/ 79421 h 15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45" h="158841">
                  <a:moveTo>
                    <a:pt x="357645" y="79421"/>
                  </a:moveTo>
                  <a:cubicBezTo>
                    <a:pt x="357645" y="123284"/>
                    <a:pt x="277584" y="158841"/>
                    <a:pt x="178823" y="158841"/>
                  </a:cubicBezTo>
                  <a:cubicBezTo>
                    <a:pt x="80062" y="158841"/>
                    <a:pt x="0" y="123284"/>
                    <a:pt x="0" y="79421"/>
                  </a:cubicBezTo>
                  <a:cubicBezTo>
                    <a:pt x="0" y="35558"/>
                    <a:pt x="80062" y="0"/>
                    <a:pt x="178823" y="0"/>
                  </a:cubicBezTo>
                  <a:cubicBezTo>
                    <a:pt x="277584" y="0"/>
                    <a:pt x="357645" y="35558"/>
                    <a:pt x="357645" y="79421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EBCC9D7F-5B8A-D414-93CE-BABCBF869C37}"/>
                </a:ext>
              </a:extLst>
            </p:cNvPr>
            <p:cNvSpPr/>
            <p:nvPr/>
          </p:nvSpPr>
          <p:spPr>
            <a:xfrm>
              <a:off x="5788029" y="5060401"/>
              <a:ext cx="620482" cy="275799"/>
            </a:xfrm>
            <a:custGeom>
              <a:avLst/>
              <a:gdLst>
                <a:gd name="connsiteX0" fmla="*/ 198241 w 198240"/>
                <a:gd name="connsiteY0" fmla="*/ 44058 h 88116"/>
                <a:gd name="connsiteX1" fmla="*/ 99121 w 198240"/>
                <a:gd name="connsiteY1" fmla="*/ 88116 h 88116"/>
                <a:gd name="connsiteX2" fmla="*/ 0 w 198240"/>
                <a:gd name="connsiteY2" fmla="*/ 44058 h 88116"/>
                <a:gd name="connsiteX3" fmla="*/ 99121 w 198240"/>
                <a:gd name="connsiteY3" fmla="*/ 0 h 88116"/>
                <a:gd name="connsiteX4" fmla="*/ 198241 w 198240"/>
                <a:gd name="connsiteY4" fmla="*/ 44058 h 8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40" h="88116">
                  <a:moveTo>
                    <a:pt x="198241" y="44058"/>
                  </a:moveTo>
                  <a:cubicBezTo>
                    <a:pt x="198241" y="68391"/>
                    <a:pt x="153863" y="88116"/>
                    <a:pt x="99121" y="88116"/>
                  </a:cubicBezTo>
                  <a:cubicBezTo>
                    <a:pt x="44378" y="88116"/>
                    <a:pt x="0" y="68391"/>
                    <a:pt x="0" y="44058"/>
                  </a:cubicBezTo>
                  <a:cubicBezTo>
                    <a:pt x="0" y="19725"/>
                    <a:pt x="44378" y="0"/>
                    <a:pt x="99121" y="0"/>
                  </a:cubicBezTo>
                  <a:cubicBezTo>
                    <a:pt x="153864" y="0"/>
                    <a:pt x="198241" y="19725"/>
                    <a:pt x="198241" y="4405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C11743-CED9-8701-4D54-0E08F264AAEA}"/>
                </a:ext>
              </a:extLst>
            </p:cNvPr>
            <p:cNvSpPr/>
            <p:nvPr/>
          </p:nvSpPr>
          <p:spPr>
            <a:xfrm>
              <a:off x="5396141" y="4373622"/>
              <a:ext cx="1404258" cy="932638"/>
            </a:xfrm>
            <a:custGeom>
              <a:avLst/>
              <a:gdLst>
                <a:gd name="connsiteX0" fmla="*/ 702128 w 1404258"/>
                <a:gd name="connsiteY0" fmla="*/ 0 h 932638"/>
                <a:gd name="connsiteX1" fmla="*/ 1404258 w 1404258"/>
                <a:gd name="connsiteY1" fmla="*/ 312088 h 932638"/>
                <a:gd name="connsiteX2" fmla="*/ 1404258 w 1404258"/>
                <a:gd name="connsiteY2" fmla="*/ 338398 h 932638"/>
                <a:gd name="connsiteX3" fmla="*/ 1094509 w 1404258"/>
                <a:gd name="connsiteY3" fmla="*/ 597192 h 932638"/>
                <a:gd name="connsiteX4" fmla="*/ 1082186 w 1404258"/>
                <a:gd name="connsiteY4" fmla="*/ 600166 h 932638"/>
                <a:gd name="connsiteX5" fmla="*/ 1043272 w 1404258"/>
                <a:gd name="connsiteY5" fmla="*/ 632076 h 932638"/>
                <a:gd name="connsiteX6" fmla="*/ 989693 w 1404258"/>
                <a:gd name="connsiteY6" fmla="*/ 786576 h 932638"/>
                <a:gd name="connsiteX7" fmla="*/ 991508 w 1404258"/>
                <a:gd name="connsiteY7" fmla="*/ 809256 h 932638"/>
                <a:gd name="connsiteX8" fmla="*/ 991508 w 1404258"/>
                <a:gd name="connsiteY8" fmla="*/ 815606 h 932638"/>
                <a:gd name="connsiteX9" fmla="*/ 703036 w 1404258"/>
                <a:gd name="connsiteY9" fmla="*/ 932638 h 932638"/>
                <a:gd name="connsiteX10" fmla="*/ 414563 w 1404258"/>
                <a:gd name="connsiteY10" fmla="*/ 815606 h 932638"/>
                <a:gd name="connsiteX11" fmla="*/ 414563 w 1404258"/>
                <a:gd name="connsiteY11" fmla="*/ 809256 h 932638"/>
                <a:gd name="connsiteX12" fmla="*/ 416379 w 1404258"/>
                <a:gd name="connsiteY12" fmla="*/ 786576 h 932638"/>
                <a:gd name="connsiteX13" fmla="*/ 362928 w 1404258"/>
                <a:gd name="connsiteY13" fmla="*/ 632203 h 932638"/>
                <a:gd name="connsiteX14" fmla="*/ 324627 w 1404258"/>
                <a:gd name="connsiteY14" fmla="*/ 600782 h 932638"/>
                <a:gd name="connsiteX15" fmla="*/ 309749 w 1404258"/>
                <a:gd name="connsiteY15" fmla="*/ 597192 h 932638"/>
                <a:gd name="connsiteX16" fmla="*/ 0 w 1404258"/>
                <a:gd name="connsiteY16" fmla="*/ 338398 h 932638"/>
                <a:gd name="connsiteX17" fmla="*/ 0 w 1404258"/>
                <a:gd name="connsiteY17" fmla="*/ 312088 h 932638"/>
                <a:gd name="connsiteX18" fmla="*/ 702128 w 1404258"/>
                <a:gd name="connsiteY18" fmla="*/ 0 h 9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4258" h="932638">
                  <a:moveTo>
                    <a:pt x="702128" y="0"/>
                  </a:moveTo>
                  <a:cubicBezTo>
                    <a:pt x="1089479" y="0"/>
                    <a:pt x="1404258" y="139715"/>
                    <a:pt x="1404258" y="312088"/>
                  </a:cubicBezTo>
                  <a:lnTo>
                    <a:pt x="1404258" y="338398"/>
                  </a:lnTo>
                  <a:cubicBezTo>
                    <a:pt x="1404258" y="446133"/>
                    <a:pt x="1281298" y="541110"/>
                    <a:pt x="1094509" y="597192"/>
                  </a:cubicBezTo>
                  <a:lnTo>
                    <a:pt x="1082186" y="600166"/>
                  </a:lnTo>
                  <a:lnTo>
                    <a:pt x="1043272" y="632076"/>
                  </a:lnTo>
                  <a:cubicBezTo>
                    <a:pt x="996327" y="686893"/>
                    <a:pt x="989693" y="750512"/>
                    <a:pt x="989693" y="786576"/>
                  </a:cubicBezTo>
                  <a:cubicBezTo>
                    <a:pt x="989693" y="793831"/>
                    <a:pt x="990601" y="801997"/>
                    <a:pt x="991508" y="809256"/>
                  </a:cubicBezTo>
                  <a:lnTo>
                    <a:pt x="991508" y="815606"/>
                  </a:lnTo>
                  <a:cubicBezTo>
                    <a:pt x="991508" y="880021"/>
                    <a:pt x="862692" y="932638"/>
                    <a:pt x="703036" y="932638"/>
                  </a:cubicBezTo>
                  <a:cubicBezTo>
                    <a:pt x="543377" y="932638"/>
                    <a:pt x="414563" y="880021"/>
                    <a:pt x="414563" y="815606"/>
                  </a:cubicBezTo>
                  <a:cubicBezTo>
                    <a:pt x="414563" y="812883"/>
                    <a:pt x="413656" y="816514"/>
                    <a:pt x="414563" y="809256"/>
                  </a:cubicBezTo>
                  <a:cubicBezTo>
                    <a:pt x="415471" y="801997"/>
                    <a:pt x="415471" y="833751"/>
                    <a:pt x="416379" y="786576"/>
                  </a:cubicBezTo>
                  <a:cubicBezTo>
                    <a:pt x="417059" y="751193"/>
                    <a:pt x="410085" y="687233"/>
                    <a:pt x="362928" y="632203"/>
                  </a:cubicBezTo>
                  <a:lnTo>
                    <a:pt x="324627" y="600782"/>
                  </a:lnTo>
                  <a:lnTo>
                    <a:pt x="309749" y="597192"/>
                  </a:lnTo>
                  <a:cubicBezTo>
                    <a:pt x="122961" y="541110"/>
                    <a:pt x="0" y="446133"/>
                    <a:pt x="0" y="338398"/>
                  </a:cubicBezTo>
                  <a:lnTo>
                    <a:pt x="0" y="312088"/>
                  </a:lnTo>
                  <a:cubicBezTo>
                    <a:pt x="0" y="139715"/>
                    <a:pt x="313872" y="0"/>
                    <a:pt x="70212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4861005-31CD-98F7-A555-6674AFC0A479}"/>
                </a:ext>
              </a:extLst>
            </p:cNvPr>
            <p:cNvSpPr/>
            <p:nvPr/>
          </p:nvSpPr>
          <p:spPr>
            <a:xfrm>
              <a:off x="5396143" y="4373623"/>
              <a:ext cx="1404255" cy="624179"/>
            </a:xfrm>
            <a:custGeom>
              <a:avLst/>
              <a:gdLst>
                <a:gd name="connsiteX0" fmla="*/ 448651 w 448650"/>
                <a:gd name="connsiteY0" fmla="*/ 99710 h 199421"/>
                <a:gd name="connsiteX1" fmla="*/ 224325 w 448650"/>
                <a:gd name="connsiteY1" fmla="*/ 199421 h 199421"/>
                <a:gd name="connsiteX2" fmla="*/ 0 w 448650"/>
                <a:gd name="connsiteY2" fmla="*/ 99710 h 199421"/>
                <a:gd name="connsiteX3" fmla="*/ 224325 w 448650"/>
                <a:gd name="connsiteY3" fmla="*/ 0 h 199421"/>
                <a:gd name="connsiteX4" fmla="*/ 448651 w 448650"/>
                <a:gd name="connsiteY4" fmla="*/ 99710 h 19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50" h="199421">
                  <a:moveTo>
                    <a:pt x="448651" y="99710"/>
                  </a:moveTo>
                  <a:cubicBezTo>
                    <a:pt x="448651" y="154779"/>
                    <a:pt x="348217" y="199421"/>
                    <a:pt x="224325" y="199421"/>
                  </a:cubicBezTo>
                  <a:cubicBezTo>
                    <a:pt x="100434" y="199421"/>
                    <a:pt x="0" y="154779"/>
                    <a:pt x="0" y="99710"/>
                  </a:cubicBezTo>
                  <a:cubicBezTo>
                    <a:pt x="0" y="44642"/>
                    <a:pt x="100434" y="0"/>
                    <a:pt x="224325" y="0"/>
                  </a:cubicBezTo>
                  <a:cubicBezTo>
                    <a:pt x="348217" y="0"/>
                    <a:pt x="448651" y="44642"/>
                    <a:pt x="448651" y="9971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59AD4FFD-2F1C-E0C3-D608-A83A40C3FF16}"/>
                </a:ext>
              </a:extLst>
            </p:cNvPr>
            <p:cNvSpPr/>
            <p:nvPr/>
          </p:nvSpPr>
          <p:spPr>
            <a:xfrm>
              <a:off x="5709107" y="4499729"/>
              <a:ext cx="778326" cy="344749"/>
            </a:xfrm>
            <a:custGeom>
              <a:avLst/>
              <a:gdLst>
                <a:gd name="connsiteX0" fmla="*/ 248671 w 248670"/>
                <a:gd name="connsiteY0" fmla="*/ 55073 h 110145"/>
                <a:gd name="connsiteX1" fmla="*/ 124335 w 248670"/>
                <a:gd name="connsiteY1" fmla="*/ 110145 h 110145"/>
                <a:gd name="connsiteX2" fmla="*/ 0 w 248670"/>
                <a:gd name="connsiteY2" fmla="*/ 55073 h 110145"/>
                <a:gd name="connsiteX3" fmla="*/ 124335 w 248670"/>
                <a:gd name="connsiteY3" fmla="*/ 0 h 110145"/>
                <a:gd name="connsiteX4" fmla="*/ 248671 w 248670"/>
                <a:gd name="connsiteY4" fmla="*/ 55073 h 11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0" h="110145">
                  <a:moveTo>
                    <a:pt x="248671" y="55073"/>
                  </a:moveTo>
                  <a:cubicBezTo>
                    <a:pt x="248671" y="85488"/>
                    <a:pt x="193004" y="110145"/>
                    <a:pt x="124335" y="110145"/>
                  </a:cubicBezTo>
                  <a:cubicBezTo>
                    <a:pt x="55667" y="110145"/>
                    <a:pt x="0" y="85488"/>
                    <a:pt x="0" y="55073"/>
                  </a:cubicBezTo>
                  <a:cubicBezTo>
                    <a:pt x="0" y="24657"/>
                    <a:pt x="55667" y="0"/>
                    <a:pt x="124335" y="0"/>
                  </a:cubicBezTo>
                  <a:cubicBezTo>
                    <a:pt x="193004" y="0"/>
                    <a:pt x="248671" y="24657"/>
                    <a:pt x="248671" y="550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932E80D-54DF-B8C8-353E-F0461B536356}"/>
                </a:ext>
              </a:extLst>
            </p:cNvPr>
            <p:cNvSpPr/>
            <p:nvPr/>
          </p:nvSpPr>
          <p:spPr>
            <a:xfrm>
              <a:off x="5231949" y="3667790"/>
              <a:ext cx="1732643" cy="1148563"/>
            </a:xfrm>
            <a:custGeom>
              <a:avLst/>
              <a:gdLst>
                <a:gd name="connsiteX0" fmla="*/ 866322 w 1732643"/>
                <a:gd name="connsiteY0" fmla="*/ 0 h 1148563"/>
                <a:gd name="connsiteX1" fmla="*/ 1732643 w 1732643"/>
                <a:gd name="connsiteY1" fmla="*/ 384668 h 1148563"/>
                <a:gd name="connsiteX2" fmla="*/ 1732643 w 1732643"/>
                <a:gd name="connsiteY2" fmla="*/ 416422 h 1148563"/>
                <a:gd name="connsiteX3" fmla="*/ 1350917 w 1732643"/>
                <a:gd name="connsiteY3" fmla="*/ 735354 h 1148563"/>
                <a:gd name="connsiteX4" fmla="*/ 1328576 w 1732643"/>
                <a:gd name="connsiteY4" fmla="*/ 740741 h 1148563"/>
                <a:gd name="connsiteX5" fmla="*/ 1282700 w 1732643"/>
                <a:gd name="connsiteY5" fmla="*/ 778454 h 1148563"/>
                <a:gd name="connsiteX6" fmla="*/ 1217386 w 1732643"/>
                <a:gd name="connsiteY6" fmla="*/ 968932 h 1148563"/>
                <a:gd name="connsiteX7" fmla="*/ 1220106 w 1732643"/>
                <a:gd name="connsiteY7" fmla="*/ 997055 h 1148563"/>
                <a:gd name="connsiteX8" fmla="*/ 1220106 w 1732643"/>
                <a:gd name="connsiteY8" fmla="*/ 1004313 h 1148563"/>
                <a:gd name="connsiteX9" fmla="*/ 865413 w 1732643"/>
                <a:gd name="connsiteY9" fmla="*/ 1148563 h 1148563"/>
                <a:gd name="connsiteX10" fmla="*/ 510721 w 1732643"/>
                <a:gd name="connsiteY10" fmla="*/ 1004313 h 1148563"/>
                <a:gd name="connsiteX11" fmla="*/ 510721 w 1732643"/>
                <a:gd name="connsiteY11" fmla="*/ 997055 h 1148563"/>
                <a:gd name="connsiteX12" fmla="*/ 513444 w 1732643"/>
                <a:gd name="connsiteY12" fmla="*/ 968932 h 1148563"/>
                <a:gd name="connsiteX13" fmla="*/ 448256 w 1732643"/>
                <a:gd name="connsiteY13" fmla="*/ 778454 h 1148563"/>
                <a:gd name="connsiteX14" fmla="*/ 401571 w 1732643"/>
                <a:gd name="connsiteY14" fmla="*/ 740139 h 1148563"/>
                <a:gd name="connsiteX15" fmla="*/ 381727 w 1732643"/>
                <a:gd name="connsiteY15" fmla="*/ 735354 h 1148563"/>
                <a:gd name="connsiteX16" fmla="*/ 0 w 1732643"/>
                <a:gd name="connsiteY16" fmla="*/ 416422 h 1148563"/>
                <a:gd name="connsiteX17" fmla="*/ 0 w 1732643"/>
                <a:gd name="connsiteY17" fmla="*/ 384668 h 1148563"/>
                <a:gd name="connsiteX18" fmla="*/ 866322 w 1732643"/>
                <a:gd name="connsiteY18" fmla="*/ 0 h 114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32643" h="1148563">
                  <a:moveTo>
                    <a:pt x="866322" y="0"/>
                  </a:moveTo>
                  <a:cubicBezTo>
                    <a:pt x="1345293" y="0"/>
                    <a:pt x="1732643" y="172376"/>
                    <a:pt x="1732643" y="384668"/>
                  </a:cubicBezTo>
                  <a:lnTo>
                    <a:pt x="1732643" y="416422"/>
                  </a:lnTo>
                  <a:cubicBezTo>
                    <a:pt x="1732643" y="549105"/>
                    <a:pt x="1581334" y="666195"/>
                    <a:pt x="1350917" y="735354"/>
                  </a:cubicBezTo>
                  <a:lnTo>
                    <a:pt x="1328576" y="740741"/>
                  </a:lnTo>
                  <a:lnTo>
                    <a:pt x="1282700" y="778454"/>
                  </a:lnTo>
                  <a:cubicBezTo>
                    <a:pt x="1224699" y="846284"/>
                    <a:pt x="1216705" y="924703"/>
                    <a:pt x="1217386" y="968932"/>
                  </a:cubicBezTo>
                  <a:cubicBezTo>
                    <a:pt x="1217386" y="978910"/>
                    <a:pt x="1219198" y="987984"/>
                    <a:pt x="1220106" y="997055"/>
                  </a:cubicBezTo>
                  <a:lnTo>
                    <a:pt x="1220106" y="1004313"/>
                  </a:lnTo>
                  <a:cubicBezTo>
                    <a:pt x="1220106" y="1084152"/>
                    <a:pt x="1061358" y="1148563"/>
                    <a:pt x="865413" y="1148563"/>
                  </a:cubicBezTo>
                  <a:cubicBezTo>
                    <a:pt x="669472" y="1148563"/>
                    <a:pt x="510721" y="1084152"/>
                    <a:pt x="510721" y="1004313"/>
                  </a:cubicBezTo>
                  <a:cubicBezTo>
                    <a:pt x="510721" y="1002501"/>
                    <a:pt x="508909" y="1007036"/>
                    <a:pt x="510721" y="997055"/>
                  </a:cubicBezTo>
                  <a:cubicBezTo>
                    <a:pt x="512536" y="987076"/>
                    <a:pt x="513444" y="978006"/>
                    <a:pt x="513444" y="968932"/>
                  </a:cubicBezTo>
                  <a:cubicBezTo>
                    <a:pt x="514803" y="924703"/>
                    <a:pt x="506468" y="846284"/>
                    <a:pt x="448256" y="778454"/>
                  </a:cubicBezTo>
                  <a:lnTo>
                    <a:pt x="401571" y="740139"/>
                  </a:lnTo>
                  <a:lnTo>
                    <a:pt x="381727" y="735354"/>
                  </a:lnTo>
                  <a:cubicBezTo>
                    <a:pt x="151309" y="666195"/>
                    <a:pt x="0" y="549105"/>
                    <a:pt x="0" y="416422"/>
                  </a:cubicBezTo>
                  <a:lnTo>
                    <a:pt x="0" y="384668"/>
                  </a:lnTo>
                  <a:cubicBezTo>
                    <a:pt x="0" y="172376"/>
                    <a:pt x="388256" y="0"/>
                    <a:pt x="8663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2002ABA0-56B1-3718-374B-D5810ADCD0E6}"/>
                </a:ext>
              </a:extLst>
            </p:cNvPr>
            <p:cNvSpPr/>
            <p:nvPr/>
          </p:nvSpPr>
          <p:spPr>
            <a:xfrm>
              <a:off x="5231950" y="3666886"/>
              <a:ext cx="1732640" cy="769337"/>
            </a:xfrm>
            <a:custGeom>
              <a:avLst/>
              <a:gdLst>
                <a:gd name="connsiteX0" fmla="*/ 553568 w 553567"/>
                <a:gd name="connsiteY0" fmla="*/ 122899 h 245798"/>
                <a:gd name="connsiteX1" fmla="*/ 276784 w 553567"/>
                <a:gd name="connsiteY1" fmla="*/ 245798 h 245798"/>
                <a:gd name="connsiteX2" fmla="*/ 0 w 553567"/>
                <a:gd name="connsiteY2" fmla="*/ 122899 h 245798"/>
                <a:gd name="connsiteX3" fmla="*/ 276784 w 553567"/>
                <a:gd name="connsiteY3" fmla="*/ 0 h 245798"/>
                <a:gd name="connsiteX4" fmla="*/ 553568 w 553567"/>
                <a:gd name="connsiteY4" fmla="*/ 122899 h 24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67" h="245798">
                  <a:moveTo>
                    <a:pt x="553568" y="122899"/>
                  </a:moveTo>
                  <a:cubicBezTo>
                    <a:pt x="553568" y="190774"/>
                    <a:pt x="429647" y="245798"/>
                    <a:pt x="276784" y="245798"/>
                  </a:cubicBezTo>
                  <a:cubicBezTo>
                    <a:pt x="123920" y="245798"/>
                    <a:pt x="0" y="190774"/>
                    <a:pt x="0" y="122899"/>
                  </a:cubicBezTo>
                  <a:cubicBezTo>
                    <a:pt x="0" y="55024"/>
                    <a:pt x="123920" y="0"/>
                    <a:pt x="276784" y="0"/>
                  </a:cubicBezTo>
                  <a:cubicBezTo>
                    <a:pt x="429647" y="0"/>
                    <a:pt x="553568" y="55024"/>
                    <a:pt x="553568" y="122899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3101155-FC16-32B3-3F41-F1F6098DF37D}"/>
                </a:ext>
              </a:extLst>
            </p:cNvPr>
            <p:cNvSpPr/>
            <p:nvPr/>
          </p:nvSpPr>
          <p:spPr>
            <a:xfrm>
              <a:off x="5616578" y="3802970"/>
              <a:ext cx="963385" cy="428215"/>
            </a:xfrm>
            <a:custGeom>
              <a:avLst/>
              <a:gdLst>
                <a:gd name="connsiteX0" fmla="*/ 307795 w 307795"/>
                <a:gd name="connsiteY0" fmla="*/ 68406 h 136812"/>
                <a:gd name="connsiteX1" fmla="*/ 153898 w 307795"/>
                <a:gd name="connsiteY1" fmla="*/ 136812 h 136812"/>
                <a:gd name="connsiteX2" fmla="*/ 0 w 307795"/>
                <a:gd name="connsiteY2" fmla="*/ 68406 h 136812"/>
                <a:gd name="connsiteX3" fmla="*/ 153898 w 307795"/>
                <a:gd name="connsiteY3" fmla="*/ 0 h 136812"/>
                <a:gd name="connsiteX4" fmla="*/ 307795 w 307795"/>
                <a:gd name="connsiteY4" fmla="*/ 68406 h 13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95" h="136812">
                  <a:moveTo>
                    <a:pt x="307795" y="68406"/>
                  </a:moveTo>
                  <a:cubicBezTo>
                    <a:pt x="307795" y="106186"/>
                    <a:pt x="238893" y="136812"/>
                    <a:pt x="153898" y="136812"/>
                  </a:cubicBezTo>
                  <a:cubicBezTo>
                    <a:pt x="68903" y="136812"/>
                    <a:pt x="0" y="106186"/>
                    <a:pt x="0" y="68406"/>
                  </a:cubicBezTo>
                  <a:cubicBezTo>
                    <a:pt x="0" y="30626"/>
                    <a:pt x="68903" y="0"/>
                    <a:pt x="153898" y="0"/>
                  </a:cubicBezTo>
                  <a:cubicBezTo>
                    <a:pt x="238893" y="0"/>
                    <a:pt x="307795" y="30626"/>
                    <a:pt x="307795" y="6840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892E8F-1C64-9838-04FC-DC207BFBF011}"/>
                </a:ext>
              </a:extLst>
            </p:cNvPr>
            <p:cNvSpPr/>
            <p:nvPr/>
          </p:nvSpPr>
          <p:spPr>
            <a:xfrm>
              <a:off x="5034192" y="2781422"/>
              <a:ext cx="2128157" cy="1411663"/>
            </a:xfrm>
            <a:custGeom>
              <a:avLst/>
              <a:gdLst>
                <a:gd name="connsiteX0" fmla="*/ 1064079 w 2128157"/>
                <a:gd name="connsiteY0" fmla="*/ 0 h 1411663"/>
                <a:gd name="connsiteX1" fmla="*/ 2128157 w 2128157"/>
                <a:gd name="connsiteY1" fmla="*/ 472670 h 1411663"/>
                <a:gd name="connsiteX2" fmla="*/ 2128157 w 2128157"/>
                <a:gd name="connsiteY2" fmla="*/ 511682 h 1411663"/>
                <a:gd name="connsiteX3" fmla="*/ 1659082 w 2128157"/>
                <a:gd name="connsiteY3" fmla="*/ 903690 h 1411663"/>
                <a:gd name="connsiteX4" fmla="*/ 1627667 w 2128157"/>
                <a:gd name="connsiteY4" fmla="*/ 911259 h 1411663"/>
                <a:gd name="connsiteX5" fmla="*/ 1620153 w 2128157"/>
                <a:gd name="connsiteY5" fmla="*/ 916463 h 1411663"/>
                <a:gd name="connsiteX6" fmla="*/ 1498597 w 2128157"/>
                <a:gd name="connsiteY6" fmla="*/ 1191205 h 1411663"/>
                <a:gd name="connsiteX7" fmla="*/ 1501320 w 2128157"/>
                <a:gd name="connsiteY7" fmla="*/ 1225678 h 1411663"/>
                <a:gd name="connsiteX8" fmla="*/ 1501320 w 2128157"/>
                <a:gd name="connsiteY8" fmla="*/ 1234752 h 1411663"/>
                <a:gd name="connsiteX9" fmla="*/ 1064985 w 2128157"/>
                <a:gd name="connsiteY9" fmla="*/ 1411663 h 1411663"/>
                <a:gd name="connsiteX10" fmla="*/ 628648 w 2128157"/>
                <a:gd name="connsiteY10" fmla="*/ 1234752 h 1411663"/>
                <a:gd name="connsiteX11" fmla="*/ 628648 w 2128157"/>
                <a:gd name="connsiteY11" fmla="*/ 1225678 h 1411663"/>
                <a:gd name="connsiteX12" fmla="*/ 631371 w 2128157"/>
                <a:gd name="connsiteY12" fmla="*/ 1191205 h 1411663"/>
                <a:gd name="connsiteX13" fmla="*/ 509814 w 2128157"/>
                <a:gd name="connsiteY13" fmla="*/ 916723 h 1411663"/>
                <a:gd name="connsiteX14" fmla="*/ 502289 w 2128157"/>
                <a:gd name="connsiteY14" fmla="*/ 911474 h 1411663"/>
                <a:gd name="connsiteX15" fmla="*/ 469075 w 2128157"/>
                <a:gd name="connsiteY15" fmla="*/ 903451 h 1411663"/>
                <a:gd name="connsiteX16" fmla="*/ 0 w 2128157"/>
                <a:gd name="connsiteY16" fmla="*/ 511682 h 1411663"/>
                <a:gd name="connsiteX17" fmla="*/ 0 w 2128157"/>
                <a:gd name="connsiteY17" fmla="*/ 472670 h 1411663"/>
                <a:gd name="connsiteX18" fmla="*/ 1064079 w 2128157"/>
                <a:gd name="connsiteY18" fmla="*/ 0 h 14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157" h="1411663">
                  <a:moveTo>
                    <a:pt x="1064079" y="0"/>
                  </a:moveTo>
                  <a:cubicBezTo>
                    <a:pt x="1651906" y="0"/>
                    <a:pt x="2128157" y="212292"/>
                    <a:pt x="2128157" y="472670"/>
                  </a:cubicBezTo>
                  <a:lnTo>
                    <a:pt x="2128157" y="511682"/>
                  </a:lnTo>
                  <a:cubicBezTo>
                    <a:pt x="2128157" y="674986"/>
                    <a:pt x="1942122" y="818796"/>
                    <a:pt x="1659082" y="903690"/>
                  </a:cubicBezTo>
                  <a:lnTo>
                    <a:pt x="1627667" y="911259"/>
                  </a:lnTo>
                  <a:lnTo>
                    <a:pt x="1620153" y="916463"/>
                  </a:lnTo>
                  <a:cubicBezTo>
                    <a:pt x="1511397" y="1006539"/>
                    <a:pt x="1497011" y="1127697"/>
                    <a:pt x="1498597" y="1191205"/>
                  </a:cubicBezTo>
                  <a:cubicBezTo>
                    <a:pt x="1498597" y="1202998"/>
                    <a:pt x="1499504" y="1213884"/>
                    <a:pt x="1501320" y="1225678"/>
                  </a:cubicBezTo>
                  <a:lnTo>
                    <a:pt x="1501320" y="1234752"/>
                  </a:lnTo>
                  <a:cubicBezTo>
                    <a:pt x="1501320" y="1332732"/>
                    <a:pt x="1306283" y="1411663"/>
                    <a:pt x="1064985" y="1411663"/>
                  </a:cubicBezTo>
                  <a:cubicBezTo>
                    <a:pt x="823685" y="1411663"/>
                    <a:pt x="628648" y="1332732"/>
                    <a:pt x="628648" y="1234752"/>
                  </a:cubicBezTo>
                  <a:cubicBezTo>
                    <a:pt x="628648" y="1232029"/>
                    <a:pt x="627740" y="1237472"/>
                    <a:pt x="628648" y="1225678"/>
                  </a:cubicBezTo>
                  <a:cubicBezTo>
                    <a:pt x="629555" y="1213884"/>
                    <a:pt x="629555" y="1263782"/>
                    <a:pt x="631371" y="1191205"/>
                  </a:cubicBezTo>
                  <a:cubicBezTo>
                    <a:pt x="632957" y="1127697"/>
                    <a:pt x="618571" y="1007232"/>
                    <a:pt x="509814" y="916723"/>
                  </a:cubicBezTo>
                  <a:lnTo>
                    <a:pt x="502289" y="911474"/>
                  </a:lnTo>
                  <a:lnTo>
                    <a:pt x="469075" y="903451"/>
                  </a:lnTo>
                  <a:cubicBezTo>
                    <a:pt x="186036" y="818371"/>
                    <a:pt x="0" y="674418"/>
                    <a:pt x="0" y="511682"/>
                  </a:cubicBezTo>
                  <a:lnTo>
                    <a:pt x="0" y="472670"/>
                  </a:lnTo>
                  <a:cubicBezTo>
                    <a:pt x="0" y="211385"/>
                    <a:pt x="476251" y="0"/>
                    <a:pt x="106407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8BDA93D-64B2-474A-FB8D-E147B04C70F8}"/>
                </a:ext>
              </a:extLst>
            </p:cNvPr>
            <p:cNvSpPr/>
            <p:nvPr/>
          </p:nvSpPr>
          <p:spPr>
            <a:xfrm>
              <a:off x="5034193" y="2780513"/>
              <a:ext cx="2128154" cy="945340"/>
            </a:xfrm>
            <a:custGeom>
              <a:avLst/>
              <a:gdLst>
                <a:gd name="connsiteX0" fmla="*/ 679932 w 679931"/>
                <a:gd name="connsiteY0" fmla="*/ 151015 h 302030"/>
                <a:gd name="connsiteX1" fmla="*/ 339966 w 679931"/>
                <a:gd name="connsiteY1" fmla="*/ 302030 h 302030"/>
                <a:gd name="connsiteX2" fmla="*/ 0 w 679931"/>
                <a:gd name="connsiteY2" fmla="*/ 151015 h 302030"/>
                <a:gd name="connsiteX3" fmla="*/ 339966 w 679931"/>
                <a:gd name="connsiteY3" fmla="*/ 0 h 302030"/>
                <a:gd name="connsiteX4" fmla="*/ 679932 w 679931"/>
                <a:gd name="connsiteY4" fmla="*/ 151015 h 3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931" h="302030">
                  <a:moveTo>
                    <a:pt x="679932" y="151015"/>
                  </a:moveTo>
                  <a:cubicBezTo>
                    <a:pt x="679932" y="234419"/>
                    <a:pt x="527724" y="302030"/>
                    <a:pt x="339966" y="302030"/>
                  </a:cubicBezTo>
                  <a:cubicBezTo>
                    <a:pt x="152208" y="302030"/>
                    <a:pt x="0" y="234419"/>
                    <a:pt x="0" y="151015"/>
                  </a:cubicBezTo>
                  <a:cubicBezTo>
                    <a:pt x="0" y="67612"/>
                    <a:pt x="152208" y="0"/>
                    <a:pt x="339966" y="0"/>
                  </a:cubicBezTo>
                  <a:cubicBezTo>
                    <a:pt x="527724" y="0"/>
                    <a:pt x="679932" y="67612"/>
                    <a:pt x="679932" y="15101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05C9BEFD-0B8A-8FC6-5868-BF35FB0CA325}"/>
                </a:ext>
              </a:extLst>
            </p:cNvPr>
            <p:cNvSpPr/>
            <p:nvPr/>
          </p:nvSpPr>
          <p:spPr>
            <a:xfrm>
              <a:off x="5535842" y="2981012"/>
              <a:ext cx="1124856" cy="498978"/>
            </a:xfrm>
            <a:custGeom>
              <a:avLst/>
              <a:gdLst>
                <a:gd name="connsiteX0" fmla="*/ 359384 w 359384"/>
                <a:gd name="connsiteY0" fmla="*/ 79711 h 159420"/>
                <a:gd name="connsiteX1" fmla="*/ 179692 w 359384"/>
                <a:gd name="connsiteY1" fmla="*/ 159421 h 159420"/>
                <a:gd name="connsiteX2" fmla="*/ 0 w 359384"/>
                <a:gd name="connsiteY2" fmla="*/ 79711 h 159420"/>
                <a:gd name="connsiteX3" fmla="*/ 179692 w 359384"/>
                <a:gd name="connsiteY3" fmla="*/ 0 h 159420"/>
                <a:gd name="connsiteX4" fmla="*/ 359384 w 359384"/>
                <a:gd name="connsiteY4" fmla="*/ 79711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84" h="159420">
                  <a:moveTo>
                    <a:pt x="359384" y="79711"/>
                  </a:moveTo>
                  <a:cubicBezTo>
                    <a:pt x="359384" y="123733"/>
                    <a:pt x="278933" y="159421"/>
                    <a:pt x="179692" y="159421"/>
                  </a:cubicBezTo>
                  <a:cubicBezTo>
                    <a:pt x="80451" y="159421"/>
                    <a:pt x="0" y="123733"/>
                    <a:pt x="0" y="79711"/>
                  </a:cubicBezTo>
                  <a:cubicBezTo>
                    <a:pt x="0" y="35688"/>
                    <a:pt x="80451" y="0"/>
                    <a:pt x="179692" y="0"/>
                  </a:cubicBezTo>
                  <a:cubicBezTo>
                    <a:pt x="278933" y="0"/>
                    <a:pt x="359384" y="35688"/>
                    <a:pt x="359384" y="797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F65B380-F323-50F1-DB0F-EE4730EAD928}"/>
                </a:ext>
              </a:extLst>
            </p:cNvPr>
            <p:cNvSpPr/>
            <p:nvPr/>
          </p:nvSpPr>
          <p:spPr>
            <a:xfrm>
              <a:off x="4837343" y="1760781"/>
              <a:ext cx="2521855" cy="1672942"/>
            </a:xfrm>
            <a:custGeom>
              <a:avLst/>
              <a:gdLst>
                <a:gd name="connsiteX0" fmla="*/ 1260928 w 2521855"/>
                <a:gd name="connsiteY0" fmla="*/ 0 h 1672942"/>
                <a:gd name="connsiteX1" fmla="*/ 2521855 w 2521855"/>
                <a:gd name="connsiteY1" fmla="*/ 559764 h 1672942"/>
                <a:gd name="connsiteX2" fmla="*/ 2521855 w 2521855"/>
                <a:gd name="connsiteY2" fmla="*/ 606034 h 1672942"/>
                <a:gd name="connsiteX3" fmla="*/ 1966053 w 2521855"/>
                <a:gd name="connsiteY3" fmla="*/ 1070257 h 1672942"/>
                <a:gd name="connsiteX4" fmla="*/ 1930894 w 2521855"/>
                <a:gd name="connsiteY4" fmla="*/ 1078724 h 1672942"/>
                <a:gd name="connsiteX5" fmla="*/ 1919489 w 2521855"/>
                <a:gd name="connsiteY5" fmla="*/ 1086609 h 1672942"/>
                <a:gd name="connsiteX6" fmla="*/ 1775276 w 2521855"/>
                <a:gd name="connsiteY6" fmla="*/ 1411660 h 1672942"/>
                <a:gd name="connsiteX7" fmla="*/ 1778906 w 2521855"/>
                <a:gd name="connsiteY7" fmla="*/ 1452484 h 1672942"/>
                <a:gd name="connsiteX8" fmla="*/ 1778906 w 2521855"/>
                <a:gd name="connsiteY8" fmla="*/ 1463370 h 1672942"/>
                <a:gd name="connsiteX9" fmla="*/ 1261835 w 2521855"/>
                <a:gd name="connsiteY9" fmla="*/ 1672942 h 1672942"/>
                <a:gd name="connsiteX10" fmla="*/ 744763 w 2521855"/>
                <a:gd name="connsiteY10" fmla="*/ 1463370 h 1672942"/>
                <a:gd name="connsiteX11" fmla="*/ 744763 w 2521855"/>
                <a:gd name="connsiteY11" fmla="*/ 1452484 h 1672942"/>
                <a:gd name="connsiteX12" fmla="*/ 748391 w 2521855"/>
                <a:gd name="connsiteY12" fmla="*/ 1411660 h 1672942"/>
                <a:gd name="connsiteX13" fmla="*/ 603879 w 2521855"/>
                <a:gd name="connsiteY13" fmla="*/ 1086646 h 1672942"/>
                <a:gd name="connsiteX14" fmla="*/ 593293 w 2521855"/>
                <a:gd name="connsiteY14" fmla="*/ 1079285 h 1672942"/>
                <a:gd name="connsiteX15" fmla="*/ 555802 w 2521855"/>
                <a:gd name="connsiteY15" fmla="*/ 1070257 h 1672942"/>
                <a:gd name="connsiteX16" fmla="*/ 0 w 2521855"/>
                <a:gd name="connsiteY16" fmla="*/ 606034 h 1672942"/>
                <a:gd name="connsiteX17" fmla="*/ 0 w 2521855"/>
                <a:gd name="connsiteY17" fmla="*/ 559764 h 1672942"/>
                <a:gd name="connsiteX18" fmla="*/ 1260928 w 2521855"/>
                <a:gd name="connsiteY18" fmla="*/ 0 h 167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1855" h="1672942">
                  <a:moveTo>
                    <a:pt x="1260928" y="0"/>
                  </a:moveTo>
                  <a:cubicBezTo>
                    <a:pt x="1957612" y="0"/>
                    <a:pt x="2521855" y="250396"/>
                    <a:pt x="2521855" y="559764"/>
                  </a:cubicBezTo>
                  <a:lnTo>
                    <a:pt x="2521855" y="606034"/>
                  </a:lnTo>
                  <a:cubicBezTo>
                    <a:pt x="2521855" y="799389"/>
                    <a:pt x="2301448" y="969708"/>
                    <a:pt x="1966053" y="1070257"/>
                  </a:cubicBezTo>
                  <a:lnTo>
                    <a:pt x="1930894" y="1078724"/>
                  </a:lnTo>
                  <a:lnTo>
                    <a:pt x="1919489" y="1086609"/>
                  </a:lnTo>
                  <a:cubicBezTo>
                    <a:pt x="1790158" y="1193454"/>
                    <a:pt x="1773690" y="1336244"/>
                    <a:pt x="1775276" y="1411660"/>
                  </a:cubicBezTo>
                  <a:cubicBezTo>
                    <a:pt x="1775276" y="1425266"/>
                    <a:pt x="1777091" y="1438875"/>
                    <a:pt x="1778906" y="1452484"/>
                  </a:cubicBezTo>
                  <a:lnTo>
                    <a:pt x="1778906" y="1463370"/>
                  </a:lnTo>
                  <a:cubicBezTo>
                    <a:pt x="1778906" y="1579497"/>
                    <a:pt x="1547584" y="1672942"/>
                    <a:pt x="1261835" y="1672942"/>
                  </a:cubicBezTo>
                  <a:cubicBezTo>
                    <a:pt x="976086" y="1672942"/>
                    <a:pt x="744763" y="1579497"/>
                    <a:pt x="744763" y="1463370"/>
                  </a:cubicBezTo>
                  <a:cubicBezTo>
                    <a:pt x="744763" y="1459742"/>
                    <a:pt x="742948" y="1466093"/>
                    <a:pt x="744763" y="1452484"/>
                  </a:cubicBezTo>
                  <a:cubicBezTo>
                    <a:pt x="746578" y="1438875"/>
                    <a:pt x="748391" y="1425266"/>
                    <a:pt x="748391" y="1411660"/>
                  </a:cubicBezTo>
                  <a:cubicBezTo>
                    <a:pt x="749185" y="1337038"/>
                    <a:pt x="732615" y="1193652"/>
                    <a:pt x="603879" y="1086646"/>
                  </a:cubicBezTo>
                  <a:lnTo>
                    <a:pt x="593293" y="1079285"/>
                  </a:lnTo>
                  <a:lnTo>
                    <a:pt x="555802" y="1070257"/>
                  </a:lnTo>
                  <a:cubicBezTo>
                    <a:pt x="220408" y="969708"/>
                    <a:pt x="0" y="799389"/>
                    <a:pt x="0" y="606034"/>
                  </a:cubicBezTo>
                  <a:lnTo>
                    <a:pt x="0" y="559764"/>
                  </a:lnTo>
                  <a:cubicBezTo>
                    <a:pt x="0" y="250396"/>
                    <a:pt x="564244" y="0"/>
                    <a:pt x="1260928" y="0"/>
                  </a:cubicBezTo>
                  <a:close/>
                </a:path>
              </a:pathLst>
            </a:custGeom>
            <a:solidFill>
              <a:srgbClr val="6B4C9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0EDD06E-D9E6-D44B-E1D9-2966243D5FA2}"/>
                </a:ext>
              </a:extLst>
            </p:cNvPr>
            <p:cNvSpPr/>
            <p:nvPr/>
          </p:nvSpPr>
          <p:spPr>
            <a:xfrm>
              <a:off x="4837343" y="1760781"/>
              <a:ext cx="2521855" cy="1119528"/>
            </a:xfrm>
            <a:custGeom>
              <a:avLst/>
              <a:gdLst>
                <a:gd name="connsiteX0" fmla="*/ 805716 w 805716"/>
                <a:gd name="connsiteY0" fmla="*/ 178841 h 357682"/>
                <a:gd name="connsiteX1" fmla="*/ 402858 w 805716"/>
                <a:gd name="connsiteY1" fmla="*/ 357683 h 357682"/>
                <a:gd name="connsiteX2" fmla="*/ 0 w 805716"/>
                <a:gd name="connsiteY2" fmla="*/ 178841 h 357682"/>
                <a:gd name="connsiteX3" fmla="*/ 402858 w 805716"/>
                <a:gd name="connsiteY3" fmla="*/ 0 h 357682"/>
                <a:gd name="connsiteX4" fmla="*/ 805716 w 805716"/>
                <a:gd name="connsiteY4" fmla="*/ 178841 h 3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716" h="357682">
                  <a:moveTo>
                    <a:pt x="805716" y="178841"/>
                  </a:moveTo>
                  <a:cubicBezTo>
                    <a:pt x="805716" y="277613"/>
                    <a:pt x="625350" y="357683"/>
                    <a:pt x="402858" y="357683"/>
                  </a:cubicBezTo>
                  <a:cubicBezTo>
                    <a:pt x="180366" y="357683"/>
                    <a:pt x="0" y="277613"/>
                    <a:pt x="0" y="178841"/>
                  </a:cubicBezTo>
                  <a:cubicBezTo>
                    <a:pt x="0" y="80070"/>
                    <a:pt x="180366" y="0"/>
                    <a:pt x="402858" y="0"/>
                  </a:cubicBezTo>
                  <a:cubicBezTo>
                    <a:pt x="625350" y="0"/>
                    <a:pt x="805716" y="80070"/>
                    <a:pt x="805716" y="178841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54A3BB63-1773-4878-9135-328CB2C3F3C0}"/>
                </a:ext>
              </a:extLst>
            </p:cNvPr>
            <p:cNvSpPr/>
            <p:nvPr/>
          </p:nvSpPr>
          <p:spPr>
            <a:xfrm>
              <a:off x="5321757" y="2022063"/>
              <a:ext cx="1553027" cy="564300"/>
            </a:xfrm>
            <a:custGeom>
              <a:avLst/>
              <a:gdLst>
                <a:gd name="connsiteX0" fmla="*/ 496182 w 496182"/>
                <a:gd name="connsiteY0" fmla="*/ 90145 h 180290"/>
                <a:gd name="connsiteX1" fmla="*/ 248091 w 496182"/>
                <a:gd name="connsiteY1" fmla="*/ 180291 h 180290"/>
                <a:gd name="connsiteX2" fmla="*/ 0 w 496182"/>
                <a:gd name="connsiteY2" fmla="*/ 90145 h 180290"/>
                <a:gd name="connsiteX3" fmla="*/ 248091 w 496182"/>
                <a:gd name="connsiteY3" fmla="*/ 0 h 180290"/>
                <a:gd name="connsiteX4" fmla="*/ 496182 w 496182"/>
                <a:gd name="connsiteY4" fmla="*/ 90145 h 18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182" h="180290">
                  <a:moveTo>
                    <a:pt x="496182" y="90145"/>
                  </a:moveTo>
                  <a:cubicBezTo>
                    <a:pt x="496182" y="139931"/>
                    <a:pt x="385108" y="180291"/>
                    <a:pt x="248091" y="180291"/>
                  </a:cubicBezTo>
                  <a:cubicBezTo>
                    <a:pt x="111074" y="180291"/>
                    <a:pt x="0" y="139931"/>
                    <a:pt x="0" y="90145"/>
                  </a:cubicBezTo>
                  <a:cubicBezTo>
                    <a:pt x="0" y="40359"/>
                    <a:pt x="111074" y="0"/>
                    <a:pt x="248091" y="0"/>
                  </a:cubicBezTo>
                  <a:cubicBezTo>
                    <a:pt x="385108" y="0"/>
                    <a:pt x="496182" y="40359"/>
                    <a:pt x="496182" y="90145"/>
                  </a:cubicBezTo>
                  <a:close/>
                </a:path>
              </a:pathLst>
            </a:custGeom>
            <a:gradFill>
              <a:gsLst>
                <a:gs pos="0">
                  <a:srgbClr val="805AAB"/>
                </a:gs>
                <a:gs pos="67000">
                  <a:srgbClr val="6B4C92"/>
                </a:gs>
              </a:gsLst>
              <a:lin ang="54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48C827C-5499-16D2-CEF8-8CB543FA0192}"/>
                </a:ext>
              </a:extLst>
            </p:cNvPr>
            <p:cNvSpPr/>
            <p:nvPr/>
          </p:nvSpPr>
          <p:spPr>
            <a:xfrm>
              <a:off x="6048357" y="1448690"/>
              <a:ext cx="96200" cy="791337"/>
            </a:xfrm>
            <a:custGeom>
              <a:avLst/>
              <a:gdLst>
                <a:gd name="connsiteX0" fmla="*/ 28700 w 30735"/>
                <a:gd name="connsiteY0" fmla="*/ 235363 h 252827"/>
                <a:gd name="connsiteX1" fmla="*/ 19425 w 30735"/>
                <a:gd name="connsiteY1" fmla="*/ 237392 h 252827"/>
                <a:gd name="connsiteX2" fmla="*/ 27250 w 30735"/>
                <a:gd name="connsiteY2" fmla="*/ 11884 h 252827"/>
                <a:gd name="connsiteX3" fmla="*/ 15657 w 30735"/>
                <a:gd name="connsiteY3" fmla="*/ 0 h 252827"/>
                <a:gd name="connsiteX4" fmla="*/ 4064 w 30735"/>
                <a:gd name="connsiteY4" fmla="*/ 11884 h 252827"/>
                <a:gd name="connsiteX5" fmla="*/ 11890 w 30735"/>
                <a:gd name="connsiteY5" fmla="*/ 237392 h 252827"/>
                <a:gd name="connsiteX6" fmla="*/ 2615 w 30735"/>
                <a:gd name="connsiteY6" fmla="*/ 235363 h 252827"/>
                <a:gd name="connsiteX7" fmla="*/ 587 w 30735"/>
                <a:gd name="connsiteY7" fmla="*/ 238842 h 252827"/>
                <a:gd name="connsiteX8" fmla="*/ 13918 w 30735"/>
                <a:gd name="connsiteY8" fmla="*/ 252175 h 252827"/>
                <a:gd name="connsiteX9" fmla="*/ 16817 w 30735"/>
                <a:gd name="connsiteY9" fmla="*/ 252175 h 252827"/>
                <a:gd name="connsiteX10" fmla="*/ 30149 w 30735"/>
                <a:gd name="connsiteY10" fmla="*/ 238842 h 252827"/>
                <a:gd name="connsiteX11" fmla="*/ 28120 w 30735"/>
                <a:gd name="connsiteY11" fmla="*/ 235363 h 25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35" h="252827">
                  <a:moveTo>
                    <a:pt x="28700" y="235363"/>
                  </a:moveTo>
                  <a:lnTo>
                    <a:pt x="19425" y="237392"/>
                  </a:lnTo>
                  <a:lnTo>
                    <a:pt x="27250" y="11884"/>
                  </a:lnTo>
                  <a:cubicBezTo>
                    <a:pt x="27250" y="5507"/>
                    <a:pt x="22323" y="0"/>
                    <a:pt x="15657" y="0"/>
                  </a:cubicBezTo>
                  <a:cubicBezTo>
                    <a:pt x="8992" y="0"/>
                    <a:pt x="4064" y="5507"/>
                    <a:pt x="4064" y="11884"/>
                  </a:cubicBezTo>
                  <a:lnTo>
                    <a:pt x="11890" y="237392"/>
                  </a:lnTo>
                  <a:lnTo>
                    <a:pt x="2615" y="235363"/>
                  </a:lnTo>
                  <a:cubicBezTo>
                    <a:pt x="587" y="234784"/>
                    <a:pt x="-863" y="237392"/>
                    <a:pt x="587" y="238842"/>
                  </a:cubicBezTo>
                  <a:lnTo>
                    <a:pt x="13918" y="252175"/>
                  </a:lnTo>
                  <a:cubicBezTo>
                    <a:pt x="14788" y="253045"/>
                    <a:pt x="16237" y="253045"/>
                    <a:pt x="16817" y="252175"/>
                  </a:cubicBezTo>
                  <a:lnTo>
                    <a:pt x="30149" y="238842"/>
                  </a:lnTo>
                  <a:cubicBezTo>
                    <a:pt x="31598" y="237392"/>
                    <a:pt x="30149" y="234784"/>
                    <a:pt x="28120" y="23536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D38481D-A476-A51E-E37A-CBFA87368ED1}"/>
                </a:ext>
              </a:extLst>
            </p:cNvPr>
            <p:cNvSpPr/>
            <p:nvPr/>
          </p:nvSpPr>
          <p:spPr>
            <a:xfrm>
              <a:off x="6469939" y="1815098"/>
              <a:ext cx="1104430" cy="564453"/>
            </a:xfrm>
            <a:custGeom>
              <a:avLst/>
              <a:gdLst>
                <a:gd name="connsiteX0" fmla="*/ 351351 w 352858"/>
                <a:gd name="connsiteY0" fmla="*/ 3515 h 180339"/>
                <a:gd name="connsiteX1" fmla="*/ 343816 w 352858"/>
                <a:gd name="connsiteY1" fmla="*/ 37 h 180339"/>
                <a:gd name="connsiteX2" fmla="*/ 12834 w 352858"/>
                <a:gd name="connsiteY2" fmla="*/ 164965 h 180339"/>
                <a:gd name="connsiteX3" fmla="*/ 2980 w 352858"/>
                <a:gd name="connsiteY3" fmla="*/ 160617 h 180339"/>
                <a:gd name="connsiteX4" fmla="*/ 372 w 352858"/>
                <a:gd name="connsiteY4" fmla="*/ 163806 h 180339"/>
                <a:gd name="connsiteX5" fmla="*/ 10806 w 352858"/>
                <a:gd name="connsiteY5" fmla="*/ 179458 h 180339"/>
                <a:gd name="connsiteX6" fmla="*/ 13704 w 352858"/>
                <a:gd name="connsiteY6" fmla="*/ 180037 h 180339"/>
                <a:gd name="connsiteX7" fmla="*/ 29355 w 352858"/>
                <a:gd name="connsiteY7" fmla="*/ 169603 h 180339"/>
                <a:gd name="connsiteX8" fmla="*/ 28195 w 352858"/>
                <a:gd name="connsiteY8" fmla="*/ 165545 h 180339"/>
                <a:gd name="connsiteX9" fmla="*/ 18051 w 352858"/>
                <a:gd name="connsiteY9" fmla="*/ 165545 h 180339"/>
                <a:gd name="connsiteX10" fmla="*/ 344395 w 352858"/>
                <a:gd name="connsiteY10" fmla="*/ 17138 h 180339"/>
                <a:gd name="connsiteX11" fmla="*/ 351062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351351" y="3515"/>
                  </a:moveTo>
                  <a:cubicBezTo>
                    <a:pt x="349613" y="1196"/>
                    <a:pt x="346714" y="-253"/>
                    <a:pt x="343816" y="37"/>
                  </a:cubicBezTo>
                  <a:cubicBezTo>
                    <a:pt x="58627" y="15399"/>
                    <a:pt x="16892" y="147574"/>
                    <a:pt x="12834" y="164965"/>
                  </a:cubicBezTo>
                  <a:lnTo>
                    <a:pt x="2980" y="160617"/>
                  </a:lnTo>
                  <a:cubicBezTo>
                    <a:pt x="952" y="159748"/>
                    <a:pt x="-787" y="162066"/>
                    <a:pt x="372" y="163806"/>
                  </a:cubicBezTo>
                  <a:lnTo>
                    <a:pt x="10806" y="179458"/>
                  </a:lnTo>
                  <a:cubicBezTo>
                    <a:pt x="11385" y="180327"/>
                    <a:pt x="12834" y="180617"/>
                    <a:pt x="13704" y="180037"/>
                  </a:cubicBezTo>
                  <a:lnTo>
                    <a:pt x="29355" y="169603"/>
                  </a:lnTo>
                  <a:cubicBezTo>
                    <a:pt x="31094" y="168443"/>
                    <a:pt x="30224" y="165545"/>
                    <a:pt x="28195" y="165545"/>
                  </a:cubicBezTo>
                  <a:lnTo>
                    <a:pt x="18051" y="165545"/>
                  </a:lnTo>
                  <a:cubicBezTo>
                    <a:pt x="22978" y="149313"/>
                    <a:pt x="69351" y="22066"/>
                    <a:pt x="344395" y="17138"/>
                  </a:cubicBezTo>
                  <a:cubicBezTo>
                    <a:pt x="351351" y="17138"/>
                    <a:pt x="355409" y="9022"/>
                    <a:pt x="351062" y="322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8C4DE7AF-FD27-3BB4-BE4B-25773A936248}"/>
                </a:ext>
              </a:extLst>
            </p:cNvPr>
            <p:cNvSpPr/>
            <p:nvPr/>
          </p:nvSpPr>
          <p:spPr>
            <a:xfrm>
              <a:off x="4617632" y="1815098"/>
              <a:ext cx="1104430" cy="564453"/>
            </a:xfrm>
            <a:custGeom>
              <a:avLst/>
              <a:gdLst>
                <a:gd name="connsiteX0" fmla="*/ 1507 w 352858"/>
                <a:gd name="connsiteY0" fmla="*/ 3515 h 180339"/>
                <a:gd name="connsiteX1" fmla="*/ 9042 w 352858"/>
                <a:gd name="connsiteY1" fmla="*/ 37 h 180339"/>
                <a:gd name="connsiteX2" fmla="*/ 340023 w 352858"/>
                <a:gd name="connsiteY2" fmla="*/ 164965 h 180339"/>
                <a:gd name="connsiteX3" fmla="*/ 349878 w 352858"/>
                <a:gd name="connsiteY3" fmla="*/ 160617 h 180339"/>
                <a:gd name="connsiteX4" fmla="*/ 352486 w 352858"/>
                <a:gd name="connsiteY4" fmla="*/ 163806 h 180339"/>
                <a:gd name="connsiteX5" fmla="*/ 342052 w 352858"/>
                <a:gd name="connsiteY5" fmla="*/ 179458 h 180339"/>
                <a:gd name="connsiteX6" fmla="*/ 339154 w 352858"/>
                <a:gd name="connsiteY6" fmla="*/ 180037 h 180339"/>
                <a:gd name="connsiteX7" fmla="*/ 323503 w 352858"/>
                <a:gd name="connsiteY7" fmla="*/ 169603 h 180339"/>
                <a:gd name="connsiteX8" fmla="*/ 324663 w 352858"/>
                <a:gd name="connsiteY8" fmla="*/ 165545 h 180339"/>
                <a:gd name="connsiteX9" fmla="*/ 334807 w 352858"/>
                <a:gd name="connsiteY9" fmla="*/ 165545 h 180339"/>
                <a:gd name="connsiteX10" fmla="*/ 8463 w 352858"/>
                <a:gd name="connsiteY10" fmla="*/ 17138 h 180339"/>
                <a:gd name="connsiteX11" fmla="*/ 1796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1507" y="3515"/>
                  </a:moveTo>
                  <a:cubicBezTo>
                    <a:pt x="3246" y="1196"/>
                    <a:pt x="6144" y="-253"/>
                    <a:pt x="9042" y="37"/>
                  </a:cubicBezTo>
                  <a:cubicBezTo>
                    <a:pt x="294231" y="15399"/>
                    <a:pt x="335966" y="147574"/>
                    <a:pt x="340023" y="164965"/>
                  </a:cubicBezTo>
                  <a:lnTo>
                    <a:pt x="349878" y="160617"/>
                  </a:lnTo>
                  <a:cubicBezTo>
                    <a:pt x="351906" y="159748"/>
                    <a:pt x="353645" y="162066"/>
                    <a:pt x="352486" y="163806"/>
                  </a:cubicBezTo>
                  <a:lnTo>
                    <a:pt x="342052" y="179458"/>
                  </a:lnTo>
                  <a:cubicBezTo>
                    <a:pt x="341473" y="180327"/>
                    <a:pt x="340023" y="180617"/>
                    <a:pt x="339154" y="180037"/>
                  </a:cubicBezTo>
                  <a:lnTo>
                    <a:pt x="323503" y="169603"/>
                  </a:lnTo>
                  <a:cubicBezTo>
                    <a:pt x="321764" y="168443"/>
                    <a:pt x="322634" y="165545"/>
                    <a:pt x="324663" y="165545"/>
                  </a:cubicBezTo>
                  <a:lnTo>
                    <a:pt x="334807" y="165545"/>
                  </a:lnTo>
                  <a:cubicBezTo>
                    <a:pt x="329879" y="149313"/>
                    <a:pt x="283507" y="22066"/>
                    <a:pt x="8463" y="17138"/>
                  </a:cubicBezTo>
                  <a:cubicBezTo>
                    <a:pt x="1507" y="17138"/>
                    <a:pt x="-2551" y="9022"/>
                    <a:pt x="1796" y="322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71732A-EF51-5986-4348-8F651F0C7D6E}"/>
                </a:ext>
              </a:extLst>
            </p:cNvPr>
            <p:cNvSpPr txBox="1"/>
            <p:nvPr/>
          </p:nvSpPr>
          <p:spPr>
            <a:xfrm>
              <a:off x="5816988" y="2961059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5E3EA-0271-8143-0331-67DD9488A870}"/>
                </a:ext>
              </a:extLst>
            </p:cNvPr>
            <p:cNvSpPr txBox="1"/>
            <p:nvPr/>
          </p:nvSpPr>
          <p:spPr>
            <a:xfrm>
              <a:off x="5816988" y="3752134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96E99DD-E0BE-1363-EB72-18DA5EBD5B02}"/>
                </a:ext>
              </a:extLst>
            </p:cNvPr>
            <p:cNvSpPr txBox="1"/>
            <p:nvPr/>
          </p:nvSpPr>
          <p:spPr>
            <a:xfrm>
              <a:off x="5816988" y="4423478"/>
              <a:ext cx="56035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8E2813-43E2-7EDD-6F91-6816782810C0}"/>
                </a:ext>
              </a:extLst>
            </p:cNvPr>
            <p:cNvSpPr txBox="1"/>
            <p:nvPr/>
          </p:nvSpPr>
          <p:spPr>
            <a:xfrm>
              <a:off x="5816988" y="4961436"/>
              <a:ext cx="560356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6243E-DE82-FB1A-E6EC-6E2B2EF35768}"/>
                </a:ext>
              </a:extLst>
            </p:cNvPr>
            <p:cNvSpPr txBox="1"/>
            <p:nvPr/>
          </p:nvSpPr>
          <p:spPr>
            <a:xfrm>
              <a:off x="5816988" y="5411415"/>
              <a:ext cx="560356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81EEEC-EBCE-CBD8-5DEF-43EEDFB363BA}"/>
                </a:ext>
              </a:extLst>
            </p:cNvPr>
            <p:cNvSpPr/>
            <p:nvPr/>
          </p:nvSpPr>
          <p:spPr>
            <a:xfrm>
              <a:off x="5910886" y="5781106"/>
              <a:ext cx="370229" cy="371018"/>
            </a:xfrm>
            <a:custGeom>
              <a:avLst/>
              <a:gdLst>
                <a:gd name="connsiteX0" fmla="*/ 235256 w 370229"/>
                <a:gd name="connsiteY0" fmla="*/ 0 h 371018"/>
                <a:gd name="connsiteX1" fmla="*/ 228961 w 370229"/>
                <a:gd name="connsiteY1" fmla="*/ 186256 h 371018"/>
                <a:gd name="connsiteX2" fmla="*/ 339110 w 370229"/>
                <a:gd name="connsiteY2" fmla="*/ 161656 h 371018"/>
                <a:gd name="connsiteX3" fmla="*/ 362637 w 370229"/>
                <a:gd name="connsiteY3" fmla="*/ 204440 h 371018"/>
                <a:gd name="connsiteX4" fmla="*/ 203294 w 370229"/>
                <a:gd name="connsiteY4" fmla="*/ 363798 h 371018"/>
                <a:gd name="connsiteX5" fmla="*/ 166934 w 370229"/>
                <a:gd name="connsiteY5" fmla="*/ 363798 h 371018"/>
                <a:gd name="connsiteX6" fmla="*/ 7591 w 370229"/>
                <a:gd name="connsiteY6" fmla="*/ 204440 h 371018"/>
                <a:gd name="connsiteX7" fmla="*/ 31118 w 370229"/>
                <a:gd name="connsiteY7" fmla="*/ 161656 h 371018"/>
                <a:gd name="connsiteX8" fmla="*/ 141267 w 370229"/>
                <a:gd name="connsiteY8" fmla="*/ 186256 h 371018"/>
                <a:gd name="connsiteX9" fmla="*/ 134974 w 370229"/>
                <a:gd name="connsiteY9" fmla="*/ 0 h 371018"/>
                <a:gd name="connsiteX10" fmla="*/ 185114 w 370229"/>
                <a:gd name="connsiteY10" fmla="*/ 2041 h 37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229" h="371018">
                  <a:moveTo>
                    <a:pt x="235256" y="0"/>
                  </a:moveTo>
                  <a:lnTo>
                    <a:pt x="228961" y="186256"/>
                  </a:lnTo>
                  <a:lnTo>
                    <a:pt x="339110" y="161656"/>
                  </a:lnTo>
                  <a:cubicBezTo>
                    <a:pt x="363707" y="156309"/>
                    <a:pt x="380821" y="186256"/>
                    <a:pt x="362637" y="204440"/>
                  </a:cubicBezTo>
                  <a:lnTo>
                    <a:pt x="203294" y="363798"/>
                  </a:lnTo>
                  <a:cubicBezTo>
                    <a:pt x="192601" y="373425"/>
                    <a:pt x="176561" y="373425"/>
                    <a:pt x="166934" y="363798"/>
                  </a:cubicBezTo>
                  <a:lnTo>
                    <a:pt x="7591" y="204440"/>
                  </a:lnTo>
                  <a:cubicBezTo>
                    <a:pt x="-10589" y="186256"/>
                    <a:pt x="6521" y="156309"/>
                    <a:pt x="31118" y="161656"/>
                  </a:cubicBezTo>
                  <a:lnTo>
                    <a:pt x="141267" y="186256"/>
                  </a:lnTo>
                  <a:lnTo>
                    <a:pt x="134974" y="0"/>
                  </a:lnTo>
                  <a:lnTo>
                    <a:pt x="185114" y="204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5-Step Decision Funnel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B7362F-49C3-A88D-8B7E-13712DCF0476}"/>
              </a:ext>
            </a:extLst>
          </p:cNvPr>
          <p:cNvSpPr txBox="1"/>
          <p:nvPr/>
        </p:nvSpPr>
        <p:spPr>
          <a:xfrm>
            <a:off x="6986662" y="542807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0C990C-6C00-A9CE-9465-AACF466890B1}"/>
              </a:ext>
            </a:extLst>
          </p:cNvPr>
          <p:cNvSpPr txBox="1"/>
          <p:nvPr/>
        </p:nvSpPr>
        <p:spPr>
          <a:xfrm>
            <a:off x="8704220" y="36144"/>
            <a:ext cx="1658980" cy="461665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E6DC0-9813-8CA4-A3BE-57AA96512323}"/>
              </a:ext>
            </a:extLst>
          </p:cNvPr>
          <p:cNvSpPr txBox="1"/>
          <p:nvPr/>
        </p:nvSpPr>
        <p:spPr>
          <a:xfrm>
            <a:off x="10697883" y="542807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r>
              <a:rPr lang="en-US" sz="2000" b="1" noProof="1">
                <a:solidFill>
                  <a:schemeClr val="accent6"/>
                </a:solidFill>
              </a:rPr>
              <a:t>Lorem Ipsum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74AA63-652D-5B54-AD7D-BC81E4506AFA}"/>
              </a:ext>
            </a:extLst>
          </p:cNvPr>
          <p:cNvGrpSpPr/>
          <p:nvPr/>
        </p:nvGrpSpPr>
        <p:grpSpPr>
          <a:xfrm>
            <a:off x="7625239" y="552382"/>
            <a:ext cx="3819703" cy="6076195"/>
            <a:chOff x="7625239" y="552382"/>
            <a:chExt cx="3819703" cy="607619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0E895D7-50E3-F34A-3CD9-FDD4C2DD6DF3}"/>
                </a:ext>
              </a:extLst>
            </p:cNvPr>
            <p:cNvSpPr/>
            <p:nvPr/>
          </p:nvSpPr>
          <p:spPr>
            <a:xfrm>
              <a:off x="8814958" y="5088125"/>
              <a:ext cx="1446130" cy="959892"/>
            </a:xfrm>
            <a:custGeom>
              <a:avLst/>
              <a:gdLst>
                <a:gd name="connsiteX0" fmla="*/ 559708 w 1119413"/>
                <a:gd name="connsiteY0" fmla="*/ 0 h 743029"/>
                <a:gd name="connsiteX1" fmla="*/ 1119413 w 1119413"/>
                <a:gd name="connsiteY1" fmla="*/ 248584 h 743029"/>
                <a:gd name="connsiteX2" fmla="*/ 1119413 w 1119413"/>
                <a:gd name="connsiteY2" fmla="*/ 269448 h 743029"/>
                <a:gd name="connsiteX3" fmla="*/ 872740 w 1119413"/>
                <a:gd name="connsiteY3" fmla="*/ 475500 h 743029"/>
                <a:gd name="connsiteX4" fmla="*/ 859633 w 1119413"/>
                <a:gd name="connsiteY4" fmla="*/ 478665 h 743029"/>
                <a:gd name="connsiteX5" fmla="*/ 828972 w 1119413"/>
                <a:gd name="connsiteY5" fmla="*/ 503659 h 743029"/>
                <a:gd name="connsiteX6" fmla="*/ 786492 w 1119413"/>
                <a:gd name="connsiteY6" fmla="*/ 626902 h 743029"/>
                <a:gd name="connsiteX7" fmla="*/ 788307 w 1119413"/>
                <a:gd name="connsiteY7" fmla="*/ 645046 h 743029"/>
                <a:gd name="connsiteX8" fmla="*/ 788307 w 1119413"/>
                <a:gd name="connsiteY8" fmla="*/ 649584 h 743029"/>
                <a:gd name="connsiteX9" fmla="*/ 558800 w 1119413"/>
                <a:gd name="connsiteY9" fmla="*/ 743029 h 743029"/>
                <a:gd name="connsiteX10" fmla="*/ 329293 w 1119413"/>
                <a:gd name="connsiteY10" fmla="*/ 649584 h 743029"/>
                <a:gd name="connsiteX11" fmla="*/ 329293 w 1119413"/>
                <a:gd name="connsiteY11" fmla="*/ 645046 h 743029"/>
                <a:gd name="connsiteX12" fmla="*/ 331105 w 1119413"/>
                <a:gd name="connsiteY12" fmla="*/ 626902 h 743029"/>
                <a:gd name="connsiteX13" fmla="*/ 288754 w 1119413"/>
                <a:gd name="connsiteY13" fmla="*/ 504042 h 743029"/>
                <a:gd name="connsiteX14" fmla="*/ 257030 w 1119413"/>
                <a:gd name="connsiteY14" fmla="*/ 478001 h 743029"/>
                <a:gd name="connsiteX15" fmla="*/ 246674 w 1119413"/>
                <a:gd name="connsiteY15" fmla="*/ 475500 h 743029"/>
                <a:gd name="connsiteX16" fmla="*/ 0 w 1119413"/>
                <a:gd name="connsiteY16" fmla="*/ 269448 h 743029"/>
                <a:gd name="connsiteX17" fmla="*/ 0 w 1119413"/>
                <a:gd name="connsiteY17" fmla="*/ 248584 h 743029"/>
                <a:gd name="connsiteX18" fmla="*/ 559708 w 1119413"/>
                <a:gd name="connsiteY18" fmla="*/ 0 h 7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9413" h="743029">
                  <a:moveTo>
                    <a:pt x="559708" y="0"/>
                  </a:moveTo>
                  <a:cubicBezTo>
                    <a:pt x="869042" y="0"/>
                    <a:pt x="1119413" y="111589"/>
                    <a:pt x="1119413" y="248584"/>
                  </a:cubicBezTo>
                  <a:lnTo>
                    <a:pt x="1119413" y="269448"/>
                  </a:lnTo>
                  <a:cubicBezTo>
                    <a:pt x="1119413" y="355070"/>
                    <a:pt x="1021612" y="430768"/>
                    <a:pt x="872740" y="475500"/>
                  </a:cubicBezTo>
                  <a:lnTo>
                    <a:pt x="859633" y="478665"/>
                  </a:lnTo>
                  <a:lnTo>
                    <a:pt x="828972" y="503659"/>
                  </a:lnTo>
                  <a:cubicBezTo>
                    <a:pt x="791594" y="547291"/>
                    <a:pt x="786492" y="598324"/>
                    <a:pt x="786492" y="626902"/>
                  </a:cubicBezTo>
                  <a:cubicBezTo>
                    <a:pt x="786492" y="633252"/>
                    <a:pt x="788307" y="638695"/>
                    <a:pt x="788307" y="645046"/>
                  </a:cubicBezTo>
                  <a:lnTo>
                    <a:pt x="788307" y="649584"/>
                  </a:lnTo>
                  <a:cubicBezTo>
                    <a:pt x="788307" y="701295"/>
                    <a:pt x="685798" y="743029"/>
                    <a:pt x="558800" y="743029"/>
                  </a:cubicBezTo>
                  <a:cubicBezTo>
                    <a:pt x="431799" y="743029"/>
                    <a:pt x="329293" y="701295"/>
                    <a:pt x="329293" y="649584"/>
                  </a:cubicBezTo>
                  <a:cubicBezTo>
                    <a:pt x="329293" y="648677"/>
                    <a:pt x="327478" y="651397"/>
                    <a:pt x="329293" y="645046"/>
                  </a:cubicBezTo>
                  <a:cubicBezTo>
                    <a:pt x="331105" y="638695"/>
                    <a:pt x="330201" y="665006"/>
                    <a:pt x="331105" y="626902"/>
                  </a:cubicBezTo>
                  <a:cubicBezTo>
                    <a:pt x="331786" y="598324"/>
                    <a:pt x="326344" y="547802"/>
                    <a:pt x="288754" y="504042"/>
                  </a:cubicBezTo>
                  <a:lnTo>
                    <a:pt x="257030" y="478001"/>
                  </a:lnTo>
                  <a:lnTo>
                    <a:pt x="246674" y="475500"/>
                  </a:lnTo>
                  <a:cubicBezTo>
                    <a:pt x="97802" y="430768"/>
                    <a:pt x="0" y="355070"/>
                    <a:pt x="0" y="269448"/>
                  </a:cubicBezTo>
                  <a:lnTo>
                    <a:pt x="0" y="248584"/>
                  </a:lnTo>
                  <a:cubicBezTo>
                    <a:pt x="0" y="111589"/>
                    <a:pt x="250372" y="0"/>
                    <a:pt x="5597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4">
              <a:extLst>
                <a:ext uri="{FF2B5EF4-FFF2-40B4-BE49-F238E27FC236}">
                  <a16:creationId xmlns:a16="http://schemas.microsoft.com/office/drawing/2014/main" id="{C0EC2FD3-B109-4778-A801-D5A6A1E22927}"/>
                </a:ext>
              </a:extLst>
            </p:cNvPr>
            <p:cNvSpPr/>
            <p:nvPr/>
          </p:nvSpPr>
          <p:spPr>
            <a:xfrm>
              <a:off x="8814958" y="5088125"/>
              <a:ext cx="1446130" cy="642269"/>
            </a:xfrm>
            <a:custGeom>
              <a:avLst/>
              <a:gdLst>
                <a:gd name="connsiteX0" fmla="*/ 357645 w 357645"/>
                <a:gd name="connsiteY0" fmla="*/ 79421 h 158841"/>
                <a:gd name="connsiteX1" fmla="*/ 178823 w 357645"/>
                <a:gd name="connsiteY1" fmla="*/ 158841 h 158841"/>
                <a:gd name="connsiteX2" fmla="*/ 0 w 357645"/>
                <a:gd name="connsiteY2" fmla="*/ 79421 h 158841"/>
                <a:gd name="connsiteX3" fmla="*/ 178823 w 357645"/>
                <a:gd name="connsiteY3" fmla="*/ 0 h 158841"/>
                <a:gd name="connsiteX4" fmla="*/ 357645 w 357645"/>
                <a:gd name="connsiteY4" fmla="*/ 79421 h 15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45" h="158841">
                  <a:moveTo>
                    <a:pt x="357645" y="79421"/>
                  </a:moveTo>
                  <a:cubicBezTo>
                    <a:pt x="357645" y="123284"/>
                    <a:pt x="277584" y="158841"/>
                    <a:pt x="178823" y="158841"/>
                  </a:cubicBezTo>
                  <a:cubicBezTo>
                    <a:pt x="80062" y="158841"/>
                    <a:pt x="0" y="123284"/>
                    <a:pt x="0" y="79421"/>
                  </a:cubicBezTo>
                  <a:cubicBezTo>
                    <a:pt x="0" y="35558"/>
                    <a:pt x="80062" y="0"/>
                    <a:pt x="178823" y="0"/>
                  </a:cubicBezTo>
                  <a:cubicBezTo>
                    <a:pt x="277584" y="0"/>
                    <a:pt x="357645" y="35558"/>
                    <a:pt x="357645" y="79421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EBCC9D7F-5B8A-D414-93CE-BABCBF869C37}"/>
                </a:ext>
              </a:extLst>
            </p:cNvPr>
            <p:cNvSpPr/>
            <p:nvPr/>
          </p:nvSpPr>
          <p:spPr>
            <a:xfrm>
              <a:off x="9137233" y="5218220"/>
              <a:ext cx="801578" cy="356295"/>
            </a:xfrm>
            <a:custGeom>
              <a:avLst/>
              <a:gdLst>
                <a:gd name="connsiteX0" fmla="*/ 198241 w 198240"/>
                <a:gd name="connsiteY0" fmla="*/ 44058 h 88116"/>
                <a:gd name="connsiteX1" fmla="*/ 99121 w 198240"/>
                <a:gd name="connsiteY1" fmla="*/ 88116 h 88116"/>
                <a:gd name="connsiteX2" fmla="*/ 0 w 198240"/>
                <a:gd name="connsiteY2" fmla="*/ 44058 h 88116"/>
                <a:gd name="connsiteX3" fmla="*/ 99121 w 198240"/>
                <a:gd name="connsiteY3" fmla="*/ 0 h 88116"/>
                <a:gd name="connsiteX4" fmla="*/ 198241 w 198240"/>
                <a:gd name="connsiteY4" fmla="*/ 44058 h 8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40" h="88116">
                  <a:moveTo>
                    <a:pt x="198241" y="44058"/>
                  </a:moveTo>
                  <a:cubicBezTo>
                    <a:pt x="198241" y="68391"/>
                    <a:pt x="153863" y="88116"/>
                    <a:pt x="99121" y="88116"/>
                  </a:cubicBezTo>
                  <a:cubicBezTo>
                    <a:pt x="44378" y="88116"/>
                    <a:pt x="0" y="68391"/>
                    <a:pt x="0" y="44058"/>
                  </a:cubicBezTo>
                  <a:cubicBezTo>
                    <a:pt x="0" y="19725"/>
                    <a:pt x="44378" y="0"/>
                    <a:pt x="99121" y="0"/>
                  </a:cubicBezTo>
                  <a:cubicBezTo>
                    <a:pt x="153864" y="0"/>
                    <a:pt x="198241" y="19725"/>
                    <a:pt x="198241" y="4405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C11743-CED9-8701-4D54-0E08F264AAEA}"/>
                </a:ext>
              </a:extLst>
            </p:cNvPr>
            <p:cNvSpPr/>
            <p:nvPr/>
          </p:nvSpPr>
          <p:spPr>
            <a:xfrm>
              <a:off x="8630967" y="4330995"/>
              <a:ext cx="1814110" cy="1204841"/>
            </a:xfrm>
            <a:custGeom>
              <a:avLst/>
              <a:gdLst>
                <a:gd name="connsiteX0" fmla="*/ 702128 w 1404258"/>
                <a:gd name="connsiteY0" fmla="*/ 0 h 932638"/>
                <a:gd name="connsiteX1" fmla="*/ 1404258 w 1404258"/>
                <a:gd name="connsiteY1" fmla="*/ 312088 h 932638"/>
                <a:gd name="connsiteX2" fmla="*/ 1404258 w 1404258"/>
                <a:gd name="connsiteY2" fmla="*/ 338398 h 932638"/>
                <a:gd name="connsiteX3" fmla="*/ 1094509 w 1404258"/>
                <a:gd name="connsiteY3" fmla="*/ 597192 h 932638"/>
                <a:gd name="connsiteX4" fmla="*/ 1082186 w 1404258"/>
                <a:gd name="connsiteY4" fmla="*/ 600166 h 932638"/>
                <a:gd name="connsiteX5" fmla="*/ 1043272 w 1404258"/>
                <a:gd name="connsiteY5" fmla="*/ 632076 h 932638"/>
                <a:gd name="connsiteX6" fmla="*/ 989693 w 1404258"/>
                <a:gd name="connsiteY6" fmla="*/ 786576 h 932638"/>
                <a:gd name="connsiteX7" fmla="*/ 991508 w 1404258"/>
                <a:gd name="connsiteY7" fmla="*/ 809256 h 932638"/>
                <a:gd name="connsiteX8" fmla="*/ 991508 w 1404258"/>
                <a:gd name="connsiteY8" fmla="*/ 815606 h 932638"/>
                <a:gd name="connsiteX9" fmla="*/ 703036 w 1404258"/>
                <a:gd name="connsiteY9" fmla="*/ 932638 h 932638"/>
                <a:gd name="connsiteX10" fmla="*/ 414563 w 1404258"/>
                <a:gd name="connsiteY10" fmla="*/ 815606 h 932638"/>
                <a:gd name="connsiteX11" fmla="*/ 414563 w 1404258"/>
                <a:gd name="connsiteY11" fmla="*/ 809256 h 932638"/>
                <a:gd name="connsiteX12" fmla="*/ 416379 w 1404258"/>
                <a:gd name="connsiteY12" fmla="*/ 786576 h 932638"/>
                <a:gd name="connsiteX13" fmla="*/ 362928 w 1404258"/>
                <a:gd name="connsiteY13" fmla="*/ 632203 h 932638"/>
                <a:gd name="connsiteX14" fmla="*/ 324627 w 1404258"/>
                <a:gd name="connsiteY14" fmla="*/ 600782 h 932638"/>
                <a:gd name="connsiteX15" fmla="*/ 309749 w 1404258"/>
                <a:gd name="connsiteY15" fmla="*/ 597192 h 932638"/>
                <a:gd name="connsiteX16" fmla="*/ 0 w 1404258"/>
                <a:gd name="connsiteY16" fmla="*/ 338398 h 932638"/>
                <a:gd name="connsiteX17" fmla="*/ 0 w 1404258"/>
                <a:gd name="connsiteY17" fmla="*/ 312088 h 932638"/>
                <a:gd name="connsiteX18" fmla="*/ 702128 w 1404258"/>
                <a:gd name="connsiteY18" fmla="*/ 0 h 9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4258" h="932638">
                  <a:moveTo>
                    <a:pt x="702128" y="0"/>
                  </a:moveTo>
                  <a:cubicBezTo>
                    <a:pt x="1089479" y="0"/>
                    <a:pt x="1404258" y="139715"/>
                    <a:pt x="1404258" y="312088"/>
                  </a:cubicBezTo>
                  <a:lnTo>
                    <a:pt x="1404258" y="338398"/>
                  </a:lnTo>
                  <a:cubicBezTo>
                    <a:pt x="1404258" y="446133"/>
                    <a:pt x="1281298" y="541110"/>
                    <a:pt x="1094509" y="597192"/>
                  </a:cubicBezTo>
                  <a:lnTo>
                    <a:pt x="1082186" y="600166"/>
                  </a:lnTo>
                  <a:lnTo>
                    <a:pt x="1043272" y="632076"/>
                  </a:lnTo>
                  <a:cubicBezTo>
                    <a:pt x="996327" y="686893"/>
                    <a:pt x="989693" y="750512"/>
                    <a:pt x="989693" y="786576"/>
                  </a:cubicBezTo>
                  <a:cubicBezTo>
                    <a:pt x="989693" y="793831"/>
                    <a:pt x="990601" y="801997"/>
                    <a:pt x="991508" y="809256"/>
                  </a:cubicBezTo>
                  <a:lnTo>
                    <a:pt x="991508" y="815606"/>
                  </a:lnTo>
                  <a:cubicBezTo>
                    <a:pt x="991508" y="880021"/>
                    <a:pt x="862692" y="932638"/>
                    <a:pt x="703036" y="932638"/>
                  </a:cubicBezTo>
                  <a:cubicBezTo>
                    <a:pt x="543377" y="932638"/>
                    <a:pt x="414563" y="880021"/>
                    <a:pt x="414563" y="815606"/>
                  </a:cubicBezTo>
                  <a:cubicBezTo>
                    <a:pt x="414563" y="812883"/>
                    <a:pt x="413656" y="816514"/>
                    <a:pt x="414563" y="809256"/>
                  </a:cubicBezTo>
                  <a:cubicBezTo>
                    <a:pt x="415471" y="801997"/>
                    <a:pt x="415471" y="833751"/>
                    <a:pt x="416379" y="786576"/>
                  </a:cubicBezTo>
                  <a:cubicBezTo>
                    <a:pt x="417059" y="751193"/>
                    <a:pt x="410085" y="687233"/>
                    <a:pt x="362928" y="632203"/>
                  </a:cubicBezTo>
                  <a:lnTo>
                    <a:pt x="324627" y="600782"/>
                  </a:lnTo>
                  <a:lnTo>
                    <a:pt x="309749" y="597192"/>
                  </a:lnTo>
                  <a:cubicBezTo>
                    <a:pt x="122961" y="541110"/>
                    <a:pt x="0" y="446133"/>
                    <a:pt x="0" y="338398"/>
                  </a:cubicBezTo>
                  <a:lnTo>
                    <a:pt x="0" y="312088"/>
                  </a:lnTo>
                  <a:cubicBezTo>
                    <a:pt x="0" y="139715"/>
                    <a:pt x="313872" y="0"/>
                    <a:pt x="70212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4861005-31CD-98F7-A555-6674AFC0A479}"/>
                </a:ext>
              </a:extLst>
            </p:cNvPr>
            <p:cNvSpPr/>
            <p:nvPr/>
          </p:nvSpPr>
          <p:spPr>
            <a:xfrm>
              <a:off x="8630969" y="4330996"/>
              <a:ext cx="1814107" cy="806355"/>
            </a:xfrm>
            <a:custGeom>
              <a:avLst/>
              <a:gdLst>
                <a:gd name="connsiteX0" fmla="*/ 448651 w 448650"/>
                <a:gd name="connsiteY0" fmla="*/ 99710 h 199421"/>
                <a:gd name="connsiteX1" fmla="*/ 224325 w 448650"/>
                <a:gd name="connsiteY1" fmla="*/ 199421 h 199421"/>
                <a:gd name="connsiteX2" fmla="*/ 0 w 448650"/>
                <a:gd name="connsiteY2" fmla="*/ 99710 h 199421"/>
                <a:gd name="connsiteX3" fmla="*/ 224325 w 448650"/>
                <a:gd name="connsiteY3" fmla="*/ 0 h 199421"/>
                <a:gd name="connsiteX4" fmla="*/ 448651 w 448650"/>
                <a:gd name="connsiteY4" fmla="*/ 99710 h 19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50" h="199421">
                  <a:moveTo>
                    <a:pt x="448651" y="99710"/>
                  </a:moveTo>
                  <a:cubicBezTo>
                    <a:pt x="448651" y="154779"/>
                    <a:pt x="348217" y="199421"/>
                    <a:pt x="224325" y="199421"/>
                  </a:cubicBezTo>
                  <a:cubicBezTo>
                    <a:pt x="100434" y="199421"/>
                    <a:pt x="0" y="154779"/>
                    <a:pt x="0" y="99710"/>
                  </a:cubicBezTo>
                  <a:cubicBezTo>
                    <a:pt x="0" y="44642"/>
                    <a:pt x="100434" y="0"/>
                    <a:pt x="224325" y="0"/>
                  </a:cubicBezTo>
                  <a:cubicBezTo>
                    <a:pt x="348217" y="0"/>
                    <a:pt x="448651" y="44642"/>
                    <a:pt x="448651" y="9971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59AD4FFD-2F1C-E0C3-D608-A83A40C3FF16}"/>
                </a:ext>
              </a:extLst>
            </p:cNvPr>
            <p:cNvSpPr/>
            <p:nvPr/>
          </p:nvSpPr>
          <p:spPr>
            <a:xfrm>
              <a:off x="9035276" y="4493908"/>
              <a:ext cx="1005491" cy="445369"/>
            </a:xfrm>
            <a:custGeom>
              <a:avLst/>
              <a:gdLst>
                <a:gd name="connsiteX0" fmla="*/ 248671 w 248670"/>
                <a:gd name="connsiteY0" fmla="*/ 55073 h 110145"/>
                <a:gd name="connsiteX1" fmla="*/ 124335 w 248670"/>
                <a:gd name="connsiteY1" fmla="*/ 110145 h 110145"/>
                <a:gd name="connsiteX2" fmla="*/ 0 w 248670"/>
                <a:gd name="connsiteY2" fmla="*/ 55073 h 110145"/>
                <a:gd name="connsiteX3" fmla="*/ 124335 w 248670"/>
                <a:gd name="connsiteY3" fmla="*/ 0 h 110145"/>
                <a:gd name="connsiteX4" fmla="*/ 248671 w 248670"/>
                <a:gd name="connsiteY4" fmla="*/ 55073 h 11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0" h="110145">
                  <a:moveTo>
                    <a:pt x="248671" y="55073"/>
                  </a:moveTo>
                  <a:cubicBezTo>
                    <a:pt x="248671" y="85488"/>
                    <a:pt x="193004" y="110145"/>
                    <a:pt x="124335" y="110145"/>
                  </a:cubicBezTo>
                  <a:cubicBezTo>
                    <a:pt x="55667" y="110145"/>
                    <a:pt x="0" y="85488"/>
                    <a:pt x="0" y="55073"/>
                  </a:cubicBezTo>
                  <a:cubicBezTo>
                    <a:pt x="0" y="24657"/>
                    <a:pt x="55667" y="0"/>
                    <a:pt x="124335" y="0"/>
                  </a:cubicBezTo>
                  <a:cubicBezTo>
                    <a:pt x="193004" y="0"/>
                    <a:pt x="248671" y="24657"/>
                    <a:pt x="248671" y="550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932E80D-54DF-B8C8-353E-F0461B536356}"/>
                </a:ext>
              </a:extLst>
            </p:cNvPr>
            <p:cNvSpPr/>
            <p:nvPr/>
          </p:nvSpPr>
          <p:spPr>
            <a:xfrm>
              <a:off x="8418854" y="3419156"/>
              <a:ext cx="2238339" cy="1483787"/>
            </a:xfrm>
            <a:custGeom>
              <a:avLst/>
              <a:gdLst>
                <a:gd name="connsiteX0" fmla="*/ 866322 w 1732643"/>
                <a:gd name="connsiteY0" fmla="*/ 0 h 1148563"/>
                <a:gd name="connsiteX1" fmla="*/ 1732643 w 1732643"/>
                <a:gd name="connsiteY1" fmla="*/ 384668 h 1148563"/>
                <a:gd name="connsiteX2" fmla="*/ 1732643 w 1732643"/>
                <a:gd name="connsiteY2" fmla="*/ 416422 h 1148563"/>
                <a:gd name="connsiteX3" fmla="*/ 1350917 w 1732643"/>
                <a:gd name="connsiteY3" fmla="*/ 735354 h 1148563"/>
                <a:gd name="connsiteX4" fmla="*/ 1328576 w 1732643"/>
                <a:gd name="connsiteY4" fmla="*/ 740741 h 1148563"/>
                <a:gd name="connsiteX5" fmla="*/ 1282700 w 1732643"/>
                <a:gd name="connsiteY5" fmla="*/ 778454 h 1148563"/>
                <a:gd name="connsiteX6" fmla="*/ 1217386 w 1732643"/>
                <a:gd name="connsiteY6" fmla="*/ 968932 h 1148563"/>
                <a:gd name="connsiteX7" fmla="*/ 1220106 w 1732643"/>
                <a:gd name="connsiteY7" fmla="*/ 997055 h 1148563"/>
                <a:gd name="connsiteX8" fmla="*/ 1220106 w 1732643"/>
                <a:gd name="connsiteY8" fmla="*/ 1004313 h 1148563"/>
                <a:gd name="connsiteX9" fmla="*/ 865413 w 1732643"/>
                <a:gd name="connsiteY9" fmla="*/ 1148563 h 1148563"/>
                <a:gd name="connsiteX10" fmla="*/ 510721 w 1732643"/>
                <a:gd name="connsiteY10" fmla="*/ 1004313 h 1148563"/>
                <a:gd name="connsiteX11" fmla="*/ 510721 w 1732643"/>
                <a:gd name="connsiteY11" fmla="*/ 997055 h 1148563"/>
                <a:gd name="connsiteX12" fmla="*/ 513444 w 1732643"/>
                <a:gd name="connsiteY12" fmla="*/ 968932 h 1148563"/>
                <a:gd name="connsiteX13" fmla="*/ 448256 w 1732643"/>
                <a:gd name="connsiteY13" fmla="*/ 778454 h 1148563"/>
                <a:gd name="connsiteX14" fmla="*/ 401571 w 1732643"/>
                <a:gd name="connsiteY14" fmla="*/ 740139 h 1148563"/>
                <a:gd name="connsiteX15" fmla="*/ 381727 w 1732643"/>
                <a:gd name="connsiteY15" fmla="*/ 735354 h 1148563"/>
                <a:gd name="connsiteX16" fmla="*/ 0 w 1732643"/>
                <a:gd name="connsiteY16" fmla="*/ 416422 h 1148563"/>
                <a:gd name="connsiteX17" fmla="*/ 0 w 1732643"/>
                <a:gd name="connsiteY17" fmla="*/ 384668 h 1148563"/>
                <a:gd name="connsiteX18" fmla="*/ 866322 w 1732643"/>
                <a:gd name="connsiteY18" fmla="*/ 0 h 114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32643" h="1148563">
                  <a:moveTo>
                    <a:pt x="866322" y="0"/>
                  </a:moveTo>
                  <a:cubicBezTo>
                    <a:pt x="1345293" y="0"/>
                    <a:pt x="1732643" y="172376"/>
                    <a:pt x="1732643" y="384668"/>
                  </a:cubicBezTo>
                  <a:lnTo>
                    <a:pt x="1732643" y="416422"/>
                  </a:lnTo>
                  <a:cubicBezTo>
                    <a:pt x="1732643" y="549105"/>
                    <a:pt x="1581334" y="666195"/>
                    <a:pt x="1350917" y="735354"/>
                  </a:cubicBezTo>
                  <a:lnTo>
                    <a:pt x="1328576" y="740741"/>
                  </a:lnTo>
                  <a:lnTo>
                    <a:pt x="1282700" y="778454"/>
                  </a:lnTo>
                  <a:cubicBezTo>
                    <a:pt x="1224699" y="846284"/>
                    <a:pt x="1216705" y="924703"/>
                    <a:pt x="1217386" y="968932"/>
                  </a:cubicBezTo>
                  <a:cubicBezTo>
                    <a:pt x="1217386" y="978910"/>
                    <a:pt x="1219198" y="987984"/>
                    <a:pt x="1220106" y="997055"/>
                  </a:cubicBezTo>
                  <a:lnTo>
                    <a:pt x="1220106" y="1004313"/>
                  </a:lnTo>
                  <a:cubicBezTo>
                    <a:pt x="1220106" y="1084152"/>
                    <a:pt x="1061358" y="1148563"/>
                    <a:pt x="865413" y="1148563"/>
                  </a:cubicBezTo>
                  <a:cubicBezTo>
                    <a:pt x="669472" y="1148563"/>
                    <a:pt x="510721" y="1084152"/>
                    <a:pt x="510721" y="1004313"/>
                  </a:cubicBezTo>
                  <a:cubicBezTo>
                    <a:pt x="510721" y="1002501"/>
                    <a:pt x="508909" y="1007036"/>
                    <a:pt x="510721" y="997055"/>
                  </a:cubicBezTo>
                  <a:cubicBezTo>
                    <a:pt x="512536" y="987076"/>
                    <a:pt x="513444" y="978006"/>
                    <a:pt x="513444" y="968932"/>
                  </a:cubicBezTo>
                  <a:cubicBezTo>
                    <a:pt x="514803" y="924703"/>
                    <a:pt x="506468" y="846284"/>
                    <a:pt x="448256" y="778454"/>
                  </a:cubicBezTo>
                  <a:lnTo>
                    <a:pt x="401571" y="740139"/>
                  </a:lnTo>
                  <a:lnTo>
                    <a:pt x="381727" y="735354"/>
                  </a:lnTo>
                  <a:cubicBezTo>
                    <a:pt x="151309" y="666195"/>
                    <a:pt x="0" y="549105"/>
                    <a:pt x="0" y="416422"/>
                  </a:cubicBezTo>
                  <a:lnTo>
                    <a:pt x="0" y="384668"/>
                  </a:lnTo>
                  <a:cubicBezTo>
                    <a:pt x="0" y="172376"/>
                    <a:pt x="388256" y="0"/>
                    <a:pt x="8663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2002ABA0-56B1-3718-374B-D5810ADCD0E6}"/>
                </a:ext>
              </a:extLst>
            </p:cNvPr>
            <p:cNvSpPr/>
            <p:nvPr/>
          </p:nvSpPr>
          <p:spPr>
            <a:xfrm>
              <a:off x="8418855" y="3417989"/>
              <a:ext cx="2238335" cy="993879"/>
            </a:xfrm>
            <a:custGeom>
              <a:avLst/>
              <a:gdLst>
                <a:gd name="connsiteX0" fmla="*/ 553568 w 553567"/>
                <a:gd name="connsiteY0" fmla="*/ 122899 h 245798"/>
                <a:gd name="connsiteX1" fmla="*/ 276784 w 553567"/>
                <a:gd name="connsiteY1" fmla="*/ 245798 h 245798"/>
                <a:gd name="connsiteX2" fmla="*/ 0 w 553567"/>
                <a:gd name="connsiteY2" fmla="*/ 122899 h 245798"/>
                <a:gd name="connsiteX3" fmla="*/ 276784 w 553567"/>
                <a:gd name="connsiteY3" fmla="*/ 0 h 245798"/>
                <a:gd name="connsiteX4" fmla="*/ 553568 w 553567"/>
                <a:gd name="connsiteY4" fmla="*/ 122899 h 24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67" h="245798">
                  <a:moveTo>
                    <a:pt x="553568" y="122899"/>
                  </a:moveTo>
                  <a:cubicBezTo>
                    <a:pt x="553568" y="190774"/>
                    <a:pt x="429647" y="245798"/>
                    <a:pt x="276784" y="245798"/>
                  </a:cubicBezTo>
                  <a:cubicBezTo>
                    <a:pt x="123920" y="245798"/>
                    <a:pt x="0" y="190774"/>
                    <a:pt x="0" y="122899"/>
                  </a:cubicBezTo>
                  <a:cubicBezTo>
                    <a:pt x="0" y="55024"/>
                    <a:pt x="123920" y="0"/>
                    <a:pt x="276784" y="0"/>
                  </a:cubicBezTo>
                  <a:cubicBezTo>
                    <a:pt x="429647" y="0"/>
                    <a:pt x="553568" y="55024"/>
                    <a:pt x="553568" y="122899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3101155-FC16-32B3-3F41-F1F6098DF37D}"/>
                </a:ext>
              </a:extLst>
            </p:cNvPr>
            <p:cNvSpPr/>
            <p:nvPr/>
          </p:nvSpPr>
          <p:spPr>
            <a:xfrm>
              <a:off x="8915741" y="3593791"/>
              <a:ext cx="1244563" cy="553196"/>
            </a:xfrm>
            <a:custGeom>
              <a:avLst/>
              <a:gdLst>
                <a:gd name="connsiteX0" fmla="*/ 307795 w 307795"/>
                <a:gd name="connsiteY0" fmla="*/ 68406 h 136812"/>
                <a:gd name="connsiteX1" fmla="*/ 153898 w 307795"/>
                <a:gd name="connsiteY1" fmla="*/ 136812 h 136812"/>
                <a:gd name="connsiteX2" fmla="*/ 0 w 307795"/>
                <a:gd name="connsiteY2" fmla="*/ 68406 h 136812"/>
                <a:gd name="connsiteX3" fmla="*/ 153898 w 307795"/>
                <a:gd name="connsiteY3" fmla="*/ 0 h 136812"/>
                <a:gd name="connsiteX4" fmla="*/ 307795 w 307795"/>
                <a:gd name="connsiteY4" fmla="*/ 68406 h 13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95" h="136812">
                  <a:moveTo>
                    <a:pt x="307795" y="68406"/>
                  </a:moveTo>
                  <a:cubicBezTo>
                    <a:pt x="307795" y="106186"/>
                    <a:pt x="238893" y="136812"/>
                    <a:pt x="153898" y="136812"/>
                  </a:cubicBezTo>
                  <a:cubicBezTo>
                    <a:pt x="68903" y="136812"/>
                    <a:pt x="0" y="106186"/>
                    <a:pt x="0" y="68406"/>
                  </a:cubicBezTo>
                  <a:cubicBezTo>
                    <a:pt x="0" y="30626"/>
                    <a:pt x="68903" y="0"/>
                    <a:pt x="153898" y="0"/>
                  </a:cubicBezTo>
                  <a:cubicBezTo>
                    <a:pt x="238893" y="0"/>
                    <a:pt x="307795" y="30626"/>
                    <a:pt x="307795" y="6840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892E8F-1C64-9838-04FC-DC207BFBF011}"/>
                </a:ext>
              </a:extLst>
            </p:cNvPr>
            <p:cNvSpPr/>
            <p:nvPr/>
          </p:nvSpPr>
          <p:spPr>
            <a:xfrm>
              <a:off x="8163379" y="2274090"/>
              <a:ext cx="2749289" cy="1823676"/>
            </a:xfrm>
            <a:custGeom>
              <a:avLst/>
              <a:gdLst>
                <a:gd name="connsiteX0" fmla="*/ 1064079 w 2128157"/>
                <a:gd name="connsiteY0" fmla="*/ 0 h 1411663"/>
                <a:gd name="connsiteX1" fmla="*/ 2128157 w 2128157"/>
                <a:gd name="connsiteY1" fmla="*/ 472670 h 1411663"/>
                <a:gd name="connsiteX2" fmla="*/ 2128157 w 2128157"/>
                <a:gd name="connsiteY2" fmla="*/ 511682 h 1411663"/>
                <a:gd name="connsiteX3" fmla="*/ 1659082 w 2128157"/>
                <a:gd name="connsiteY3" fmla="*/ 903690 h 1411663"/>
                <a:gd name="connsiteX4" fmla="*/ 1627667 w 2128157"/>
                <a:gd name="connsiteY4" fmla="*/ 911259 h 1411663"/>
                <a:gd name="connsiteX5" fmla="*/ 1620153 w 2128157"/>
                <a:gd name="connsiteY5" fmla="*/ 916463 h 1411663"/>
                <a:gd name="connsiteX6" fmla="*/ 1498597 w 2128157"/>
                <a:gd name="connsiteY6" fmla="*/ 1191205 h 1411663"/>
                <a:gd name="connsiteX7" fmla="*/ 1501320 w 2128157"/>
                <a:gd name="connsiteY7" fmla="*/ 1225678 h 1411663"/>
                <a:gd name="connsiteX8" fmla="*/ 1501320 w 2128157"/>
                <a:gd name="connsiteY8" fmla="*/ 1234752 h 1411663"/>
                <a:gd name="connsiteX9" fmla="*/ 1064985 w 2128157"/>
                <a:gd name="connsiteY9" fmla="*/ 1411663 h 1411663"/>
                <a:gd name="connsiteX10" fmla="*/ 628648 w 2128157"/>
                <a:gd name="connsiteY10" fmla="*/ 1234752 h 1411663"/>
                <a:gd name="connsiteX11" fmla="*/ 628648 w 2128157"/>
                <a:gd name="connsiteY11" fmla="*/ 1225678 h 1411663"/>
                <a:gd name="connsiteX12" fmla="*/ 631371 w 2128157"/>
                <a:gd name="connsiteY12" fmla="*/ 1191205 h 1411663"/>
                <a:gd name="connsiteX13" fmla="*/ 509814 w 2128157"/>
                <a:gd name="connsiteY13" fmla="*/ 916723 h 1411663"/>
                <a:gd name="connsiteX14" fmla="*/ 502289 w 2128157"/>
                <a:gd name="connsiteY14" fmla="*/ 911474 h 1411663"/>
                <a:gd name="connsiteX15" fmla="*/ 469075 w 2128157"/>
                <a:gd name="connsiteY15" fmla="*/ 903451 h 1411663"/>
                <a:gd name="connsiteX16" fmla="*/ 0 w 2128157"/>
                <a:gd name="connsiteY16" fmla="*/ 511682 h 1411663"/>
                <a:gd name="connsiteX17" fmla="*/ 0 w 2128157"/>
                <a:gd name="connsiteY17" fmla="*/ 472670 h 1411663"/>
                <a:gd name="connsiteX18" fmla="*/ 1064079 w 2128157"/>
                <a:gd name="connsiteY18" fmla="*/ 0 h 14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157" h="1411663">
                  <a:moveTo>
                    <a:pt x="1064079" y="0"/>
                  </a:moveTo>
                  <a:cubicBezTo>
                    <a:pt x="1651906" y="0"/>
                    <a:pt x="2128157" y="212292"/>
                    <a:pt x="2128157" y="472670"/>
                  </a:cubicBezTo>
                  <a:lnTo>
                    <a:pt x="2128157" y="511682"/>
                  </a:lnTo>
                  <a:cubicBezTo>
                    <a:pt x="2128157" y="674986"/>
                    <a:pt x="1942122" y="818796"/>
                    <a:pt x="1659082" y="903690"/>
                  </a:cubicBezTo>
                  <a:lnTo>
                    <a:pt x="1627667" y="911259"/>
                  </a:lnTo>
                  <a:lnTo>
                    <a:pt x="1620153" y="916463"/>
                  </a:lnTo>
                  <a:cubicBezTo>
                    <a:pt x="1511397" y="1006539"/>
                    <a:pt x="1497011" y="1127697"/>
                    <a:pt x="1498597" y="1191205"/>
                  </a:cubicBezTo>
                  <a:cubicBezTo>
                    <a:pt x="1498597" y="1202998"/>
                    <a:pt x="1499504" y="1213884"/>
                    <a:pt x="1501320" y="1225678"/>
                  </a:cubicBezTo>
                  <a:lnTo>
                    <a:pt x="1501320" y="1234752"/>
                  </a:lnTo>
                  <a:cubicBezTo>
                    <a:pt x="1501320" y="1332732"/>
                    <a:pt x="1306283" y="1411663"/>
                    <a:pt x="1064985" y="1411663"/>
                  </a:cubicBezTo>
                  <a:cubicBezTo>
                    <a:pt x="823685" y="1411663"/>
                    <a:pt x="628648" y="1332732"/>
                    <a:pt x="628648" y="1234752"/>
                  </a:cubicBezTo>
                  <a:cubicBezTo>
                    <a:pt x="628648" y="1232029"/>
                    <a:pt x="627740" y="1237472"/>
                    <a:pt x="628648" y="1225678"/>
                  </a:cubicBezTo>
                  <a:cubicBezTo>
                    <a:pt x="629555" y="1213884"/>
                    <a:pt x="629555" y="1263782"/>
                    <a:pt x="631371" y="1191205"/>
                  </a:cubicBezTo>
                  <a:cubicBezTo>
                    <a:pt x="632957" y="1127697"/>
                    <a:pt x="618571" y="1007232"/>
                    <a:pt x="509814" y="916723"/>
                  </a:cubicBezTo>
                  <a:lnTo>
                    <a:pt x="502289" y="911474"/>
                  </a:lnTo>
                  <a:lnTo>
                    <a:pt x="469075" y="903451"/>
                  </a:lnTo>
                  <a:cubicBezTo>
                    <a:pt x="186036" y="818371"/>
                    <a:pt x="0" y="674418"/>
                    <a:pt x="0" y="511682"/>
                  </a:cubicBezTo>
                  <a:lnTo>
                    <a:pt x="0" y="472670"/>
                  </a:lnTo>
                  <a:cubicBezTo>
                    <a:pt x="0" y="211385"/>
                    <a:pt x="476251" y="0"/>
                    <a:pt x="106407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8BDA93D-64B2-474A-FB8D-E147B04C70F8}"/>
                </a:ext>
              </a:extLst>
            </p:cNvPr>
            <p:cNvSpPr/>
            <p:nvPr/>
          </p:nvSpPr>
          <p:spPr>
            <a:xfrm>
              <a:off x="8163380" y="2272915"/>
              <a:ext cx="2749286" cy="1221250"/>
            </a:xfrm>
            <a:custGeom>
              <a:avLst/>
              <a:gdLst>
                <a:gd name="connsiteX0" fmla="*/ 679932 w 679931"/>
                <a:gd name="connsiteY0" fmla="*/ 151015 h 302030"/>
                <a:gd name="connsiteX1" fmla="*/ 339966 w 679931"/>
                <a:gd name="connsiteY1" fmla="*/ 302030 h 302030"/>
                <a:gd name="connsiteX2" fmla="*/ 0 w 679931"/>
                <a:gd name="connsiteY2" fmla="*/ 151015 h 302030"/>
                <a:gd name="connsiteX3" fmla="*/ 339966 w 679931"/>
                <a:gd name="connsiteY3" fmla="*/ 0 h 302030"/>
                <a:gd name="connsiteX4" fmla="*/ 679932 w 679931"/>
                <a:gd name="connsiteY4" fmla="*/ 151015 h 3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931" h="302030">
                  <a:moveTo>
                    <a:pt x="679932" y="151015"/>
                  </a:moveTo>
                  <a:cubicBezTo>
                    <a:pt x="679932" y="234419"/>
                    <a:pt x="527724" y="302030"/>
                    <a:pt x="339966" y="302030"/>
                  </a:cubicBezTo>
                  <a:cubicBezTo>
                    <a:pt x="152208" y="302030"/>
                    <a:pt x="0" y="234419"/>
                    <a:pt x="0" y="151015"/>
                  </a:cubicBezTo>
                  <a:cubicBezTo>
                    <a:pt x="0" y="67612"/>
                    <a:pt x="152208" y="0"/>
                    <a:pt x="339966" y="0"/>
                  </a:cubicBezTo>
                  <a:cubicBezTo>
                    <a:pt x="527724" y="0"/>
                    <a:pt x="679932" y="67612"/>
                    <a:pt x="679932" y="15101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05C9BEFD-0B8A-8FC6-5868-BF35FB0CA325}"/>
                </a:ext>
              </a:extLst>
            </p:cNvPr>
            <p:cNvSpPr/>
            <p:nvPr/>
          </p:nvSpPr>
          <p:spPr>
            <a:xfrm>
              <a:off x="8811442" y="2531932"/>
              <a:ext cx="1453161" cy="644611"/>
            </a:xfrm>
            <a:custGeom>
              <a:avLst/>
              <a:gdLst>
                <a:gd name="connsiteX0" fmla="*/ 359384 w 359384"/>
                <a:gd name="connsiteY0" fmla="*/ 79711 h 159420"/>
                <a:gd name="connsiteX1" fmla="*/ 179692 w 359384"/>
                <a:gd name="connsiteY1" fmla="*/ 159421 h 159420"/>
                <a:gd name="connsiteX2" fmla="*/ 0 w 359384"/>
                <a:gd name="connsiteY2" fmla="*/ 79711 h 159420"/>
                <a:gd name="connsiteX3" fmla="*/ 179692 w 359384"/>
                <a:gd name="connsiteY3" fmla="*/ 0 h 159420"/>
                <a:gd name="connsiteX4" fmla="*/ 359384 w 359384"/>
                <a:gd name="connsiteY4" fmla="*/ 79711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84" h="159420">
                  <a:moveTo>
                    <a:pt x="359384" y="79711"/>
                  </a:moveTo>
                  <a:cubicBezTo>
                    <a:pt x="359384" y="123733"/>
                    <a:pt x="278933" y="159421"/>
                    <a:pt x="179692" y="159421"/>
                  </a:cubicBezTo>
                  <a:cubicBezTo>
                    <a:pt x="80451" y="159421"/>
                    <a:pt x="0" y="123733"/>
                    <a:pt x="0" y="79711"/>
                  </a:cubicBezTo>
                  <a:cubicBezTo>
                    <a:pt x="0" y="35688"/>
                    <a:pt x="80451" y="0"/>
                    <a:pt x="179692" y="0"/>
                  </a:cubicBezTo>
                  <a:cubicBezTo>
                    <a:pt x="278933" y="0"/>
                    <a:pt x="359384" y="35688"/>
                    <a:pt x="359384" y="797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F65B380-F323-50F1-DB0F-EE4730EAD928}"/>
                </a:ext>
              </a:extLst>
            </p:cNvPr>
            <p:cNvSpPr/>
            <p:nvPr/>
          </p:nvSpPr>
          <p:spPr>
            <a:xfrm>
              <a:off x="7909076" y="955560"/>
              <a:ext cx="3257893" cy="2161213"/>
            </a:xfrm>
            <a:custGeom>
              <a:avLst/>
              <a:gdLst>
                <a:gd name="connsiteX0" fmla="*/ 1260928 w 2521855"/>
                <a:gd name="connsiteY0" fmla="*/ 0 h 1672942"/>
                <a:gd name="connsiteX1" fmla="*/ 2521855 w 2521855"/>
                <a:gd name="connsiteY1" fmla="*/ 559764 h 1672942"/>
                <a:gd name="connsiteX2" fmla="*/ 2521855 w 2521855"/>
                <a:gd name="connsiteY2" fmla="*/ 606034 h 1672942"/>
                <a:gd name="connsiteX3" fmla="*/ 1966053 w 2521855"/>
                <a:gd name="connsiteY3" fmla="*/ 1070257 h 1672942"/>
                <a:gd name="connsiteX4" fmla="*/ 1930894 w 2521855"/>
                <a:gd name="connsiteY4" fmla="*/ 1078724 h 1672942"/>
                <a:gd name="connsiteX5" fmla="*/ 1919489 w 2521855"/>
                <a:gd name="connsiteY5" fmla="*/ 1086609 h 1672942"/>
                <a:gd name="connsiteX6" fmla="*/ 1775276 w 2521855"/>
                <a:gd name="connsiteY6" fmla="*/ 1411660 h 1672942"/>
                <a:gd name="connsiteX7" fmla="*/ 1778906 w 2521855"/>
                <a:gd name="connsiteY7" fmla="*/ 1452484 h 1672942"/>
                <a:gd name="connsiteX8" fmla="*/ 1778906 w 2521855"/>
                <a:gd name="connsiteY8" fmla="*/ 1463370 h 1672942"/>
                <a:gd name="connsiteX9" fmla="*/ 1261835 w 2521855"/>
                <a:gd name="connsiteY9" fmla="*/ 1672942 h 1672942"/>
                <a:gd name="connsiteX10" fmla="*/ 744763 w 2521855"/>
                <a:gd name="connsiteY10" fmla="*/ 1463370 h 1672942"/>
                <a:gd name="connsiteX11" fmla="*/ 744763 w 2521855"/>
                <a:gd name="connsiteY11" fmla="*/ 1452484 h 1672942"/>
                <a:gd name="connsiteX12" fmla="*/ 748391 w 2521855"/>
                <a:gd name="connsiteY12" fmla="*/ 1411660 h 1672942"/>
                <a:gd name="connsiteX13" fmla="*/ 603879 w 2521855"/>
                <a:gd name="connsiteY13" fmla="*/ 1086646 h 1672942"/>
                <a:gd name="connsiteX14" fmla="*/ 593293 w 2521855"/>
                <a:gd name="connsiteY14" fmla="*/ 1079285 h 1672942"/>
                <a:gd name="connsiteX15" fmla="*/ 555802 w 2521855"/>
                <a:gd name="connsiteY15" fmla="*/ 1070257 h 1672942"/>
                <a:gd name="connsiteX16" fmla="*/ 0 w 2521855"/>
                <a:gd name="connsiteY16" fmla="*/ 606034 h 1672942"/>
                <a:gd name="connsiteX17" fmla="*/ 0 w 2521855"/>
                <a:gd name="connsiteY17" fmla="*/ 559764 h 1672942"/>
                <a:gd name="connsiteX18" fmla="*/ 1260928 w 2521855"/>
                <a:gd name="connsiteY18" fmla="*/ 0 h 167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1855" h="1672942">
                  <a:moveTo>
                    <a:pt x="1260928" y="0"/>
                  </a:moveTo>
                  <a:cubicBezTo>
                    <a:pt x="1957612" y="0"/>
                    <a:pt x="2521855" y="250396"/>
                    <a:pt x="2521855" y="559764"/>
                  </a:cubicBezTo>
                  <a:lnTo>
                    <a:pt x="2521855" y="606034"/>
                  </a:lnTo>
                  <a:cubicBezTo>
                    <a:pt x="2521855" y="799389"/>
                    <a:pt x="2301448" y="969708"/>
                    <a:pt x="1966053" y="1070257"/>
                  </a:cubicBezTo>
                  <a:lnTo>
                    <a:pt x="1930894" y="1078724"/>
                  </a:lnTo>
                  <a:lnTo>
                    <a:pt x="1919489" y="1086609"/>
                  </a:lnTo>
                  <a:cubicBezTo>
                    <a:pt x="1790158" y="1193454"/>
                    <a:pt x="1773690" y="1336244"/>
                    <a:pt x="1775276" y="1411660"/>
                  </a:cubicBezTo>
                  <a:cubicBezTo>
                    <a:pt x="1775276" y="1425266"/>
                    <a:pt x="1777091" y="1438875"/>
                    <a:pt x="1778906" y="1452484"/>
                  </a:cubicBezTo>
                  <a:lnTo>
                    <a:pt x="1778906" y="1463370"/>
                  </a:lnTo>
                  <a:cubicBezTo>
                    <a:pt x="1778906" y="1579497"/>
                    <a:pt x="1547584" y="1672942"/>
                    <a:pt x="1261835" y="1672942"/>
                  </a:cubicBezTo>
                  <a:cubicBezTo>
                    <a:pt x="976086" y="1672942"/>
                    <a:pt x="744763" y="1579497"/>
                    <a:pt x="744763" y="1463370"/>
                  </a:cubicBezTo>
                  <a:cubicBezTo>
                    <a:pt x="744763" y="1459742"/>
                    <a:pt x="742948" y="1466093"/>
                    <a:pt x="744763" y="1452484"/>
                  </a:cubicBezTo>
                  <a:cubicBezTo>
                    <a:pt x="746578" y="1438875"/>
                    <a:pt x="748391" y="1425266"/>
                    <a:pt x="748391" y="1411660"/>
                  </a:cubicBezTo>
                  <a:cubicBezTo>
                    <a:pt x="749185" y="1337038"/>
                    <a:pt x="732615" y="1193652"/>
                    <a:pt x="603879" y="1086646"/>
                  </a:cubicBezTo>
                  <a:lnTo>
                    <a:pt x="593293" y="1079285"/>
                  </a:lnTo>
                  <a:lnTo>
                    <a:pt x="555802" y="1070257"/>
                  </a:lnTo>
                  <a:cubicBezTo>
                    <a:pt x="220408" y="969708"/>
                    <a:pt x="0" y="799389"/>
                    <a:pt x="0" y="606034"/>
                  </a:cubicBezTo>
                  <a:lnTo>
                    <a:pt x="0" y="559764"/>
                  </a:lnTo>
                  <a:cubicBezTo>
                    <a:pt x="0" y="250396"/>
                    <a:pt x="564244" y="0"/>
                    <a:pt x="1260928" y="0"/>
                  </a:cubicBezTo>
                  <a:close/>
                </a:path>
              </a:pathLst>
            </a:custGeom>
            <a:solidFill>
              <a:srgbClr val="6B4C9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0EDD06E-D9E6-D44B-E1D9-2966243D5FA2}"/>
                </a:ext>
              </a:extLst>
            </p:cNvPr>
            <p:cNvSpPr/>
            <p:nvPr/>
          </p:nvSpPr>
          <p:spPr>
            <a:xfrm>
              <a:off x="7909076" y="955560"/>
              <a:ext cx="3257893" cy="1446277"/>
            </a:xfrm>
            <a:custGeom>
              <a:avLst/>
              <a:gdLst>
                <a:gd name="connsiteX0" fmla="*/ 805716 w 805716"/>
                <a:gd name="connsiteY0" fmla="*/ 178841 h 357682"/>
                <a:gd name="connsiteX1" fmla="*/ 402858 w 805716"/>
                <a:gd name="connsiteY1" fmla="*/ 357683 h 357682"/>
                <a:gd name="connsiteX2" fmla="*/ 0 w 805716"/>
                <a:gd name="connsiteY2" fmla="*/ 178841 h 357682"/>
                <a:gd name="connsiteX3" fmla="*/ 402858 w 805716"/>
                <a:gd name="connsiteY3" fmla="*/ 0 h 357682"/>
                <a:gd name="connsiteX4" fmla="*/ 805716 w 805716"/>
                <a:gd name="connsiteY4" fmla="*/ 178841 h 3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716" h="357682">
                  <a:moveTo>
                    <a:pt x="805716" y="178841"/>
                  </a:moveTo>
                  <a:cubicBezTo>
                    <a:pt x="805716" y="277613"/>
                    <a:pt x="625350" y="357683"/>
                    <a:pt x="402858" y="357683"/>
                  </a:cubicBezTo>
                  <a:cubicBezTo>
                    <a:pt x="180366" y="357683"/>
                    <a:pt x="0" y="277613"/>
                    <a:pt x="0" y="178841"/>
                  </a:cubicBezTo>
                  <a:cubicBezTo>
                    <a:pt x="0" y="80070"/>
                    <a:pt x="180366" y="0"/>
                    <a:pt x="402858" y="0"/>
                  </a:cubicBezTo>
                  <a:cubicBezTo>
                    <a:pt x="625350" y="0"/>
                    <a:pt x="805716" y="80070"/>
                    <a:pt x="805716" y="178841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54A3BB63-1773-4878-9135-328CB2C3F3C0}"/>
                </a:ext>
              </a:extLst>
            </p:cNvPr>
            <p:cNvSpPr/>
            <p:nvPr/>
          </p:nvSpPr>
          <p:spPr>
            <a:xfrm>
              <a:off x="8534873" y="1293101"/>
              <a:ext cx="2006300" cy="728999"/>
            </a:xfrm>
            <a:custGeom>
              <a:avLst/>
              <a:gdLst>
                <a:gd name="connsiteX0" fmla="*/ 496182 w 496182"/>
                <a:gd name="connsiteY0" fmla="*/ 90145 h 180290"/>
                <a:gd name="connsiteX1" fmla="*/ 248091 w 496182"/>
                <a:gd name="connsiteY1" fmla="*/ 180291 h 180290"/>
                <a:gd name="connsiteX2" fmla="*/ 0 w 496182"/>
                <a:gd name="connsiteY2" fmla="*/ 90145 h 180290"/>
                <a:gd name="connsiteX3" fmla="*/ 248091 w 496182"/>
                <a:gd name="connsiteY3" fmla="*/ 0 h 180290"/>
                <a:gd name="connsiteX4" fmla="*/ 496182 w 496182"/>
                <a:gd name="connsiteY4" fmla="*/ 90145 h 18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182" h="180290">
                  <a:moveTo>
                    <a:pt x="496182" y="90145"/>
                  </a:moveTo>
                  <a:cubicBezTo>
                    <a:pt x="496182" y="139931"/>
                    <a:pt x="385108" y="180291"/>
                    <a:pt x="248091" y="180291"/>
                  </a:cubicBezTo>
                  <a:cubicBezTo>
                    <a:pt x="111074" y="180291"/>
                    <a:pt x="0" y="139931"/>
                    <a:pt x="0" y="90145"/>
                  </a:cubicBezTo>
                  <a:cubicBezTo>
                    <a:pt x="0" y="40359"/>
                    <a:pt x="111074" y="0"/>
                    <a:pt x="248091" y="0"/>
                  </a:cubicBezTo>
                  <a:cubicBezTo>
                    <a:pt x="385108" y="0"/>
                    <a:pt x="496182" y="40359"/>
                    <a:pt x="496182" y="90145"/>
                  </a:cubicBezTo>
                  <a:close/>
                </a:path>
              </a:pathLst>
            </a:custGeom>
            <a:gradFill>
              <a:gsLst>
                <a:gs pos="0">
                  <a:srgbClr val="805AAB"/>
                </a:gs>
                <a:gs pos="67000">
                  <a:srgbClr val="6B4C92"/>
                </a:gs>
              </a:gsLst>
              <a:lin ang="54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48C827C-5499-16D2-CEF8-8CB543FA0192}"/>
                </a:ext>
              </a:extLst>
            </p:cNvPr>
            <p:cNvSpPr/>
            <p:nvPr/>
          </p:nvSpPr>
          <p:spPr>
            <a:xfrm>
              <a:off x="9473542" y="552382"/>
              <a:ext cx="124277" cy="1022299"/>
            </a:xfrm>
            <a:custGeom>
              <a:avLst/>
              <a:gdLst>
                <a:gd name="connsiteX0" fmla="*/ 28700 w 30735"/>
                <a:gd name="connsiteY0" fmla="*/ 235363 h 252827"/>
                <a:gd name="connsiteX1" fmla="*/ 19425 w 30735"/>
                <a:gd name="connsiteY1" fmla="*/ 237392 h 252827"/>
                <a:gd name="connsiteX2" fmla="*/ 27250 w 30735"/>
                <a:gd name="connsiteY2" fmla="*/ 11884 h 252827"/>
                <a:gd name="connsiteX3" fmla="*/ 15657 w 30735"/>
                <a:gd name="connsiteY3" fmla="*/ 0 h 252827"/>
                <a:gd name="connsiteX4" fmla="*/ 4064 w 30735"/>
                <a:gd name="connsiteY4" fmla="*/ 11884 h 252827"/>
                <a:gd name="connsiteX5" fmla="*/ 11890 w 30735"/>
                <a:gd name="connsiteY5" fmla="*/ 237392 h 252827"/>
                <a:gd name="connsiteX6" fmla="*/ 2615 w 30735"/>
                <a:gd name="connsiteY6" fmla="*/ 235363 h 252827"/>
                <a:gd name="connsiteX7" fmla="*/ 587 w 30735"/>
                <a:gd name="connsiteY7" fmla="*/ 238842 h 252827"/>
                <a:gd name="connsiteX8" fmla="*/ 13918 w 30735"/>
                <a:gd name="connsiteY8" fmla="*/ 252175 h 252827"/>
                <a:gd name="connsiteX9" fmla="*/ 16817 w 30735"/>
                <a:gd name="connsiteY9" fmla="*/ 252175 h 252827"/>
                <a:gd name="connsiteX10" fmla="*/ 30149 w 30735"/>
                <a:gd name="connsiteY10" fmla="*/ 238842 h 252827"/>
                <a:gd name="connsiteX11" fmla="*/ 28120 w 30735"/>
                <a:gd name="connsiteY11" fmla="*/ 235363 h 25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35" h="252827">
                  <a:moveTo>
                    <a:pt x="28700" y="235363"/>
                  </a:moveTo>
                  <a:lnTo>
                    <a:pt x="19425" y="237392"/>
                  </a:lnTo>
                  <a:lnTo>
                    <a:pt x="27250" y="11884"/>
                  </a:lnTo>
                  <a:cubicBezTo>
                    <a:pt x="27250" y="5507"/>
                    <a:pt x="22323" y="0"/>
                    <a:pt x="15657" y="0"/>
                  </a:cubicBezTo>
                  <a:cubicBezTo>
                    <a:pt x="8992" y="0"/>
                    <a:pt x="4064" y="5507"/>
                    <a:pt x="4064" y="11884"/>
                  </a:cubicBezTo>
                  <a:lnTo>
                    <a:pt x="11890" y="237392"/>
                  </a:lnTo>
                  <a:lnTo>
                    <a:pt x="2615" y="235363"/>
                  </a:lnTo>
                  <a:cubicBezTo>
                    <a:pt x="587" y="234784"/>
                    <a:pt x="-863" y="237392"/>
                    <a:pt x="587" y="238842"/>
                  </a:cubicBezTo>
                  <a:lnTo>
                    <a:pt x="13918" y="252175"/>
                  </a:lnTo>
                  <a:cubicBezTo>
                    <a:pt x="14788" y="253045"/>
                    <a:pt x="16237" y="253045"/>
                    <a:pt x="16817" y="252175"/>
                  </a:cubicBezTo>
                  <a:lnTo>
                    <a:pt x="30149" y="238842"/>
                  </a:lnTo>
                  <a:cubicBezTo>
                    <a:pt x="31598" y="237392"/>
                    <a:pt x="30149" y="234784"/>
                    <a:pt x="28120" y="235363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D38481D-A476-A51E-E37A-CBFA87368ED1}"/>
                </a:ext>
              </a:extLst>
            </p:cNvPr>
            <p:cNvSpPr/>
            <p:nvPr/>
          </p:nvSpPr>
          <p:spPr>
            <a:xfrm>
              <a:off x="10018169" y="1025730"/>
              <a:ext cx="1426773" cy="729196"/>
            </a:xfrm>
            <a:custGeom>
              <a:avLst/>
              <a:gdLst>
                <a:gd name="connsiteX0" fmla="*/ 351351 w 352858"/>
                <a:gd name="connsiteY0" fmla="*/ 3515 h 180339"/>
                <a:gd name="connsiteX1" fmla="*/ 343816 w 352858"/>
                <a:gd name="connsiteY1" fmla="*/ 37 h 180339"/>
                <a:gd name="connsiteX2" fmla="*/ 12834 w 352858"/>
                <a:gd name="connsiteY2" fmla="*/ 164965 h 180339"/>
                <a:gd name="connsiteX3" fmla="*/ 2980 w 352858"/>
                <a:gd name="connsiteY3" fmla="*/ 160617 h 180339"/>
                <a:gd name="connsiteX4" fmla="*/ 372 w 352858"/>
                <a:gd name="connsiteY4" fmla="*/ 163806 h 180339"/>
                <a:gd name="connsiteX5" fmla="*/ 10806 w 352858"/>
                <a:gd name="connsiteY5" fmla="*/ 179458 h 180339"/>
                <a:gd name="connsiteX6" fmla="*/ 13704 w 352858"/>
                <a:gd name="connsiteY6" fmla="*/ 180037 h 180339"/>
                <a:gd name="connsiteX7" fmla="*/ 29355 w 352858"/>
                <a:gd name="connsiteY7" fmla="*/ 169603 h 180339"/>
                <a:gd name="connsiteX8" fmla="*/ 28195 w 352858"/>
                <a:gd name="connsiteY8" fmla="*/ 165545 h 180339"/>
                <a:gd name="connsiteX9" fmla="*/ 18051 w 352858"/>
                <a:gd name="connsiteY9" fmla="*/ 165545 h 180339"/>
                <a:gd name="connsiteX10" fmla="*/ 344395 w 352858"/>
                <a:gd name="connsiteY10" fmla="*/ 17138 h 180339"/>
                <a:gd name="connsiteX11" fmla="*/ 351062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351351" y="3515"/>
                  </a:moveTo>
                  <a:cubicBezTo>
                    <a:pt x="349613" y="1196"/>
                    <a:pt x="346714" y="-253"/>
                    <a:pt x="343816" y="37"/>
                  </a:cubicBezTo>
                  <a:cubicBezTo>
                    <a:pt x="58627" y="15399"/>
                    <a:pt x="16892" y="147574"/>
                    <a:pt x="12834" y="164965"/>
                  </a:cubicBezTo>
                  <a:lnTo>
                    <a:pt x="2980" y="160617"/>
                  </a:lnTo>
                  <a:cubicBezTo>
                    <a:pt x="952" y="159748"/>
                    <a:pt x="-787" y="162066"/>
                    <a:pt x="372" y="163806"/>
                  </a:cubicBezTo>
                  <a:lnTo>
                    <a:pt x="10806" y="179458"/>
                  </a:lnTo>
                  <a:cubicBezTo>
                    <a:pt x="11385" y="180327"/>
                    <a:pt x="12834" y="180617"/>
                    <a:pt x="13704" y="180037"/>
                  </a:cubicBezTo>
                  <a:lnTo>
                    <a:pt x="29355" y="169603"/>
                  </a:lnTo>
                  <a:cubicBezTo>
                    <a:pt x="31094" y="168443"/>
                    <a:pt x="30224" y="165545"/>
                    <a:pt x="28195" y="165545"/>
                  </a:cubicBezTo>
                  <a:lnTo>
                    <a:pt x="18051" y="165545"/>
                  </a:lnTo>
                  <a:cubicBezTo>
                    <a:pt x="22978" y="149313"/>
                    <a:pt x="69351" y="22066"/>
                    <a:pt x="344395" y="17138"/>
                  </a:cubicBezTo>
                  <a:cubicBezTo>
                    <a:pt x="351351" y="17138"/>
                    <a:pt x="355409" y="9022"/>
                    <a:pt x="351062" y="3225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8C4DE7AF-FD27-3BB4-BE4B-25773A936248}"/>
                </a:ext>
              </a:extLst>
            </p:cNvPr>
            <p:cNvSpPr/>
            <p:nvPr/>
          </p:nvSpPr>
          <p:spPr>
            <a:xfrm>
              <a:off x="7625239" y="1025730"/>
              <a:ext cx="1426773" cy="729196"/>
            </a:xfrm>
            <a:custGeom>
              <a:avLst/>
              <a:gdLst>
                <a:gd name="connsiteX0" fmla="*/ 1507 w 352858"/>
                <a:gd name="connsiteY0" fmla="*/ 3515 h 180339"/>
                <a:gd name="connsiteX1" fmla="*/ 9042 w 352858"/>
                <a:gd name="connsiteY1" fmla="*/ 37 h 180339"/>
                <a:gd name="connsiteX2" fmla="*/ 340023 w 352858"/>
                <a:gd name="connsiteY2" fmla="*/ 164965 h 180339"/>
                <a:gd name="connsiteX3" fmla="*/ 349878 w 352858"/>
                <a:gd name="connsiteY3" fmla="*/ 160617 h 180339"/>
                <a:gd name="connsiteX4" fmla="*/ 352486 w 352858"/>
                <a:gd name="connsiteY4" fmla="*/ 163806 h 180339"/>
                <a:gd name="connsiteX5" fmla="*/ 342052 w 352858"/>
                <a:gd name="connsiteY5" fmla="*/ 179458 h 180339"/>
                <a:gd name="connsiteX6" fmla="*/ 339154 w 352858"/>
                <a:gd name="connsiteY6" fmla="*/ 180037 h 180339"/>
                <a:gd name="connsiteX7" fmla="*/ 323503 w 352858"/>
                <a:gd name="connsiteY7" fmla="*/ 169603 h 180339"/>
                <a:gd name="connsiteX8" fmla="*/ 324663 w 352858"/>
                <a:gd name="connsiteY8" fmla="*/ 165545 h 180339"/>
                <a:gd name="connsiteX9" fmla="*/ 334807 w 352858"/>
                <a:gd name="connsiteY9" fmla="*/ 165545 h 180339"/>
                <a:gd name="connsiteX10" fmla="*/ 8463 w 352858"/>
                <a:gd name="connsiteY10" fmla="*/ 17138 h 180339"/>
                <a:gd name="connsiteX11" fmla="*/ 1796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1507" y="3515"/>
                  </a:moveTo>
                  <a:cubicBezTo>
                    <a:pt x="3246" y="1196"/>
                    <a:pt x="6144" y="-253"/>
                    <a:pt x="9042" y="37"/>
                  </a:cubicBezTo>
                  <a:cubicBezTo>
                    <a:pt x="294231" y="15399"/>
                    <a:pt x="335966" y="147574"/>
                    <a:pt x="340023" y="164965"/>
                  </a:cubicBezTo>
                  <a:lnTo>
                    <a:pt x="349878" y="160617"/>
                  </a:lnTo>
                  <a:cubicBezTo>
                    <a:pt x="351906" y="159748"/>
                    <a:pt x="353645" y="162066"/>
                    <a:pt x="352486" y="163806"/>
                  </a:cubicBezTo>
                  <a:lnTo>
                    <a:pt x="342052" y="179458"/>
                  </a:lnTo>
                  <a:cubicBezTo>
                    <a:pt x="341473" y="180327"/>
                    <a:pt x="340023" y="180617"/>
                    <a:pt x="339154" y="180037"/>
                  </a:cubicBezTo>
                  <a:lnTo>
                    <a:pt x="323503" y="169603"/>
                  </a:lnTo>
                  <a:cubicBezTo>
                    <a:pt x="321764" y="168443"/>
                    <a:pt x="322634" y="165545"/>
                    <a:pt x="324663" y="165545"/>
                  </a:cubicBezTo>
                  <a:lnTo>
                    <a:pt x="334807" y="165545"/>
                  </a:lnTo>
                  <a:cubicBezTo>
                    <a:pt x="329879" y="149313"/>
                    <a:pt x="283507" y="22066"/>
                    <a:pt x="8463" y="17138"/>
                  </a:cubicBezTo>
                  <a:cubicBezTo>
                    <a:pt x="1507" y="17138"/>
                    <a:pt x="-2551" y="9022"/>
                    <a:pt x="1796" y="3225"/>
                  </a:cubicBez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71732A-EF51-5986-4348-8F651F0C7D6E}"/>
                </a:ext>
              </a:extLst>
            </p:cNvPr>
            <p:cNvSpPr txBox="1"/>
            <p:nvPr/>
          </p:nvSpPr>
          <p:spPr>
            <a:xfrm>
              <a:off x="9174644" y="2560052"/>
              <a:ext cx="72390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5E3EA-0271-8143-0331-67DD9488A870}"/>
                </a:ext>
              </a:extLst>
            </p:cNvPr>
            <p:cNvSpPr txBox="1"/>
            <p:nvPr/>
          </p:nvSpPr>
          <p:spPr>
            <a:xfrm>
              <a:off x="9174644" y="3582013"/>
              <a:ext cx="72390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96E99DD-E0BE-1363-EB72-18DA5EBD5B02}"/>
                </a:ext>
              </a:extLst>
            </p:cNvPr>
            <p:cNvSpPr txBox="1"/>
            <p:nvPr/>
          </p:nvSpPr>
          <p:spPr>
            <a:xfrm>
              <a:off x="9174644" y="4449298"/>
              <a:ext cx="723903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8E2813-43E2-7EDD-6F91-6816782810C0}"/>
                </a:ext>
              </a:extLst>
            </p:cNvPr>
            <p:cNvSpPr txBox="1"/>
            <p:nvPr/>
          </p:nvSpPr>
          <p:spPr>
            <a:xfrm>
              <a:off x="9174644" y="5139777"/>
              <a:ext cx="723903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6243E-DE82-FB1A-E6EC-6E2B2EF35768}"/>
                </a:ext>
              </a:extLst>
            </p:cNvPr>
            <p:cNvSpPr txBox="1"/>
            <p:nvPr/>
          </p:nvSpPr>
          <p:spPr>
            <a:xfrm>
              <a:off x="9174644" y="5716598"/>
              <a:ext cx="723903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81EEEC-EBCE-CBD8-5DEF-43EEDFB363BA}"/>
                </a:ext>
              </a:extLst>
            </p:cNvPr>
            <p:cNvSpPr/>
            <p:nvPr/>
          </p:nvSpPr>
          <p:spPr>
            <a:xfrm>
              <a:off x="9295947" y="6149272"/>
              <a:ext cx="478285" cy="479305"/>
            </a:xfrm>
            <a:custGeom>
              <a:avLst/>
              <a:gdLst>
                <a:gd name="connsiteX0" fmla="*/ 235256 w 370229"/>
                <a:gd name="connsiteY0" fmla="*/ 0 h 371018"/>
                <a:gd name="connsiteX1" fmla="*/ 228961 w 370229"/>
                <a:gd name="connsiteY1" fmla="*/ 186256 h 371018"/>
                <a:gd name="connsiteX2" fmla="*/ 339110 w 370229"/>
                <a:gd name="connsiteY2" fmla="*/ 161656 h 371018"/>
                <a:gd name="connsiteX3" fmla="*/ 362637 w 370229"/>
                <a:gd name="connsiteY3" fmla="*/ 204440 h 371018"/>
                <a:gd name="connsiteX4" fmla="*/ 203294 w 370229"/>
                <a:gd name="connsiteY4" fmla="*/ 363798 h 371018"/>
                <a:gd name="connsiteX5" fmla="*/ 166934 w 370229"/>
                <a:gd name="connsiteY5" fmla="*/ 363798 h 371018"/>
                <a:gd name="connsiteX6" fmla="*/ 7591 w 370229"/>
                <a:gd name="connsiteY6" fmla="*/ 204440 h 371018"/>
                <a:gd name="connsiteX7" fmla="*/ 31118 w 370229"/>
                <a:gd name="connsiteY7" fmla="*/ 161656 h 371018"/>
                <a:gd name="connsiteX8" fmla="*/ 141267 w 370229"/>
                <a:gd name="connsiteY8" fmla="*/ 186256 h 371018"/>
                <a:gd name="connsiteX9" fmla="*/ 134974 w 370229"/>
                <a:gd name="connsiteY9" fmla="*/ 0 h 371018"/>
                <a:gd name="connsiteX10" fmla="*/ 185114 w 370229"/>
                <a:gd name="connsiteY10" fmla="*/ 2041 h 37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229" h="371018">
                  <a:moveTo>
                    <a:pt x="235256" y="0"/>
                  </a:moveTo>
                  <a:lnTo>
                    <a:pt x="228961" y="186256"/>
                  </a:lnTo>
                  <a:lnTo>
                    <a:pt x="339110" y="161656"/>
                  </a:lnTo>
                  <a:cubicBezTo>
                    <a:pt x="363707" y="156309"/>
                    <a:pt x="380821" y="186256"/>
                    <a:pt x="362637" y="204440"/>
                  </a:cubicBezTo>
                  <a:lnTo>
                    <a:pt x="203294" y="363798"/>
                  </a:lnTo>
                  <a:cubicBezTo>
                    <a:pt x="192601" y="373425"/>
                    <a:pt x="176561" y="373425"/>
                    <a:pt x="166934" y="363798"/>
                  </a:cubicBezTo>
                  <a:lnTo>
                    <a:pt x="7591" y="204440"/>
                  </a:lnTo>
                  <a:cubicBezTo>
                    <a:pt x="-10589" y="186256"/>
                    <a:pt x="6521" y="156309"/>
                    <a:pt x="31118" y="161656"/>
                  </a:cubicBezTo>
                  <a:lnTo>
                    <a:pt x="141267" y="186256"/>
                  </a:lnTo>
                  <a:lnTo>
                    <a:pt x="134974" y="0"/>
                  </a:lnTo>
                  <a:lnTo>
                    <a:pt x="185114" y="2041"/>
                  </a:lnTo>
                  <a:close/>
                </a:path>
              </a:pathLst>
            </a:custGeom>
            <a:solidFill>
              <a:schemeClr val="tx2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9512AB-C7EA-E362-793D-0C93459BC891}"/>
              </a:ext>
            </a:extLst>
          </p:cNvPr>
          <p:cNvGrpSpPr/>
          <p:nvPr/>
        </p:nvGrpSpPr>
        <p:grpSpPr>
          <a:xfrm>
            <a:off x="1105657" y="2220713"/>
            <a:ext cx="5596128" cy="846385"/>
            <a:chOff x="1105657" y="2180554"/>
            <a:chExt cx="5596128" cy="84638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38100D-441B-CE4F-E7DC-E4D7583F45B6}"/>
                </a:ext>
              </a:extLst>
            </p:cNvPr>
            <p:cNvSpPr txBox="1"/>
            <p:nvPr/>
          </p:nvSpPr>
          <p:spPr>
            <a:xfrm>
              <a:off x="1105657" y="2180554"/>
              <a:ext cx="5596128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lIns="9144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1"/>
                  </a:solidFill>
                </a:rPr>
                <a:t>02. Lorem Ipsum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5B93B8-EB51-7644-F861-DECE86F105FE}"/>
                </a:ext>
              </a:extLst>
            </p:cNvPr>
            <p:cNvSpPr txBox="1"/>
            <p:nvPr/>
          </p:nvSpPr>
          <p:spPr>
            <a:xfrm>
              <a:off x="1105657" y="2596052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D30059-232D-71DE-9423-DF6EE29FBE53}"/>
              </a:ext>
            </a:extLst>
          </p:cNvPr>
          <p:cNvGrpSpPr/>
          <p:nvPr/>
        </p:nvGrpSpPr>
        <p:grpSpPr>
          <a:xfrm>
            <a:off x="1105657" y="4260967"/>
            <a:ext cx="5596128" cy="846385"/>
            <a:chOff x="1105657" y="4217053"/>
            <a:chExt cx="5596128" cy="84638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3378D1-B26D-5B07-084F-C7494EABE354}"/>
                </a:ext>
              </a:extLst>
            </p:cNvPr>
            <p:cNvSpPr txBox="1"/>
            <p:nvPr/>
          </p:nvSpPr>
          <p:spPr>
            <a:xfrm>
              <a:off x="1105657" y="4217053"/>
              <a:ext cx="5596128" cy="40011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txBody>
            <a:bodyPr wrap="square" lIns="9144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2">
                      <a:lumMod val="75000"/>
                    </a:schemeClr>
                  </a:solidFill>
                </a:rPr>
                <a:t>04. 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EF6B04-CCC5-1517-58D6-6CEB329FC7F4}"/>
                </a:ext>
              </a:extLst>
            </p:cNvPr>
            <p:cNvSpPr txBox="1"/>
            <p:nvPr/>
          </p:nvSpPr>
          <p:spPr>
            <a:xfrm>
              <a:off x="1105657" y="4632551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0431930-1613-E480-1A11-E62F39766800}"/>
              </a:ext>
            </a:extLst>
          </p:cNvPr>
          <p:cNvGrpSpPr/>
          <p:nvPr/>
        </p:nvGrpSpPr>
        <p:grpSpPr>
          <a:xfrm>
            <a:off x="1105657" y="3240840"/>
            <a:ext cx="5596128" cy="846385"/>
            <a:chOff x="1105657" y="3198799"/>
            <a:chExt cx="5596128" cy="84638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FFE67-6CA6-DEEC-E1F7-A0EE8453D52C}"/>
                </a:ext>
              </a:extLst>
            </p:cNvPr>
            <p:cNvSpPr txBox="1"/>
            <p:nvPr/>
          </p:nvSpPr>
          <p:spPr>
            <a:xfrm>
              <a:off x="1105657" y="3198799"/>
              <a:ext cx="5596128" cy="40011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4">
                      <a:lumMod val="75000"/>
                    </a:schemeClr>
                  </a:solidFill>
                </a:rPr>
                <a:t>03. Lorem Ipsum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98E1608-8ADF-3F81-8EB7-2D8A537FCA9D}"/>
                </a:ext>
              </a:extLst>
            </p:cNvPr>
            <p:cNvSpPr txBox="1"/>
            <p:nvPr/>
          </p:nvSpPr>
          <p:spPr>
            <a:xfrm>
              <a:off x="1105657" y="3614297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0CC7BB-A939-A6A6-8120-29065A9CD4F2}"/>
              </a:ext>
            </a:extLst>
          </p:cNvPr>
          <p:cNvGrpSpPr/>
          <p:nvPr/>
        </p:nvGrpSpPr>
        <p:grpSpPr>
          <a:xfrm>
            <a:off x="1109472" y="5281094"/>
            <a:ext cx="5596128" cy="846385"/>
            <a:chOff x="1109472" y="5170769"/>
            <a:chExt cx="5596128" cy="84638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D87BE2F-2E21-5AE1-A52D-0C6197FB071E}"/>
                </a:ext>
              </a:extLst>
            </p:cNvPr>
            <p:cNvSpPr txBox="1"/>
            <p:nvPr/>
          </p:nvSpPr>
          <p:spPr>
            <a:xfrm>
              <a:off x="1109472" y="5170769"/>
              <a:ext cx="5596128" cy="400110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5">
                      <a:lumMod val="75000"/>
                    </a:schemeClr>
                  </a:solidFill>
                </a:rPr>
                <a:t>05. Lorem Ipsum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A0F6C-F0AF-E3E6-B06E-69C20280044E}"/>
                </a:ext>
              </a:extLst>
            </p:cNvPr>
            <p:cNvSpPr txBox="1"/>
            <p:nvPr/>
          </p:nvSpPr>
          <p:spPr>
            <a:xfrm>
              <a:off x="1109472" y="5586267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80068E-E459-8D47-A27F-F41B2EB28C77}"/>
              </a:ext>
            </a:extLst>
          </p:cNvPr>
          <p:cNvGrpSpPr/>
          <p:nvPr/>
        </p:nvGrpSpPr>
        <p:grpSpPr>
          <a:xfrm>
            <a:off x="1105657" y="1200586"/>
            <a:ext cx="5596128" cy="846385"/>
            <a:chOff x="1105657" y="1200586"/>
            <a:chExt cx="5596128" cy="84638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FB8A5A4-F933-935A-E729-A36653F4F6F5}"/>
                </a:ext>
              </a:extLst>
            </p:cNvPr>
            <p:cNvSpPr txBox="1"/>
            <p:nvPr/>
          </p:nvSpPr>
          <p:spPr>
            <a:xfrm>
              <a:off x="1105657" y="1200586"/>
              <a:ext cx="5596128" cy="400110"/>
            </a:xfrm>
            <a:prstGeom prst="rect">
              <a:avLst/>
            </a:prstGeom>
            <a:solidFill>
              <a:srgbClr val="805AAB">
                <a:alpha val="20000"/>
              </a:srgb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805AAB"/>
                  </a:solidFill>
                </a:rPr>
                <a:t>01. Lorem Ipsum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0D71A94-F210-9F2E-E602-4DAC8CB0C6D9}"/>
                </a:ext>
              </a:extLst>
            </p:cNvPr>
            <p:cNvSpPr txBox="1"/>
            <p:nvPr/>
          </p:nvSpPr>
          <p:spPr>
            <a:xfrm>
              <a:off x="1105657" y="1616084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3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5-Step Decision Funnel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B7362F-49C3-A88D-8B7E-13712DCF0476}"/>
              </a:ext>
            </a:extLst>
          </p:cNvPr>
          <p:cNvSpPr txBox="1"/>
          <p:nvPr/>
        </p:nvSpPr>
        <p:spPr>
          <a:xfrm>
            <a:off x="6986662" y="542806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0C990C-6C00-A9CE-9465-AACF466890B1}"/>
              </a:ext>
            </a:extLst>
          </p:cNvPr>
          <p:cNvSpPr txBox="1"/>
          <p:nvPr/>
        </p:nvSpPr>
        <p:spPr>
          <a:xfrm>
            <a:off x="8704221" y="36144"/>
            <a:ext cx="1658979" cy="461665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E6DC0-9813-8CA4-A3BE-57AA96512323}"/>
              </a:ext>
            </a:extLst>
          </p:cNvPr>
          <p:cNvSpPr txBox="1"/>
          <p:nvPr/>
        </p:nvSpPr>
        <p:spPr>
          <a:xfrm>
            <a:off x="10697884" y="542807"/>
            <a:ext cx="1385636" cy="400110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r>
              <a:rPr lang="en-US" sz="20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Lorem Ipsum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61E53-6395-B393-32F8-3D53702C2E02}"/>
              </a:ext>
            </a:extLst>
          </p:cNvPr>
          <p:cNvGrpSpPr/>
          <p:nvPr/>
        </p:nvGrpSpPr>
        <p:grpSpPr>
          <a:xfrm>
            <a:off x="7625239" y="552382"/>
            <a:ext cx="3819704" cy="6076196"/>
            <a:chOff x="7625239" y="552382"/>
            <a:chExt cx="3819704" cy="607619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0E895D7-50E3-F34A-3CD9-FDD4C2DD6DF3}"/>
                </a:ext>
              </a:extLst>
            </p:cNvPr>
            <p:cNvSpPr/>
            <p:nvPr/>
          </p:nvSpPr>
          <p:spPr>
            <a:xfrm>
              <a:off x="8814958" y="5088126"/>
              <a:ext cx="1446130" cy="959892"/>
            </a:xfrm>
            <a:custGeom>
              <a:avLst/>
              <a:gdLst>
                <a:gd name="connsiteX0" fmla="*/ 559708 w 1119413"/>
                <a:gd name="connsiteY0" fmla="*/ 0 h 743029"/>
                <a:gd name="connsiteX1" fmla="*/ 1119413 w 1119413"/>
                <a:gd name="connsiteY1" fmla="*/ 248584 h 743029"/>
                <a:gd name="connsiteX2" fmla="*/ 1119413 w 1119413"/>
                <a:gd name="connsiteY2" fmla="*/ 269448 h 743029"/>
                <a:gd name="connsiteX3" fmla="*/ 872740 w 1119413"/>
                <a:gd name="connsiteY3" fmla="*/ 475500 h 743029"/>
                <a:gd name="connsiteX4" fmla="*/ 859633 w 1119413"/>
                <a:gd name="connsiteY4" fmla="*/ 478665 h 743029"/>
                <a:gd name="connsiteX5" fmla="*/ 828972 w 1119413"/>
                <a:gd name="connsiteY5" fmla="*/ 503659 h 743029"/>
                <a:gd name="connsiteX6" fmla="*/ 786492 w 1119413"/>
                <a:gd name="connsiteY6" fmla="*/ 626902 h 743029"/>
                <a:gd name="connsiteX7" fmla="*/ 788307 w 1119413"/>
                <a:gd name="connsiteY7" fmla="*/ 645046 h 743029"/>
                <a:gd name="connsiteX8" fmla="*/ 788307 w 1119413"/>
                <a:gd name="connsiteY8" fmla="*/ 649584 h 743029"/>
                <a:gd name="connsiteX9" fmla="*/ 558800 w 1119413"/>
                <a:gd name="connsiteY9" fmla="*/ 743029 h 743029"/>
                <a:gd name="connsiteX10" fmla="*/ 329293 w 1119413"/>
                <a:gd name="connsiteY10" fmla="*/ 649584 h 743029"/>
                <a:gd name="connsiteX11" fmla="*/ 329293 w 1119413"/>
                <a:gd name="connsiteY11" fmla="*/ 645046 h 743029"/>
                <a:gd name="connsiteX12" fmla="*/ 331105 w 1119413"/>
                <a:gd name="connsiteY12" fmla="*/ 626902 h 743029"/>
                <a:gd name="connsiteX13" fmla="*/ 288754 w 1119413"/>
                <a:gd name="connsiteY13" fmla="*/ 504042 h 743029"/>
                <a:gd name="connsiteX14" fmla="*/ 257030 w 1119413"/>
                <a:gd name="connsiteY14" fmla="*/ 478001 h 743029"/>
                <a:gd name="connsiteX15" fmla="*/ 246674 w 1119413"/>
                <a:gd name="connsiteY15" fmla="*/ 475500 h 743029"/>
                <a:gd name="connsiteX16" fmla="*/ 0 w 1119413"/>
                <a:gd name="connsiteY16" fmla="*/ 269448 h 743029"/>
                <a:gd name="connsiteX17" fmla="*/ 0 w 1119413"/>
                <a:gd name="connsiteY17" fmla="*/ 248584 h 743029"/>
                <a:gd name="connsiteX18" fmla="*/ 559708 w 1119413"/>
                <a:gd name="connsiteY18" fmla="*/ 0 h 7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9413" h="743029">
                  <a:moveTo>
                    <a:pt x="559708" y="0"/>
                  </a:moveTo>
                  <a:cubicBezTo>
                    <a:pt x="869042" y="0"/>
                    <a:pt x="1119413" y="111589"/>
                    <a:pt x="1119413" y="248584"/>
                  </a:cubicBezTo>
                  <a:lnTo>
                    <a:pt x="1119413" y="269448"/>
                  </a:lnTo>
                  <a:cubicBezTo>
                    <a:pt x="1119413" y="355070"/>
                    <a:pt x="1021612" y="430768"/>
                    <a:pt x="872740" y="475500"/>
                  </a:cubicBezTo>
                  <a:lnTo>
                    <a:pt x="859633" y="478665"/>
                  </a:lnTo>
                  <a:lnTo>
                    <a:pt x="828972" y="503659"/>
                  </a:lnTo>
                  <a:cubicBezTo>
                    <a:pt x="791594" y="547291"/>
                    <a:pt x="786492" y="598324"/>
                    <a:pt x="786492" y="626902"/>
                  </a:cubicBezTo>
                  <a:cubicBezTo>
                    <a:pt x="786492" y="633252"/>
                    <a:pt x="788307" y="638695"/>
                    <a:pt x="788307" y="645046"/>
                  </a:cubicBezTo>
                  <a:lnTo>
                    <a:pt x="788307" y="649584"/>
                  </a:lnTo>
                  <a:cubicBezTo>
                    <a:pt x="788307" y="701295"/>
                    <a:pt x="685798" y="743029"/>
                    <a:pt x="558800" y="743029"/>
                  </a:cubicBezTo>
                  <a:cubicBezTo>
                    <a:pt x="431799" y="743029"/>
                    <a:pt x="329293" y="701295"/>
                    <a:pt x="329293" y="649584"/>
                  </a:cubicBezTo>
                  <a:cubicBezTo>
                    <a:pt x="329293" y="648677"/>
                    <a:pt x="327478" y="651397"/>
                    <a:pt x="329293" y="645046"/>
                  </a:cubicBezTo>
                  <a:cubicBezTo>
                    <a:pt x="331105" y="638695"/>
                    <a:pt x="330201" y="665006"/>
                    <a:pt x="331105" y="626902"/>
                  </a:cubicBezTo>
                  <a:cubicBezTo>
                    <a:pt x="331786" y="598324"/>
                    <a:pt x="326344" y="547802"/>
                    <a:pt x="288754" y="504042"/>
                  </a:cubicBezTo>
                  <a:lnTo>
                    <a:pt x="257030" y="478001"/>
                  </a:lnTo>
                  <a:lnTo>
                    <a:pt x="246674" y="475500"/>
                  </a:lnTo>
                  <a:cubicBezTo>
                    <a:pt x="97802" y="430768"/>
                    <a:pt x="0" y="355070"/>
                    <a:pt x="0" y="269448"/>
                  </a:cubicBezTo>
                  <a:lnTo>
                    <a:pt x="0" y="248584"/>
                  </a:lnTo>
                  <a:cubicBezTo>
                    <a:pt x="0" y="111589"/>
                    <a:pt x="250372" y="0"/>
                    <a:pt x="5597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4">
              <a:extLst>
                <a:ext uri="{FF2B5EF4-FFF2-40B4-BE49-F238E27FC236}">
                  <a16:creationId xmlns:a16="http://schemas.microsoft.com/office/drawing/2014/main" id="{C0EC2FD3-B109-4778-A801-D5A6A1E22927}"/>
                </a:ext>
              </a:extLst>
            </p:cNvPr>
            <p:cNvSpPr/>
            <p:nvPr/>
          </p:nvSpPr>
          <p:spPr>
            <a:xfrm>
              <a:off x="8814958" y="5088126"/>
              <a:ext cx="1446130" cy="642269"/>
            </a:xfrm>
            <a:custGeom>
              <a:avLst/>
              <a:gdLst>
                <a:gd name="connsiteX0" fmla="*/ 357645 w 357645"/>
                <a:gd name="connsiteY0" fmla="*/ 79421 h 158841"/>
                <a:gd name="connsiteX1" fmla="*/ 178823 w 357645"/>
                <a:gd name="connsiteY1" fmla="*/ 158841 h 158841"/>
                <a:gd name="connsiteX2" fmla="*/ 0 w 357645"/>
                <a:gd name="connsiteY2" fmla="*/ 79421 h 158841"/>
                <a:gd name="connsiteX3" fmla="*/ 178823 w 357645"/>
                <a:gd name="connsiteY3" fmla="*/ 0 h 158841"/>
                <a:gd name="connsiteX4" fmla="*/ 357645 w 357645"/>
                <a:gd name="connsiteY4" fmla="*/ 79421 h 15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45" h="158841">
                  <a:moveTo>
                    <a:pt x="357645" y="79421"/>
                  </a:moveTo>
                  <a:cubicBezTo>
                    <a:pt x="357645" y="123284"/>
                    <a:pt x="277584" y="158841"/>
                    <a:pt x="178823" y="158841"/>
                  </a:cubicBezTo>
                  <a:cubicBezTo>
                    <a:pt x="80062" y="158841"/>
                    <a:pt x="0" y="123284"/>
                    <a:pt x="0" y="79421"/>
                  </a:cubicBezTo>
                  <a:cubicBezTo>
                    <a:pt x="0" y="35558"/>
                    <a:pt x="80062" y="0"/>
                    <a:pt x="178823" y="0"/>
                  </a:cubicBezTo>
                  <a:cubicBezTo>
                    <a:pt x="277584" y="0"/>
                    <a:pt x="357645" y="35558"/>
                    <a:pt x="357645" y="79421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EBCC9D7F-5B8A-D414-93CE-BABCBF869C37}"/>
                </a:ext>
              </a:extLst>
            </p:cNvPr>
            <p:cNvSpPr/>
            <p:nvPr/>
          </p:nvSpPr>
          <p:spPr>
            <a:xfrm>
              <a:off x="9137233" y="5218220"/>
              <a:ext cx="801578" cy="356295"/>
            </a:xfrm>
            <a:custGeom>
              <a:avLst/>
              <a:gdLst>
                <a:gd name="connsiteX0" fmla="*/ 198241 w 198240"/>
                <a:gd name="connsiteY0" fmla="*/ 44058 h 88116"/>
                <a:gd name="connsiteX1" fmla="*/ 99121 w 198240"/>
                <a:gd name="connsiteY1" fmla="*/ 88116 h 88116"/>
                <a:gd name="connsiteX2" fmla="*/ 0 w 198240"/>
                <a:gd name="connsiteY2" fmla="*/ 44058 h 88116"/>
                <a:gd name="connsiteX3" fmla="*/ 99121 w 198240"/>
                <a:gd name="connsiteY3" fmla="*/ 0 h 88116"/>
                <a:gd name="connsiteX4" fmla="*/ 198241 w 198240"/>
                <a:gd name="connsiteY4" fmla="*/ 44058 h 8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40" h="88116">
                  <a:moveTo>
                    <a:pt x="198241" y="44058"/>
                  </a:moveTo>
                  <a:cubicBezTo>
                    <a:pt x="198241" y="68391"/>
                    <a:pt x="153863" y="88116"/>
                    <a:pt x="99121" y="88116"/>
                  </a:cubicBezTo>
                  <a:cubicBezTo>
                    <a:pt x="44378" y="88116"/>
                    <a:pt x="0" y="68391"/>
                    <a:pt x="0" y="44058"/>
                  </a:cubicBezTo>
                  <a:cubicBezTo>
                    <a:pt x="0" y="19725"/>
                    <a:pt x="44378" y="0"/>
                    <a:pt x="99121" y="0"/>
                  </a:cubicBezTo>
                  <a:cubicBezTo>
                    <a:pt x="153864" y="0"/>
                    <a:pt x="198241" y="19725"/>
                    <a:pt x="198241" y="4405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C11743-CED9-8701-4D54-0E08F264AAEA}"/>
                </a:ext>
              </a:extLst>
            </p:cNvPr>
            <p:cNvSpPr/>
            <p:nvPr/>
          </p:nvSpPr>
          <p:spPr>
            <a:xfrm>
              <a:off x="8630968" y="4330995"/>
              <a:ext cx="1814110" cy="1204841"/>
            </a:xfrm>
            <a:custGeom>
              <a:avLst/>
              <a:gdLst>
                <a:gd name="connsiteX0" fmla="*/ 702128 w 1404258"/>
                <a:gd name="connsiteY0" fmla="*/ 0 h 932638"/>
                <a:gd name="connsiteX1" fmla="*/ 1404258 w 1404258"/>
                <a:gd name="connsiteY1" fmla="*/ 312088 h 932638"/>
                <a:gd name="connsiteX2" fmla="*/ 1404258 w 1404258"/>
                <a:gd name="connsiteY2" fmla="*/ 338398 h 932638"/>
                <a:gd name="connsiteX3" fmla="*/ 1094509 w 1404258"/>
                <a:gd name="connsiteY3" fmla="*/ 597192 h 932638"/>
                <a:gd name="connsiteX4" fmla="*/ 1082186 w 1404258"/>
                <a:gd name="connsiteY4" fmla="*/ 600166 h 932638"/>
                <a:gd name="connsiteX5" fmla="*/ 1043272 w 1404258"/>
                <a:gd name="connsiteY5" fmla="*/ 632076 h 932638"/>
                <a:gd name="connsiteX6" fmla="*/ 989693 w 1404258"/>
                <a:gd name="connsiteY6" fmla="*/ 786576 h 932638"/>
                <a:gd name="connsiteX7" fmla="*/ 991508 w 1404258"/>
                <a:gd name="connsiteY7" fmla="*/ 809256 h 932638"/>
                <a:gd name="connsiteX8" fmla="*/ 991508 w 1404258"/>
                <a:gd name="connsiteY8" fmla="*/ 815606 h 932638"/>
                <a:gd name="connsiteX9" fmla="*/ 703036 w 1404258"/>
                <a:gd name="connsiteY9" fmla="*/ 932638 h 932638"/>
                <a:gd name="connsiteX10" fmla="*/ 414563 w 1404258"/>
                <a:gd name="connsiteY10" fmla="*/ 815606 h 932638"/>
                <a:gd name="connsiteX11" fmla="*/ 414563 w 1404258"/>
                <a:gd name="connsiteY11" fmla="*/ 809256 h 932638"/>
                <a:gd name="connsiteX12" fmla="*/ 416379 w 1404258"/>
                <a:gd name="connsiteY12" fmla="*/ 786576 h 932638"/>
                <a:gd name="connsiteX13" fmla="*/ 362928 w 1404258"/>
                <a:gd name="connsiteY13" fmla="*/ 632203 h 932638"/>
                <a:gd name="connsiteX14" fmla="*/ 324627 w 1404258"/>
                <a:gd name="connsiteY14" fmla="*/ 600782 h 932638"/>
                <a:gd name="connsiteX15" fmla="*/ 309749 w 1404258"/>
                <a:gd name="connsiteY15" fmla="*/ 597192 h 932638"/>
                <a:gd name="connsiteX16" fmla="*/ 0 w 1404258"/>
                <a:gd name="connsiteY16" fmla="*/ 338398 h 932638"/>
                <a:gd name="connsiteX17" fmla="*/ 0 w 1404258"/>
                <a:gd name="connsiteY17" fmla="*/ 312088 h 932638"/>
                <a:gd name="connsiteX18" fmla="*/ 702128 w 1404258"/>
                <a:gd name="connsiteY18" fmla="*/ 0 h 9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4258" h="932638">
                  <a:moveTo>
                    <a:pt x="702128" y="0"/>
                  </a:moveTo>
                  <a:cubicBezTo>
                    <a:pt x="1089479" y="0"/>
                    <a:pt x="1404258" y="139715"/>
                    <a:pt x="1404258" y="312088"/>
                  </a:cubicBezTo>
                  <a:lnTo>
                    <a:pt x="1404258" y="338398"/>
                  </a:lnTo>
                  <a:cubicBezTo>
                    <a:pt x="1404258" y="446133"/>
                    <a:pt x="1281298" y="541110"/>
                    <a:pt x="1094509" y="597192"/>
                  </a:cubicBezTo>
                  <a:lnTo>
                    <a:pt x="1082186" y="600166"/>
                  </a:lnTo>
                  <a:lnTo>
                    <a:pt x="1043272" y="632076"/>
                  </a:lnTo>
                  <a:cubicBezTo>
                    <a:pt x="996327" y="686893"/>
                    <a:pt x="989693" y="750512"/>
                    <a:pt x="989693" y="786576"/>
                  </a:cubicBezTo>
                  <a:cubicBezTo>
                    <a:pt x="989693" y="793831"/>
                    <a:pt x="990601" y="801997"/>
                    <a:pt x="991508" y="809256"/>
                  </a:cubicBezTo>
                  <a:lnTo>
                    <a:pt x="991508" y="815606"/>
                  </a:lnTo>
                  <a:cubicBezTo>
                    <a:pt x="991508" y="880021"/>
                    <a:pt x="862692" y="932638"/>
                    <a:pt x="703036" y="932638"/>
                  </a:cubicBezTo>
                  <a:cubicBezTo>
                    <a:pt x="543377" y="932638"/>
                    <a:pt x="414563" y="880021"/>
                    <a:pt x="414563" y="815606"/>
                  </a:cubicBezTo>
                  <a:cubicBezTo>
                    <a:pt x="414563" y="812883"/>
                    <a:pt x="413656" y="816514"/>
                    <a:pt x="414563" y="809256"/>
                  </a:cubicBezTo>
                  <a:cubicBezTo>
                    <a:pt x="415471" y="801997"/>
                    <a:pt x="415471" y="833751"/>
                    <a:pt x="416379" y="786576"/>
                  </a:cubicBezTo>
                  <a:cubicBezTo>
                    <a:pt x="417059" y="751193"/>
                    <a:pt x="410085" y="687233"/>
                    <a:pt x="362928" y="632203"/>
                  </a:cubicBezTo>
                  <a:lnTo>
                    <a:pt x="324627" y="600782"/>
                  </a:lnTo>
                  <a:lnTo>
                    <a:pt x="309749" y="597192"/>
                  </a:lnTo>
                  <a:cubicBezTo>
                    <a:pt x="122961" y="541110"/>
                    <a:pt x="0" y="446133"/>
                    <a:pt x="0" y="338398"/>
                  </a:cubicBezTo>
                  <a:lnTo>
                    <a:pt x="0" y="312088"/>
                  </a:lnTo>
                  <a:cubicBezTo>
                    <a:pt x="0" y="139715"/>
                    <a:pt x="313872" y="0"/>
                    <a:pt x="70212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4861005-31CD-98F7-A555-6674AFC0A479}"/>
                </a:ext>
              </a:extLst>
            </p:cNvPr>
            <p:cNvSpPr/>
            <p:nvPr/>
          </p:nvSpPr>
          <p:spPr>
            <a:xfrm>
              <a:off x="8630970" y="4330996"/>
              <a:ext cx="1814107" cy="806355"/>
            </a:xfrm>
            <a:custGeom>
              <a:avLst/>
              <a:gdLst>
                <a:gd name="connsiteX0" fmla="*/ 448651 w 448650"/>
                <a:gd name="connsiteY0" fmla="*/ 99710 h 199421"/>
                <a:gd name="connsiteX1" fmla="*/ 224325 w 448650"/>
                <a:gd name="connsiteY1" fmla="*/ 199421 h 199421"/>
                <a:gd name="connsiteX2" fmla="*/ 0 w 448650"/>
                <a:gd name="connsiteY2" fmla="*/ 99710 h 199421"/>
                <a:gd name="connsiteX3" fmla="*/ 224325 w 448650"/>
                <a:gd name="connsiteY3" fmla="*/ 0 h 199421"/>
                <a:gd name="connsiteX4" fmla="*/ 448651 w 448650"/>
                <a:gd name="connsiteY4" fmla="*/ 99710 h 19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50" h="199421">
                  <a:moveTo>
                    <a:pt x="448651" y="99710"/>
                  </a:moveTo>
                  <a:cubicBezTo>
                    <a:pt x="448651" y="154779"/>
                    <a:pt x="348217" y="199421"/>
                    <a:pt x="224325" y="199421"/>
                  </a:cubicBezTo>
                  <a:cubicBezTo>
                    <a:pt x="100434" y="199421"/>
                    <a:pt x="0" y="154779"/>
                    <a:pt x="0" y="99710"/>
                  </a:cubicBezTo>
                  <a:cubicBezTo>
                    <a:pt x="0" y="44642"/>
                    <a:pt x="100434" y="0"/>
                    <a:pt x="224325" y="0"/>
                  </a:cubicBezTo>
                  <a:cubicBezTo>
                    <a:pt x="348217" y="0"/>
                    <a:pt x="448651" y="44642"/>
                    <a:pt x="448651" y="9971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59AD4FFD-2F1C-E0C3-D608-A83A40C3FF16}"/>
                </a:ext>
              </a:extLst>
            </p:cNvPr>
            <p:cNvSpPr/>
            <p:nvPr/>
          </p:nvSpPr>
          <p:spPr>
            <a:xfrm>
              <a:off x="9035277" y="4493909"/>
              <a:ext cx="1005491" cy="445369"/>
            </a:xfrm>
            <a:custGeom>
              <a:avLst/>
              <a:gdLst>
                <a:gd name="connsiteX0" fmla="*/ 248671 w 248670"/>
                <a:gd name="connsiteY0" fmla="*/ 55073 h 110145"/>
                <a:gd name="connsiteX1" fmla="*/ 124335 w 248670"/>
                <a:gd name="connsiteY1" fmla="*/ 110145 h 110145"/>
                <a:gd name="connsiteX2" fmla="*/ 0 w 248670"/>
                <a:gd name="connsiteY2" fmla="*/ 55073 h 110145"/>
                <a:gd name="connsiteX3" fmla="*/ 124335 w 248670"/>
                <a:gd name="connsiteY3" fmla="*/ 0 h 110145"/>
                <a:gd name="connsiteX4" fmla="*/ 248671 w 248670"/>
                <a:gd name="connsiteY4" fmla="*/ 55073 h 11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0" h="110145">
                  <a:moveTo>
                    <a:pt x="248671" y="55073"/>
                  </a:moveTo>
                  <a:cubicBezTo>
                    <a:pt x="248671" y="85488"/>
                    <a:pt x="193004" y="110145"/>
                    <a:pt x="124335" y="110145"/>
                  </a:cubicBezTo>
                  <a:cubicBezTo>
                    <a:pt x="55667" y="110145"/>
                    <a:pt x="0" y="85488"/>
                    <a:pt x="0" y="55073"/>
                  </a:cubicBezTo>
                  <a:cubicBezTo>
                    <a:pt x="0" y="24657"/>
                    <a:pt x="55667" y="0"/>
                    <a:pt x="124335" y="0"/>
                  </a:cubicBezTo>
                  <a:cubicBezTo>
                    <a:pt x="193004" y="0"/>
                    <a:pt x="248671" y="24657"/>
                    <a:pt x="248671" y="550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932E80D-54DF-B8C8-353E-F0461B536356}"/>
                </a:ext>
              </a:extLst>
            </p:cNvPr>
            <p:cNvSpPr/>
            <p:nvPr/>
          </p:nvSpPr>
          <p:spPr>
            <a:xfrm>
              <a:off x="8418854" y="3419157"/>
              <a:ext cx="2238340" cy="1483787"/>
            </a:xfrm>
            <a:custGeom>
              <a:avLst/>
              <a:gdLst>
                <a:gd name="connsiteX0" fmla="*/ 866322 w 1732643"/>
                <a:gd name="connsiteY0" fmla="*/ 0 h 1148563"/>
                <a:gd name="connsiteX1" fmla="*/ 1732643 w 1732643"/>
                <a:gd name="connsiteY1" fmla="*/ 384668 h 1148563"/>
                <a:gd name="connsiteX2" fmla="*/ 1732643 w 1732643"/>
                <a:gd name="connsiteY2" fmla="*/ 416422 h 1148563"/>
                <a:gd name="connsiteX3" fmla="*/ 1350917 w 1732643"/>
                <a:gd name="connsiteY3" fmla="*/ 735354 h 1148563"/>
                <a:gd name="connsiteX4" fmla="*/ 1328576 w 1732643"/>
                <a:gd name="connsiteY4" fmla="*/ 740741 h 1148563"/>
                <a:gd name="connsiteX5" fmla="*/ 1282700 w 1732643"/>
                <a:gd name="connsiteY5" fmla="*/ 778454 h 1148563"/>
                <a:gd name="connsiteX6" fmla="*/ 1217386 w 1732643"/>
                <a:gd name="connsiteY6" fmla="*/ 968932 h 1148563"/>
                <a:gd name="connsiteX7" fmla="*/ 1220106 w 1732643"/>
                <a:gd name="connsiteY7" fmla="*/ 997055 h 1148563"/>
                <a:gd name="connsiteX8" fmla="*/ 1220106 w 1732643"/>
                <a:gd name="connsiteY8" fmla="*/ 1004313 h 1148563"/>
                <a:gd name="connsiteX9" fmla="*/ 865413 w 1732643"/>
                <a:gd name="connsiteY9" fmla="*/ 1148563 h 1148563"/>
                <a:gd name="connsiteX10" fmla="*/ 510721 w 1732643"/>
                <a:gd name="connsiteY10" fmla="*/ 1004313 h 1148563"/>
                <a:gd name="connsiteX11" fmla="*/ 510721 w 1732643"/>
                <a:gd name="connsiteY11" fmla="*/ 997055 h 1148563"/>
                <a:gd name="connsiteX12" fmla="*/ 513444 w 1732643"/>
                <a:gd name="connsiteY12" fmla="*/ 968932 h 1148563"/>
                <a:gd name="connsiteX13" fmla="*/ 448256 w 1732643"/>
                <a:gd name="connsiteY13" fmla="*/ 778454 h 1148563"/>
                <a:gd name="connsiteX14" fmla="*/ 401571 w 1732643"/>
                <a:gd name="connsiteY14" fmla="*/ 740139 h 1148563"/>
                <a:gd name="connsiteX15" fmla="*/ 381727 w 1732643"/>
                <a:gd name="connsiteY15" fmla="*/ 735354 h 1148563"/>
                <a:gd name="connsiteX16" fmla="*/ 0 w 1732643"/>
                <a:gd name="connsiteY16" fmla="*/ 416422 h 1148563"/>
                <a:gd name="connsiteX17" fmla="*/ 0 w 1732643"/>
                <a:gd name="connsiteY17" fmla="*/ 384668 h 1148563"/>
                <a:gd name="connsiteX18" fmla="*/ 866322 w 1732643"/>
                <a:gd name="connsiteY18" fmla="*/ 0 h 114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32643" h="1148563">
                  <a:moveTo>
                    <a:pt x="866322" y="0"/>
                  </a:moveTo>
                  <a:cubicBezTo>
                    <a:pt x="1345293" y="0"/>
                    <a:pt x="1732643" y="172376"/>
                    <a:pt x="1732643" y="384668"/>
                  </a:cubicBezTo>
                  <a:lnTo>
                    <a:pt x="1732643" y="416422"/>
                  </a:lnTo>
                  <a:cubicBezTo>
                    <a:pt x="1732643" y="549105"/>
                    <a:pt x="1581334" y="666195"/>
                    <a:pt x="1350917" y="735354"/>
                  </a:cubicBezTo>
                  <a:lnTo>
                    <a:pt x="1328576" y="740741"/>
                  </a:lnTo>
                  <a:lnTo>
                    <a:pt x="1282700" y="778454"/>
                  </a:lnTo>
                  <a:cubicBezTo>
                    <a:pt x="1224699" y="846284"/>
                    <a:pt x="1216705" y="924703"/>
                    <a:pt x="1217386" y="968932"/>
                  </a:cubicBezTo>
                  <a:cubicBezTo>
                    <a:pt x="1217386" y="978910"/>
                    <a:pt x="1219198" y="987984"/>
                    <a:pt x="1220106" y="997055"/>
                  </a:cubicBezTo>
                  <a:lnTo>
                    <a:pt x="1220106" y="1004313"/>
                  </a:lnTo>
                  <a:cubicBezTo>
                    <a:pt x="1220106" y="1084152"/>
                    <a:pt x="1061358" y="1148563"/>
                    <a:pt x="865413" y="1148563"/>
                  </a:cubicBezTo>
                  <a:cubicBezTo>
                    <a:pt x="669472" y="1148563"/>
                    <a:pt x="510721" y="1084152"/>
                    <a:pt x="510721" y="1004313"/>
                  </a:cubicBezTo>
                  <a:cubicBezTo>
                    <a:pt x="510721" y="1002501"/>
                    <a:pt x="508909" y="1007036"/>
                    <a:pt x="510721" y="997055"/>
                  </a:cubicBezTo>
                  <a:cubicBezTo>
                    <a:pt x="512536" y="987076"/>
                    <a:pt x="513444" y="978006"/>
                    <a:pt x="513444" y="968932"/>
                  </a:cubicBezTo>
                  <a:cubicBezTo>
                    <a:pt x="514803" y="924703"/>
                    <a:pt x="506468" y="846284"/>
                    <a:pt x="448256" y="778454"/>
                  </a:cubicBezTo>
                  <a:lnTo>
                    <a:pt x="401571" y="740139"/>
                  </a:lnTo>
                  <a:lnTo>
                    <a:pt x="381727" y="735354"/>
                  </a:lnTo>
                  <a:cubicBezTo>
                    <a:pt x="151309" y="666195"/>
                    <a:pt x="0" y="549105"/>
                    <a:pt x="0" y="416422"/>
                  </a:cubicBezTo>
                  <a:lnTo>
                    <a:pt x="0" y="384668"/>
                  </a:lnTo>
                  <a:cubicBezTo>
                    <a:pt x="0" y="172376"/>
                    <a:pt x="388256" y="0"/>
                    <a:pt x="8663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2002ABA0-56B1-3718-374B-D5810ADCD0E6}"/>
                </a:ext>
              </a:extLst>
            </p:cNvPr>
            <p:cNvSpPr/>
            <p:nvPr/>
          </p:nvSpPr>
          <p:spPr>
            <a:xfrm>
              <a:off x="8418855" y="3417989"/>
              <a:ext cx="2238336" cy="993879"/>
            </a:xfrm>
            <a:custGeom>
              <a:avLst/>
              <a:gdLst>
                <a:gd name="connsiteX0" fmla="*/ 553568 w 553567"/>
                <a:gd name="connsiteY0" fmla="*/ 122899 h 245798"/>
                <a:gd name="connsiteX1" fmla="*/ 276784 w 553567"/>
                <a:gd name="connsiteY1" fmla="*/ 245798 h 245798"/>
                <a:gd name="connsiteX2" fmla="*/ 0 w 553567"/>
                <a:gd name="connsiteY2" fmla="*/ 122899 h 245798"/>
                <a:gd name="connsiteX3" fmla="*/ 276784 w 553567"/>
                <a:gd name="connsiteY3" fmla="*/ 0 h 245798"/>
                <a:gd name="connsiteX4" fmla="*/ 553568 w 553567"/>
                <a:gd name="connsiteY4" fmla="*/ 122899 h 24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67" h="245798">
                  <a:moveTo>
                    <a:pt x="553568" y="122899"/>
                  </a:moveTo>
                  <a:cubicBezTo>
                    <a:pt x="553568" y="190774"/>
                    <a:pt x="429647" y="245798"/>
                    <a:pt x="276784" y="245798"/>
                  </a:cubicBezTo>
                  <a:cubicBezTo>
                    <a:pt x="123920" y="245798"/>
                    <a:pt x="0" y="190774"/>
                    <a:pt x="0" y="122899"/>
                  </a:cubicBezTo>
                  <a:cubicBezTo>
                    <a:pt x="0" y="55024"/>
                    <a:pt x="123920" y="0"/>
                    <a:pt x="276784" y="0"/>
                  </a:cubicBezTo>
                  <a:cubicBezTo>
                    <a:pt x="429647" y="0"/>
                    <a:pt x="553568" y="55024"/>
                    <a:pt x="553568" y="122899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3101155-FC16-32B3-3F41-F1F6098DF37D}"/>
                </a:ext>
              </a:extLst>
            </p:cNvPr>
            <p:cNvSpPr/>
            <p:nvPr/>
          </p:nvSpPr>
          <p:spPr>
            <a:xfrm>
              <a:off x="8915742" y="3593791"/>
              <a:ext cx="1244563" cy="553196"/>
            </a:xfrm>
            <a:custGeom>
              <a:avLst/>
              <a:gdLst>
                <a:gd name="connsiteX0" fmla="*/ 307795 w 307795"/>
                <a:gd name="connsiteY0" fmla="*/ 68406 h 136812"/>
                <a:gd name="connsiteX1" fmla="*/ 153898 w 307795"/>
                <a:gd name="connsiteY1" fmla="*/ 136812 h 136812"/>
                <a:gd name="connsiteX2" fmla="*/ 0 w 307795"/>
                <a:gd name="connsiteY2" fmla="*/ 68406 h 136812"/>
                <a:gd name="connsiteX3" fmla="*/ 153898 w 307795"/>
                <a:gd name="connsiteY3" fmla="*/ 0 h 136812"/>
                <a:gd name="connsiteX4" fmla="*/ 307795 w 307795"/>
                <a:gd name="connsiteY4" fmla="*/ 68406 h 13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95" h="136812">
                  <a:moveTo>
                    <a:pt x="307795" y="68406"/>
                  </a:moveTo>
                  <a:cubicBezTo>
                    <a:pt x="307795" y="106186"/>
                    <a:pt x="238893" y="136812"/>
                    <a:pt x="153898" y="136812"/>
                  </a:cubicBezTo>
                  <a:cubicBezTo>
                    <a:pt x="68903" y="136812"/>
                    <a:pt x="0" y="106186"/>
                    <a:pt x="0" y="68406"/>
                  </a:cubicBezTo>
                  <a:cubicBezTo>
                    <a:pt x="0" y="30626"/>
                    <a:pt x="68903" y="0"/>
                    <a:pt x="153898" y="0"/>
                  </a:cubicBezTo>
                  <a:cubicBezTo>
                    <a:pt x="238893" y="0"/>
                    <a:pt x="307795" y="30626"/>
                    <a:pt x="307795" y="6840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892E8F-1C64-9838-04FC-DC207BFBF011}"/>
                </a:ext>
              </a:extLst>
            </p:cNvPr>
            <p:cNvSpPr/>
            <p:nvPr/>
          </p:nvSpPr>
          <p:spPr>
            <a:xfrm>
              <a:off x="8163379" y="2274090"/>
              <a:ext cx="2749290" cy="1823677"/>
            </a:xfrm>
            <a:custGeom>
              <a:avLst/>
              <a:gdLst>
                <a:gd name="connsiteX0" fmla="*/ 1064079 w 2128157"/>
                <a:gd name="connsiteY0" fmla="*/ 0 h 1411663"/>
                <a:gd name="connsiteX1" fmla="*/ 2128157 w 2128157"/>
                <a:gd name="connsiteY1" fmla="*/ 472670 h 1411663"/>
                <a:gd name="connsiteX2" fmla="*/ 2128157 w 2128157"/>
                <a:gd name="connsiteY2" fmla="*/ 511682 h 1411663"/>
                <a:gd name="connsiteX3" fmla="*/ 1659082 w 2128157"/>
                <a:gd name="connsiteY3" fmla="*/ 903690 h 1411663"/>
                <a:gd name="connsiteX4" fmla="*/ 1627667 w 2128157"/>
                <a:gd name="connsiteY4" fmla="*/ 911259 h 1411663"/>
                <a:gd name="connsiteX5" fmla="*/ 1620153 w 2128157"/>
                <a:gd name="connsiteY5" fmla="*/ 916463 h 1411663"/>
                <a:gd name="connsiteX6" fmla="*/ 1498597 w 2128157"/>
                <a:gd name="connsiteY6" fmla="*/ 1191205 h 1411663"/>
                <a:gd name="connsiteX7" fmla="*/ 1501320 w 2128157"/>
                <a:gd name="connsiteY7" fmla="*/ 1225678 h 1411663"/>
                <a:gd name="connsiteX8" fmla="*/ 1501320 w 2128157"/>
                <a:gd name="connsiteY8" fmla="*/ 1234752 h 1411663"/>
                <a:gd name="connsiteX9" fmla="*/ 1064985 w 2128157"/>
                <a:gd name="connsiteY9" fmla="*/ 1411663 h 1411663"/>
                <a:gd name="connsiteX10" fmla="*/ 628648 w 2128157"/>
                <a:gd name="connsiteY10" fmla="*/ 1234752 h 1411663"/>
                <a:gd name="connsiteX11" fmla="*/ 628648 w 2128157"/>
                <a:gd name="connsiteY11" fmla="*/ 1225678 h 1411663"/>
                <a:gd name="connsiteX12" fmla="*/ 631371 w 2128157"/>
                <a:gd name="connsiteY12" fmla="*/ 1191205 h 1411663"/>
                <a:gd name="connsiteX13" fmla="*/ 509814 w 2128157"/>
                <a:gd name="connsiteY13" fmla="*/ 916723 h 1411663"/>
                <a:gd name="connsiteX14" fmla="*/ 502289 w 2128157"/>
                <a:gd name="connsiteY14" fmla="*/ 911474 h 1411663"/>
                <a:gd name="connsiteX15" fmla="*/ 469075 w 2128157"/>
                <a:gd name="connsiteY15" fmla="*/ 903451 h 1411663"/>
                <a:gd name="connsiteX16" fmla="*/ 0 w 2128157"/>
                <a:gd name="connsiteY16" fmla="*/ 511682 h 1411663"/>
                <a:gd name="connsiteX17" fmla="*/ 0 w 2128157"/>
                <a:gd name="connsiteY17" fmla="*/ 472670 h 1411663"/>
                <a:gd name="connsiteX18" fmla="*/ 1064079 w 2128157"/>
                <a:gd name="connsiteY18" fmla="*/ 0 h 14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157" h="1411663">
                  <a:moveTo>
                    <a:pt x="1064079" y="0"/>
                  </a:moveTo>
                  <a:cubicBezTo>
                    <a:pt x="1651906" y="0"/>
                    <a:pt x="2128157" y="212292"/>
                    <a:pt x="2128157" y="472670"/>
                  </a:cubicBezTo>
                  <a:lnTo>
                    <a:pt x="2128157" y="511682"/>
                  </a:lnTo>
                  <a:cubicBezTo>
                    <a:pt x="2128157" y="674986"/>
                    <a:pt x="1942122" y="818796"/>
                    <a:pt x="1659082" y="903690"/>
                  </a:cubicBezTo>
                  <a:lnTo>
                    <a:pt x="1627667" y="911259"/>
                  </a:lnTo>
                  <a:lnTo>
                    <a:pt x="1620153" y="916463"/>
                  </a:lnTo>
                  <a:cubicBezTo>
                    <a:pt x="1511397" y="1006539"/>
                    <a:pt x="1497011" y="1127697"/>
                    <a:pt x="1498597" y="1191205"/>
                  </a:cubicBezTo>
                  <a:cubicBezTo>
                    <a:pt x="1498597" y="1202998"/>
                    <a:pt x="1499504" y="1213884"/>
                    <a:pt x="1501320" y="1225678"/>
                  </a:cubicBezTo>
                  <a:lnTo>
                    <a:pt x="1501320" y="1234752"/>
                  </a:lnTo>
                  <a:cubicBezTo>
                    <a:pt x="1501320" y="1332732"/>
                    <a:pt x="1306283" y="1411663"/>
                    <a:pt x="1064985" y="1411663"/>
                  </a:cubicBezTo>
                  <a:cubicBezTo>
                    <a:pt x="823685" y="1411663"/>
                    <a:pt x="628648" y="1332732"/>
                    <a:pt x="628648" y="1234752"/>
                  </a:cubicBezTo>
                  <a:cubicBezTo>
                    <a:pt x="628648" y="1232029"/>
                    <a:pt x="627740" y="1237472"/>
                    <a:pt x="628648" y="1225678"/>
                  </a:cubicBezTo>
                  <a:cubicBezTo>
                    <a:pt x="629555" y="1213884"/>
                    <a:pt x="629555" y="1263782"/>
                    <a:pt x="631371" y="1191205"/>
                  </a:cubicBezTo>
                  <a:cubicBezTo>
                    <a:pt x="632957" y="1127697"/>
                    <a:pt x="618571" y="1007232"/>
                    <a:pt x="509814" y="916723"/>
                  </a:cubicBezTo>
                  <a:lnTo>
                    <a:pt x="502289" y="911474"/>
                  </a:lnTo>
                  <a:lnTo>
                    <a:pt x="469075" y="903451"/>
                  </a:lnTo>
                  <a:cubicBezTo>
                    <a:pt x="186036" y="818371"/>
                    <a:pt x="0" y="674418"/>
                    <a:pt x="0" y="511682"/>
                  </a:cubicBezTo>
                  <a:lnTo>
                    <a:pt x="0" y="472670"/>
                  </a:lnTo>
                  <a:cubicBezTo>
                    <a:pt x="0" y="211385"/>
                    <a:pt x="476251" y="0"/>
                    <a:pt x="106407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8BDA93D-64B2-474A-FB8D-E147B04C70F8}"/>
                </a:ext>
              </a:extLst>
            </p:cNvPr>
            <p:cNvSpPr/>
            <p:nvPr/>
          </p:nvSpPr>
          <p:spPr>
            <a:xfrm>
              <a:off x="8163380" y="2272916"/>
              <a:ext cx="2749286" cy="1221250"/>
            </a:xfrm>
            <a:custGeom>
              <a:avLst/>
              <a:gdLst>
                <a:gd name="connsiteX0" fmla="*/ 679932 w 679931"/>
                <a:gd name="connsiteY0" fmla="*/ 151015 h 302030"/>
                <a:gd name="connsiteX1" fmla="*/ 339966 w 679931"/>
                <a:gd name="connsiteY1" fmla="*/ 302030 h 302030"/>
                <a:gd name="connsiteX2" fmla="*/ 0 w 679931"/>
                <a:gd name="connsiteY2" fmla="*/ 151015 h 302030"/>
                <a:gd name="connsiteX3" fmla="*/ 339966 w 679931"/>
                <a:gd name="connsiteY3" fmla="*/ 0 h 302030"/>
                <a:gd name="connsiteX4" fmla="*/ 679932 w 679931"/>
                <a:gd name="connsiteY4" fmla="*/ 151015 h 3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931" h="302030">
                  <a:moveTo>
                    <a:pt x="679932" y="151015"/>
                  </a:moveTo>
                  <a:cubicBezTo>
                    <a:pt x="679932" y="234419"/>
                    <a:pt x="527724" y="302030"/>
                    <a:pt x="339966" y="302030"/>
                  </a:cubicBezTo>
                  <a:cubicBezTo>
                    <a:pt x="152208" y="302030"/>
                    <a:pt x="0" y="234419"/>
                    <a:pt x="0" y="151015"/>
                  </a:cubicBezTo>
                  <a:cubicBezTo>
                    <a:pt x="0" y="67612"/>
                    <a:pt x="152208" y="0"/>
                    <a:pt x="339966" y="0"/>
                  </a:cubicBezTo>
                  <a:cubicBezTo>
                    <a:pt x="527724" y="0"/>
                    <a:pt x="679932" y="67612"/>
                    <a:pt x="679932" y="15101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05C9BEFD-0B8A-8FC6-5868-BF35FB0CA325}"/>
                </a:ext>
              </a:extLst>
            </p:cNvPr>
            <p:cNvSpPr/>
            <p:nvPr/>
          </p:nvSpPr>
          <p:spPr>
            <a:xfrm>
              <a:off x="8811442" y="2531933"/>
              <a:ext cx="1453162" cy="644611"/>
            </a:xfrm>
            <a:custGeom>
              <a:avLst/>
              <a:gdLst>
                <a:gd name="connsiteX0" fmla="*/ 359384 w 359384"/>
                <a:gd name="connsiteY0" fmla="*/ 79711 h 159420"/>
                <a:gd name="connsiteX1" fmla="*/ 179692 w 359384"/>
                <a:gd name="connsiteY1" fmla="*/ 159421 h 159420"/>
                <a:gd name="connsiteX2" fmla="*/ 0 w 359384"/>
                <a:gd name="connsiteY2" fmla="*/ 79711 h 159420"/>
                <a:gd name="connsiteX3" fmla="*/ 179692 w 359384"/>
                <a:gd name="connsiteY3" fmla="*/ 0 h 159420"/>
                <a:gd name="connsiteX4" fmla="*/ 359384 w 359384"/>
                <a:gd name="connsiteY4" fmla="*/ 79711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84" h="159420">
                  <a:moveTo>
                    <a:pt x="359384" y="79711"/>
                  </a:moveTo>
                  <a:cubicBezTo>
                    <a:pt x="359384" y="123733"/>
                    <a:pt x="278933" y="159421"/>
                    <a:pt x="179692" y="159421"/>
                  </a:cubicBezTo>
                  <a:cubicBezTo>
                    <a:pt x="80451" y="159421"/>
                    <a:pt x="0" y="123733"/>
                    <a:pt x="0" y="79711"/>
                  </a:cubicBezTo>
                  <a:cubicBezTo>
                    <a:pt x="0" y="35688"/>
                    <a:pt x="80451" y="0"/>
                    <a:pt x="179692" y="0"/>
                  </a:cubicBezTo>
                  <a:cubicBezTo>
                    <a:pt x="278933" y="0"/>
                    <a:pt x="359384" y="35688"/>
                    <a:pt x="359384" y="797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F65B380-F323-50F1-DB0F-EE4730EAD928}"/>
                </a:ext>
              </a:extLst>
            </p:cNvPr>
            <p:cNvSpPr/>
            <p:nvPr/>
          </p:nvSpPr>
          <p:spPr>
            <a:xfrm>
              <a:off x="7909076" y="955561"/>
              <a:ext cx="3257894" cy="2161214"/>
            </a:xfrm>
            <a:custGeom>
              <a:avLst/>
              <a:gdLst>
                <a:gd name="connsiteX0" fmla="*/ 1260928 w 2521855"/>
                <a:gd name="connsiteY0" fmla="*/ 0 h 1672942"/>
                <a:gd name="connsiteX1" fmla="*/ 2521855 w 2521855"/>
                <a:gd name="connsiteY1" fmla="*/ 559764 h 1672942"/>
                <a:gd name="connsiteX2" fmla="*/ 2521855 w 2521855"/>
                <a:gd name="connsiteY2" fmla="*/ 606034 h 1672942"/>
                <a:gd name="connsiteX3" fmla="*/ 1966053 w 2521855"/>
                <a:gd name="connsiteY3" fmla="*/ 1070257 h 1672942"/>
                <a:gd name="connsiteX4" fmla="*/ 1930894 w 2521855"/>
                <a:gd name="connsiteY4" fmla="*/ 1078724 h 1672942"/>
                <a:gd name="connsiteX5" fmla="*/ 1919489 w 2521855"/>
                <a:gd name="connsiteY5" fmla="*/ 1086609 h 1672942"/>
                <a:gd name="connsiteX6" fmla="*/ 1775276 w 2521855"/>
                <a:gd name="connsiteY6" fmla="*/ 1411660 h 1672942"/>
                <a:gd name="connsiteX7" fmla="*/ 1778906 w 2521855"/>
                <a:gd name="connsiteY7" fmla="*/ 1452484 h 1672942"/>
                <a:gd name="connsiteX8" fmla="*/ 1778906 w 2521855"/>
                <a:gd name="connsiteY8" fmla="*/ 1463370 h 1672942"/>
                <a:gd name="connsiteX9" fmla="*/ 1261835 w 2521855"/>
                <a:gd name="connsiteY9" fmla="*/ 1672942 h 1672942"/>
                <a:gd name="connsiteX10" fmla="*/ 744763 w 2521855"/>
                <a:gd name="connsiteY10" fmla="*/ 1463370 h 1672942"/>
                <a:gd name="connsiteX11" fmla="*/ 744763 w 2521855"/>
                <a:gd name="connsiteY11" fmla="*/ 1452484 h 1672942"/>
                <a:gd name="connsiteX12" fmla="*/ 748391 w 2521855"/>
                <a:gd name="connsiteY12" fmla="*/ 1411660 h 1672942"/>
                <a:gd name="connsiteX13" fmla="*/ 603879 w 2521855"/>
                <a:gd name="connsiteY13" fmla="*/ 1086646 h 1672942"/>
                <a:gd name="connsiteX14" fmla="*/ 593293 w 2521855"/>
                <a:gd name="connsiteY14" fmla="*/ 1079285 h 1672942"/>
                <a:gd name="connsiteX15" fmla="*/ 555802 w 2521855"/>
                <a:gd name="connsiteY15" fmla="*/ 1070257 h 1672942"/>
                <a:gd name="connsiteX16" fmla="*/ 0 w 2521855"/>
                <a:gd name="connsiteY16" fmla="*/ 606034 h 1672942"/>
                <a:gd name="connsiteX17" fmla="*/ 0 w 2521855"/>
                <a:gd name="connsiteY17" fmla="*/ 559764 h 1672942"/>
                <a:gd name="connsiteX18" fmla="*/ 1260928 w 2521855"/>
                <a:gd name="connsiteY18" fmla="*/ 0 h 167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1855" h="1672942">
                  <a:moveTo>
                    <a:pt x="1260928" y="0"/>
                  </a:moveTo>
                  <a:cubicBezTo>
                    <a:pt x="1957612" y="0"/>
                    <a:pt x="2521855" y="250396"/>
                    <a:pt x="2521855" y="559764"/>
                  </a:cubicBezTo>
                  <a:lnTo>
                    <a:pt x="2521855" y="606034"/>
                  </a:lnTo>
                  <a:cubicBezTo>
                    <a:pt x="2521855" y="799389"/>
                    <a:pt x="2301448" y="969708"/>
                    <a:pt x="1966053" y="1070257"/>
                  </a:cubicBezTo>
                  <a:lnTo>
                    <a:pt x="1930894" y="1078724"/>
                  </a:lnTo>
                  <a:lnTo>
                    <a:pt x="1919489" y="1086609"/>
                  </a:lnTo>
                  <a:cubicBezTo>
                    <a:pt x="1790158" y="1193454"/>
                    <a:pt x="1773690" y="1336244"/>
                    <a:pt x="1775276" y="1411660"/>
                  </a:cubicBezTo>
                  <a:cubicBezTo>
                    <a:pt x="1775276" y="1425266"/>
                    <a:pt x="1777091" y="1438875"/>
                    <a:pt x="1778906" y="1452484"/>
                  </a:cubicBezTo>
                  <a:lnTo>
                    <a:pt x="1778906" y="1463370"/>
                  </a:lnTo>
                  <a:cubicBezTo>
                    <a:pt x="1778906" y="1579497"/>
                    <a:pt x="1547584" y="1672942"/>
                    <a:pt x="1261835" y="1672942"/>
                  </a:cubicBezTo>
                  <a:cubicBezTo>
                    <a:pt x="976086" y="1672942"/>
                    <a:pt x="744763" y="1579497"/>
                    <a:pt x="744763" y="1463370"/>
                  </a:cubicBezTo>
                  <a:cubicBezTo>
                    <a:pt x="744763" y="1459742"/>
                    <a:pt x="742948" y="1466093"/>
                    <a:pt x="744763" y="1452484"/>
                  </a:cubicBezTo>
                  <a:cubicBezTo>
                    <a:pt x="746578" y="1438875"/>
                    <a:pt x="748391" y="1425266"/>
                    <a:pt x="748391" y="1411660"/>
                  </a:cubicBezTo>
                  <a:cubicBezTo>
                    <a:pt x="749185" y="1337038"/>
                    <a:pt x="732615" y="1193652"/>
                    <a:pt x="603879" y="1086646"/>
                  </a:cubicBezTo>
                  <a:lnTo>
                    <a:pt x="593293" y="1079285"/>
                  </a:lnTo>
                  <a:lnTo>
                    <a:pt x="555802" y="1070257"/>
                  </a:lnTo>
                  <a:cubicBezTo>
                    <a:pt x="220408" y="969708"/>
                    <a:pt x="0" y="799389"/>
                    <a:pt x="0" y="606034"/>
                  </a:cubicBezTo>
                  <a:lnTo>
                    <a:pt x="0" y="559764"/>
                  </a:lnTo>
                  <a:cubicBezTo>
                    <a:pt x="0" y="250396"/>
                    <a:pt x="564244" y="0"/>
                    <a:pt x="1260928" y="0"/>
                  </a:cubicBezTo>
                  <a:close/>
                </a:path>
              </a:pathLst>
            </a:custGeom>
            <a:solidFill>
              <a:srgbClr val="6B4C9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0EDD06E-D9E6-D44B-E1D9-2966243D5FA2}"/>
                </a:ext>
              </a:extLst>
            </p:cNvPr>
            <p:cNvSpPr/>
            <p:nvPr/>
          </p:nvSpPr>
          <p:spPr>
            <a:xfrm>
              <a:off x="7909076" y="955561"/>
              <a:ext cx="3257894" cy="1446277"/>
            </a:xfrm>
            <a:custGeom>
              <a:avLst/>
              <a:gdLst>
                <a:gd name="connsiteX0" fmla="*/ 805716 w 805716"/>
                <a:gd name="connsiteY0" fmla="*/ 178841 h 357682"/>
                <a:gd name="connsiteX1" fmla="*/ 402858 w 805716"/>
                <a:gd name="connsiteY1" fmla="*/ 357683 h 357682"/>
                <a:gd name="connsiteX2" fmla="*/ 0 w 805716"/>
                <a:gd name="connsiteY2" fmla="*/ 178841 h 357682"/>
                <a:gd name="connsiteX3" fmla="*/ 402858 w 805716"/>
                <a:gd name="connsiteY3" fmla="*/ 0 h 357682"/>
                <a:gd name="connsiteX4" fmla="*/ 805716 w 805716"/>
                <a:gd name="connsiteY4" fmla="*/ 178841 h 3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716" h="357682">
                  <a:moveTo>
                    <a:pt x="805716" y="178841"/>
                  </a:moveTo>
                  <a:cubicBezTo>
                    <a:pt x="805716" y="277613"/>
                    <a:pt x="625350" y="357683"/>
                    <a:pt x="402858" y="357683"/>
                  </a:cubicBezTo>
                  <a:cubicBezTo>
                    <a:pt x="180366" y="357683"/>
                    <a:pt x="0" y="277613"/>
                    <a:pt x="0" y="178841"/>
                  </a:cubicBezTo>
                  <a:cubicBezTo>
                    <a:pt x="0" y="80070"/>
                    <a:pt x="180366" y="0"/>
                    <a:pt x="402858" y="0"/>
                  </a:cubicBezTo>
                  <a:cubicBezTo>
                    <a:pt x="625350" y="0"/>
                    <a:pt x="805716" y="80070"/>
                    <a:pt x="805716" y="178841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54A3BB63-1773-4878-9135-328CB2C3F3C0}"/>
                </a:ext>
              </a:extLst>
            </p:cNvPr>
            <p:cNvSpPr/>
            <p:nvPr/>
          </p:nvSpPr>
          <p:spPr>
            <a:xfrm>
              <a:off x="8534874" y="1293101"/>
              <a:ext cx="2006300" cy="728999"/>
            </a:xfrm>
            <a:custGeom>
              <a:avLst/>
              <a:gdLst>
                <a:gd name="connsiteX0" fmla="*/ 496182 w 496182"/>
                <a:gd name="connsiteY0" fmla="*/ 90145 h 180290"/>
                <a:gd name="connsiteX1" fmla="*/ 248091 w 496182"/>
                <a:gd name="connsiteY1" fmla="*/ 180291 h 180290"/>
                <a:gd name="connsiteX2" fmla="*/ 0 w 496182"/>
                <a:gd name="connsiteY2" fmla="*/ 90145 h 180290"/>
                <a:gd name="connsiteX3" fmla="*/ 248091 w 496182"/>
                <a:gd name="connsiteY3" fmla="*/ 0 h 180290"/>
                <a:gd name="connsiteX4" fmla="*/ 496182 w 496182"/>
                <a:gd name="connsiteY4" fmla="*/ 90145 h 18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182" h="180290">
                  <a:moveTo>
                    <a:pt x="496182" y="90145"/>
                  </a:moveTo>
                  <a:cubicBezTo>
                    <a:pt x="496182" y="139931"/>
                    <a:pt x="385108" y="180291"/>
                    <a:pt x="248091" y="180291"/>
                  </a:cubicBezTo>
                  <a:cubicBezTo>
                    <a:pt x="111074" y="180291"/>
                    <a:pt x="0" y="139931"/>
                    <a:pt x="0" y="90145"/>
                  </a:cubicBezTo>
                  <a:cubicBezTo>
                    <a:pt x="0" y="40359"/>
                    <a:pt x="111074" y="0"/>
                    <a:pt x="248091" y="0"/>
                  </a:cubicBezTo>
                  <a:cubicBezTo>
                    <a:pt x="385108" y="0"/>
                    <a:pt x="496182" y="40359"/>
                    <a:pt x="496182" y="90145"/>
                  </a:cubicBezTo>
                  <a:close/>
                </a:path>
              </a:pathLst>
            </a:custGeom>
            <a:gradFill>
              <a:gsLst>
                <a:gs pos="0">
                  <a:srgbClr val="805AAB"/>
                </a:gs>
                <a:gs pos="67000">
                  <a:srgbClr val="6B4C92"/>
                </a:gs>
              </a:gsLst>
              <a:lin ang="5400000" scaled="1"/>
            </a:gra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48C827C-5499-16D2-CEF8-8CB543FA0192}"/>
                </a:ext>
              </a:extLst>
            </p:cNvPr>
            <p:cNvSpPr/>
            <p:nvPr/>
          </p:nvSpPr>
          <p:spPr>
            <a:xfrm>
              <a:off x="9473542" y="552382"/>
              <a:ext cx="124277" cy="1022299"/>
            </a:xfrm>
            <a:custGeom>
              <a:avLst/>
              <a:gdLst>
                <a:gd name="connsiteX0" fmla="*/ 28700 w 30735"/>
                <a:gd name="connsiteY0" fmla="*/ 235363 h 252827"/>
                <a:gd name="connsiteX1" fmla="*/ 19425 w 30735"/>
                <a:gd name="connsiteY1" fmla="*/ 237392 h 252827"/>
                <a:gd name="connsiteX2" fmla="*/ 27250 w 30735"/>
                <a:gd name="connsiteY2" fmla="*/ 11884 h 252827"/>
                <a:gd name="connsiteX3" fmla="*/ 15657 w 30735"/>
                <a:gd name="connsiteY3" fmla="*/ 0 h 252827"/>
                <a:gd name="connsiteX4" fmla="*/ 4064 w 30735"/>
                <a:gd name="connsiteY4" fmla="*/ 11884 h 252827"/>
                <a:gd name="connsiteX5" fmla="*/ 11890 w 30735"/>
                <a:gd name="connsiteY5" fmla="*/ 237392 h 252827"/>
                <a:gd name="connsiteX6" fmla="*/ 2615 w 30735"/>
                <a:gd name="connsiteY6" fmla="*/ 235363 h 252827"/>
                <a:gd name="connsiteX7" fmla="*/ 587 w 30735"/>
                <a:gd name="connsiteY7" fmla="*/ 238842 h 252827"/>
                <a:gd name="connsiteX8" fmla="*/ 13918 w 30735"/>
                <a:gd name="connsiteY8" fmla="*/ 252175 h 252827"/>
                <a:gd name="connsiteX9" fmla="*/ 16817 w 30735"/>
                <a:gd name="connsiteY9" fmla="*/ 252175 h 252827"/>
                <a:gd name="connsiteX10" fmla="*/ 30149 w 30735"/>
                <a:gd name="connsiteY10" fmla="*/ 238842 h 252827"/>
                <a:gd name="connsiteX11" fmla="*/ 28120 w 30735"/>
                <a:gd name="connsiteY11" fmla="*/ 235363 h 25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35" h="252827">
                  <a:moveTo>
                    <a:pt x="28700" y="235363"/>
                  </a:moveTo>
                  <a:lnTo>
                    <a:pt x="19425" y="237392"/>
                  </a:lnTo>
                  <a:lnTo>
                    <a:pt x="27250" y="11884"/>
                  </a:lnTo>
                  <a:cubicBezTo>
                    <a:pt x="27250" y="5507"/>
                    <a:pt x="22323" y="0"/>
                    <a:pt x="15657" y="0"/>
                  </a:cubicBezTo>
                  <a:cubicBezTo>
                    <a:pt x="8992" y="0"/>
                    <a:pt x="4064" y="5507"/>
                    <a:pt x="4064" y="11884"/>
                  </a:cubicBezTo>
                  <a:lnTo>
                    <a:pt x="11890" y="237392"/>
                  </a:lnTo>
                  <a:lnTo>
                    <a:pt x="2615" y="235363"/>
                  </a:lnTo>
                  <a:cubicBezTo>
                    <a:pt x="587" y="234784"/>
                    <a:pt x="-863" y="237392"/>
                    <a:pt x="587" y="238842"/>
                  </a:cubicBezTo>
                  <a:lnTo>
                    <a:pt x="13918" y="252175"/>
                  </a:lnTo>
                  <a:cubicBezTo>
                    <a:pt x="14788" y="253045"/>
                    <a:pt x="16237" y="253045"/>
                    <a:pt x="16817" y="252175"/>
                  </a:cubicBezTo>
                  <a:lnTo>
                    <a:pt x="30149" y="238842"/>
                  </a:lnTo>
                  <a:cubicBezTo>
                    <a:pt x="31598" y="237392"/>
                    <a:pt x="30149" y="234784"/>
                    <a:pt x="28120" y="23536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D38481D-A476-A51E-E37A-CBFA87368ED1}"/>
                </a:ext>
              </a:extLst>
            </p:cNvPr>
            <p:cNvSpPr/>
            <p:nvPr/>
          </p:nvSpPr>
          <p:spPr>
            <a:xfrm>
              <a:off x="10018169" y="1025730"/>
              <a:ext cx="1426774" cy="729197"/>
            </a:xfrm>
            <a:custGeom>
              <a:avLst/>
              <a:gdLst>
                <a:gd name="connsiteX0" fmla="*/ 351351 w 352858"/>
                <a:gd name="connsiteY0" fmla="*/ 3515 h 180339"/>
                <a:gd name="connsiteX1" fmla="*/ 343816 w 352858"/>
                <a:gd name="connsiteY1" fmla="*/ 37 h 180339"/>
                <a:gd name="connsiteX2" fmla="*/ 12834 w 352858"/>
                <a:gd name="connsiteY2" fmla="*/ 164965 h 180339"/>
                <a:gd name="connsiteX3" fmla="*/ 2980 w 352858"/>
                <a:gd name="connsiteY3" fmla="*/ 160617 h 180339"/>
                <a:gd name="connsiteX4" fmla="*/ 372 w 352858"/>
                <a:gd name="connsiteY4" fmla="*/ 163806 h 180339"/>
                <a:gd name="connsiteX5" fmla="*/ 10806 w 352858"/>
                <a:gd name="connsiteY5" fmla="*/ 179458 h 180339"/>
                <a:gd name="connsiteX6" fmla="*/ 13704 w 352858"/>
                <a:gd name="connsiteY6" fmla="*/ 180037 h 180339"/>
                <a:gd name="connsiteX7" fmla="*/ 29355 w 352858"/>
                <a:gd name="connsiteY7" fmla="*/ 169603 h 180339"/>
                <a:gd name="connsiteX8" fmla="*/ 28195 w 352858"/>
                <a:gd name="connsiteY8" fmla="*/ 165545 h 180339"/>
                <a:gd name="connsiteX9" fmla="*/ 18051 w 352858"/>
                <a:gd name="connsiteY9" fmla="*/ 165545 h 180339"/>
                <a:gd name="connsiteX10" fmla="*/ 344395 w 352858"/>
                <a:gd name="connsiteY10" fmla="*/ 17138 h 180339"/>
                <a:gd name="connsiteX11" fmla="*/ 351062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351351" y="3515"/>
                  </a:moveTo>
                  <a:cubicBezTo>
                    <a:pt x="349613" y="1196"/>
                    <a:pt x="346714" y="-253"/>
                    <a:pt x="343816" y="37"/>
                  </a:cubicBezTo>
                  <a:cubicBezTo>
                    <a:pt x="58627" y="15399"/>
                    <a:pt x="16892" y="147574"/>
                    <a:pt x="12834" y="164965"/>
                  </a:cubicBezTo>
                  <a:lnTo>
                    <a:pt x="2980" y="160617"/>
                  </a:lnTo>
                  <a:cubicBezTo>
                    <a:pt x="952" y="159748"/>
                    <a:pt x="-787" y="162066"/>
                    <a:pt x="372" y="163806"/>
                  </a:cubicBezTo>
                  <a:lnTo>
                    <a:pt x="10806" y="179458"/>
                  </a:lnTo>
                  <a:cubicBezTo>
                    <a:pt x="11385" y="180327"/>
                    <a:pt x="12834" y="180617"/>
                    <a:pt x="13704" y="180037"/>
                  </a:cubicBezTo>
                  <a:lnTo>
                    <a:pt x="29355" y="169603"/>
                  </a:lnTo>
                  <a:cubicBezTo>
                    <a:pt x="31094" y="168443"/>
                    <a:pt x="30224" y="165545"/>
                    <a:pt x="28195" y="165545"/>
                  </a:cubicBezTo>
                  <a:lnTo>
                    <a:pt x="18051" y="165545"/>
                  </a:lnTo>
                  <a:cubicBezTo>
                    <a:pt x="22978" y="149313"/>
                    <a:pt x="69351" y="22066"/>
                    <a:pt x="344395" y="17138"/>
                  </a:cubicBezTo>
                  <a:cubicBezTo>
                    <a:pt x="351351" y="17138"/>
                    <a:pt x="355409" y="9022"/>
                    <a:pt x="351062" y="322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8C4DE7AF-FD27-3BB4-BE4B-25773A936248}"/>
                </a:ext>
              </a:extLst>
            </p:cNvPr>
            <p:cNvSpPr/>
            <p:nvPr/>
          </p:nvSpPr>
          <p:spPr>
            <a:xfrm>
              <a:off x="7625239" y="1025730"/>
              <a:ext cx="1426774" cy="729197"/>
            </a:xfrm>
            <a:custGeom>
              <a:avLst/>
              <a:gdLst>
                <a:gd name="connsiteX0" fmla="*/ 1507 w 352858"/>
                <a:gd name="connsiteY0" fmla="*/ 3515 h 180339"/>
                <a:gd name="connsiteX1" fmla="*/ 9042 w 352858"/>
                <a:gd name="connsiteY1" fmla="*/ 37 h 180339"/>
                <a:gd name="connsiteX2" fmla="*/ 340023 w 352858"/>
                <a:gd name="connsiteY2" fmla="*/ 164965 h 180339"/>
                <a:gd name="connsiteX3" fmla="*/ 349878 w 352858"/>
                <a:gd name="connsiteY3" fmla="*/ 160617 h 180339"/>
                <a:gd name="connsiteX4" fmla="*/ 352486 w 352858"/>
                <a:gd name="connsiteY4" fmla="*/ 163806 h 180339"/>
                <a:gd name="connsiteX5" fmla="*/ 342052 w 352858"/>
                <a:gd name="connsiteY5" fmla="*/ 179458 h 180339"/>
                <a:gd name="connsiteX6" fmla="*/ 339154 w 352858"/>
                <a:gd name="connsiteY6" fmla="*/ 180037 h 180339"/>
                <a:gd name="connsiteX7" fmla="*/ 323503 w 352858"/>
                <a:gd name="connsiteY7" fmla="*/ 169603 h 180339"/>
                <a:gd name="connsiteX8" fmla="*/ 324663 w 352858"/>
                <a:gd name="connsiteY8" fmla="*/ 165545 h 180339"/>
                <a:gd name="connsiteX9" fmla="*/ 334807 w 352858"/>
                <a:gd name="connsiteY9" fmla="*/ 165545 h 180339"/>
                <a:gd name="connsiteX10" fmla="*/ 8463 w 352858"/>
                <a:gd name="connsiteY10" fmla="*/ 17138 h 180339"/>
                <a:gd name="connsiteX11" fmla="*/ 1796 w 352858"/>
                <a:gd name="connsiteY11" fmla="*/ 3225 h 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58" h="180339">
                  <a:moveTo>
                    <a:pt x="1507" y="3515"/>
                  </a:moveTo>
                  <a:cubicBezTo>
                    <a:pt x="3246" y="1196"/>
                    <a:pt x="6144" y="-253"/>
                    <a:pt x="9042" y="37"/>
                  </a:cubicBezTo>
                  <a:cubicBezTo>
                    <a:pt x="294231" y="15399"/>
                    <a:pt x="335966" y="147574"/>
                    <a:pt x="340023" y="164965"/>
                  </a:cubicBezTo>
                  <a:lnTo>
                    <a:pt x="349878" y="160617"/>
                  </a:lnTo>
                  <a:cubicBezTo>
                    <a:pt x="351906" y="159748"/>
                    <a:pt x="353645" y="162066"/>
                    <a:pt x="352486" y="163806"/>
                  </a:cubicBezTo>
                  <a:lnTo>
                    <a:pt x="342052" y="179458"/>
                  </a:lnTo>
                  <a:cubicBezTo>
                    <a:pt x="341473" y="180327"/>
                    <a:pt x="340023" y="180617"/>
                    <a:pt x="339154" y="180037"/>
                  </a:cubicBezTo>
                  <a:lnTo>
                    <a:pt x="323503" y="169603"/>
                  </a:lnTo>
                  <a:cubicBezTo>
                    <a:pt x="321764" y="168443"/>
                    <a:pt x="322634" y="165545"/>
                    <a:pt x="324663" y="165545"/>
                  </a:cubicBezTo>
                  <a:lnTo>
                    <a:pt x="334807" y="165545"/>
                  </a:lnTo>
                  <a:cubicBezTo>
                    <a:pt x="329879" y="149313"/>
                    <a:pt x="283507" y="22066"/>
                    <a:pt x="8463" y="17138"/>
                  </a:cubicBezTo>
                  <a:cubicBezTo>
                    <a:pt x="1507" y="17138"/>
                    <a:pt x="-2551" y="9022"/>
                    <a:pt x="1796" y="322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71732A-EF51-5986-4348-8F651F0C7D6E}"/>
                </a:ext>
              </a:extLst>
            </p:cNvPr>
            <p:cNvSpPr txBox="1"/>
            <p:nvPr/>
          </p:nvSpPr>
          <p:spPr>
            <a:xfrm>
              <a:off x="9174645" y="2545596"/>
              <a:ext cx="723903" cy="39824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5E3EA-0271-8143-0331-67DD9488A870}"/>
                </a:ext>
              </a:extLst>
            </p:cNvPr>
            <p:cNvSpPr txBox="1"/>
            <p:nvPr/>
          </p:nvSpPr>
          <p:spPr>
            <a:xfrm>
              <a:off x="9174645" y="3567556"/>
              <a:ext cx="723903" cy="39824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96E99DD-E0BE-1363-EB72-18DA5EBD5B02}"/>
                </a:ext>
              </a:extLst>
            </p:cNvPr>
            <p:cNvSpPr txBox="1"/>
            <p:nvPr/>
          </p:nvSpPr>
          <p:spPr>
            <a:xfrm>
              <a:off x="9174645" y="4434842"/>
              <a:ext cx="723903" cy="39824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b="1" noProof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8E2813-43E2-7EDD-6F91-6816782810C0}"/>
                </a:ext>
              </a:extLst>
            </p:cNvPr>
            <p:cNvSpPr txBox="1"/>
            <p:nvPr/>
          </p:nvSpPr>
          <p:spPr>
            <a:xfrm>
              <a:off x="9174645" y="5126524"/>
              <a:ext cx="723903" cy="36505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600" b="1" noProof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6243E-DE82-FB1A-E6EC-6E2B2EF35768}"/>
                </a:ext>
              </a:extLst>
            </p:cNvPr>
            <p:cNvSpPr txBox="1"/>
            <p:nvPr/>
          </p:nvSpPr>
          <p:spPr>
            <a:xfrm>
              <a:off x="9174645" y="5704550"/>
              <a:ext cx="723903" cy="3318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81EEEC-EBCE-CBD8-5DEF-43EEDFB363BA}"/>
                </a:ext>
              </a:extLst>
            </p:cNvPr>
            <p:cNvSpPr/>
            <p:nvPr/>
          </p:nvSpPr>
          <p:spPr>
            <a:xfrm>
              <a:off x="9295948" y="6149273"/>
              <a:ext cx="478285" cy="479305"/>
            </a:xfrm>
            <a:custGeom>
              <a:avLst/>
              <a:gdLst>
                <a:gd name="connsiteX0" fmla="*/ 235256 w 370229"/>
                <a:gd name="connsiteY0" fmla="*/ 0 h 371018"/>
                <a:gd name="connsiteX1" fmla="*/ 228961 w 370229"/>
                <a:gd name="connsiteY1" fmla="*/ 186256 h 371018"/>
                <a:gd name="connsiteX2" fmla="*/ 339110 w 370229"/>
                <a:gd name="connsiteY2" fmla="*/ 161656 h 371018"/>
                <a:gd name="connsiteX3" fmla="*/ 362637 w 370229"/>
                <a:gd name="connsiteY3" fmla="*/ 204440 h 371018"/>
                <a:gd name="connsiteX4" fmla="*/ 203294 w 370229"/>
                <a:gd name="connsiteY4" fmla="*/ 363798 h 371018"/>
                <a:gd name="connsiteX5" fmla="*/ 166934 w 370229"/>
                <a:gd name="connsiteY5" fmla="*/ 363798 h 371018"/>
                <a:gd name="connsiteX6" fmla="*/ 7591 w 370229"/>
                <a:gd name="connsiteY6" fmla="*/ 204440 h 371018"/>
                <a:gd name="connsiteX7" fmla="*/ 31118 w 370229"/>
                <a:gd name="connsiteY7" fmla="*/ 161656 h 371018"/>
                <a:gd name="connsiteX8" fmla="*/ 141267 w 370229"/>
                <a:gd name="connsiteY8" fmla="*/ 186256 h 371018"/>
                <a:gd name="connsiteX9" fmla="*/ 134974 w 370229"/>
                <a:gd name="connsiteY9" fmla="*/ 0 h 371018"/>
                <a:gd name="connsiteX10" fmla="*/ 185114 w 370229"/>
                <a:gd name="connsiteY10" fmla="*/ 2041 h 37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229" h="371018">
                  <a:moveTo>
                    <a:pt x="235256" y="0"/>
                  </a:moveTo>
                  <a:lnTo>
                    <a:pt x="228961" y="186256"/>
                  </a:lnTo>
                  <a:lnTo>
                    <a:pt x="339110" y="161656"/>
                  </a:lnTo>
                  <a:cubicBezTo>
                    <a:pt x="363707" y="156309"/>
                    <a:pt x="380821" y="186256"/>
                    <a:pt x="362637" y="204440"/>
                  </a:cubicBezTo>
                  <a:lnTo>
                    <a:pt x="203294" y="363798"/>
                  </a:lnTo>
                  <a:cubicBezTo>
                    <a:pt x="192601" y="373425"/>
                    <a:pt x="176561" y="373425"/>
                    <a:pt x="166934" y="363798"/>
                  </a:cubicBezTo>
                  <a:lnTo>
                    <a:pt x="7591" y="204440"/>
                  </a:lnTo>
                  <a:cubicBezTo>
                    <a:pt x="-10589" y="186256"/>
                    <a:pt x="6521" y="156309"/>
                    <a:pt x="31118" y="161656"/>
                  </a:cubicBezTo>
                  <a:lnTo>
                    <a:pt x="141267" y="186256"/>
                  </a:lnTo>
                  <a:lnTo>
                    <a:pt x="134974" y="0"/>
                  </a:lnTo>
                  <a:lnTo>
                    <a:pt x="185114" y="204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9512AB-C7EA-E362-793D-0C93459BC891}"/>
              </a:ext>
            </a:extLst>
          </p:cNvPr>
          <p:cNvGrpSpPr/>
          <p:nvPr/>
        </p:nvGrpSpPr>
        <p:grpSpPr>
          <a:xfrm>
            <a:off x="1105657" y="2220713"/>
            <a:ext cx="5596128" cy="846385"/>
            <a:chOff x="1105657" y="2180554"/>
            <a:chExt cx="5596128" cy="84638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38100D-441B-CE4F-E7DC-E4D7583F45B6}"/>
                </a:ext>
              </a:extLst>
            </p:cNvPr>
            <p:cNvSpPr txBox="1"/>
            <p:nvPr/>
          </p:nvSpPr>
          <p:spPr>
            <a:xfrm>
              <a:off x="1105657" y="2180554"/>
              <a:ext cx="5596128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lIns="9144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02. Lorem Ipsum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5B93B8-EB51-7644-F861-DECE86F105FE}"/>
                </a:ext>
              </a:extLst>
            </p:cNvPr>
            <p:cNvSpPr txBox="1"/>
            <p:nvPr/>
          </p:nvSpPr>
          <p:spPr>
            <a:xfrm>
              <a:off x="1105657" y="2596052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D30059-232D-71DE-9423-DF6EE29FBE53}"/>
              </a:ext>
            </a:extLst>
          </p:cNvPr>
          <p:cNvGrpSpPr/>
          <p:nvPr/>
        </p:nvGrpSpPr>
        <p:grpSpPr>
          <a:xfrm>
            <a:off x="1105657" y="4260967"/>
            <a:ext cx="5596128" cy="846385"/>
            <a:chOff x="1105657" y="4217053"/>
            <a:chExt cx="5596128" cy="84638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3378D1-B26D-5B07-084F-C7494EABE354}"/>
                </a:ext>
              </a:extLst>
            </p:cNvPr>
            <p:cNvSpPr txBox="1"/>
            <p:nvPr/>
          </p:nvSpPr>
          <p:spPr>
            <a:xfrm>
              <a:off x="1105657" y="4217053"/>
              <a:ext cx="5596128" cy="40011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txBody>
            <a:bodyPr wrap="square" lIns="9144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04. 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EF6B04-CCC5-1517-58D6-6CEB329FC7F4}"/>
                </a:ext>
              </a:extLst>
            </p:cNvPr>
            <p:cNvSpPr txBox="1"/>
            <p:nvPr/>
          </p:nvSpPr>
          <p:spPr>
            <a:xfrm>
              <a:off x="1105657" y="4632551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0431930-1613-E480-1A11-E62F39766800}"/>
              </a:ext>
            </a:extLst>
          </p:cNvPr>
          <p:cNvGrpSpPr/>
          <p:nvPr/>
        </p:nvGrpSpPr>
        <p:grpSpPr>
          <a:xfrm>
            <a:off x="1105657" y="3240840"/>
            <a:ext cx="5596128" cy="846385"/>
            <a:chOff x="1105657" y="3198799"/>
            <a:chExt cx="5596128" cy="84638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FFE67-6CA6-DEEC-E1F7-A0EE8453D52C}"/>
                </a:ext>
              </a:extLst>
            </p:cNvPr>
            <p:cNvSpPr txBox="1"/>
            <p:nvPr/>
          </p:nvSpPr>
          <p:spPr>
            <a:xfrm>
              <a:off x="1105657" y="3198799"/>
              <a:ext cx="5596128" cy="40011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03. Lorem Ipsum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98E1608-8ADF-3F81-8EB7-2D8A537FCA9D}"/>
                </a:ext>
              </a:extLst>
            </p:cNvPr>
            <p:cNvSpPr txBox="1"/>
            <p:nvPr/>
          </p:nvSpPr>
          <p:spPr>
            <a:xfrm>
              <a:off x="1105657" y="3614297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0CC7BB-A939-A6A6-8120-29065A9CD4F2}"/>
              </a:ext>
            </a:extLst>
          </p:cNvPr>
          <p:cNvGrpSpPr/>
          <p:nvPr/>
        </p:nvGrpSpPr>
        <p:grpSpPr>
          <a:xfrm>
            <a:off x="1109472" y="5281094"/>
            <a:ext cx="5596128" cy="846385"/>
            <a:chOff x="1109472" y="5170769"/>
            <a:chExt cx="5596128" cy="84638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D87BE2F-2E21-5AE1-A52D-0C6197FB071E}"/>
                </a:ext>
              </a:extLst>
            </p:cNvPr>
            <p:cNvSpPr txBox="1"/>
            <p:nvPr/>
          </p:nvSpPr>
          <p:spPr>
            <a:xfrm>
              <a:off x="1109472" y="5170769"/>
              <a:ext cx="5596128" cy="400110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05. Lorem Ipsum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A0F6C-F0AF-E3E6-B06E-69C20280044E}"/>
                </a:ext>
              </a:extLst>
            </p:cNvPr>
            <p:cNvSpPr txBox="1"/>
            <p:nvPr/>
          </p:nvSpPr>
          <p:spPr>
            <a:xfrm>
              <a:off x="1109472" y="5586267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80068E-E459-8D47-A27F-F41B2EB28C77}"/>
              </a:ext>
            </a:extLst>
          </p:cNvPr>
          <p:cNvGrpSpPr/>
          <p:nvPr/>
        </p:nvGrpSpPr>
        <p:grpSpPr>
          <a:xfrm>
            <a:off x="1105657" y="1200586"/>
            <a:ext cx="5596128" cy="846385"/>
            <a:chOff x="1105657" y="1200586"/>
            <a:chExt cx="5596128" cy="84638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FB8A5A4-F933-935A-E729-A36653F4F6F5}"/>
                </a:ext>
              </a:extLst>
            </p:cNvPr>
            <p:cNvSpPr txBox="1"/>
            <p:nvPr/>
          </p:nvSpPr>
          <p:spPr>
            <a:xfrm>
              <a:off x="1105657" y="1200586"/>
              <a:ext cx="5596128" cy="400110"/>
            </a:xfrm>
            <a:prstGeom prst="rect">
              <a:avLst/>
            </a:prstGeom>
            <a:solidFill>
              <a:srgbClr val="805AAB">
                <a:alpha val="20000"/>
              </a:srgbClr>
            </a:solidFill>
          </p:spPr>
          <p:txBody>
            <a:bodyPr wrap="square" lIns="0" rIns="91440" rtlCol="0" anchor="ctr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805AAB"/>
                  </a:solidFill>
                </a:rPr>
                <a:t>01. Lorem Ipsum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0D71A94-F210-9F2E-E602-4DAC8CB0C6D9}"/>
                </a:ext>
              </a:extLst>
            </p:cNvPr>
            <p:cNvSpPr txBox="1"/>
            <p:nvPr/>
          </p:nvSpPr>
          <p:spPr>
            <a:xfrm>
              <a:off x="1105657" y="1616084"/>
              <a:ext cx="5596128" cy="4308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1100" noProof="1">
                  <a:solidFill>
                    <a:schemeClr val="bg1">
                      <a:lumMod val="85000"/>
                    </a:schemeClr>
                  </a:solidFill>
                </a:rPr>
                <a:t>Lorem ipsum dolor sit amet, consectetur adipiscing elit, sed do eiusmod tempor incididunt ut labore et dolore magna aliqua. Ac odio tempor orci dapibus ultrices in iaculis nuc.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0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9769</TotalTime>
  <Words>808</Words>
  <Application>Microsoft Office PowerPoint</Application>
  <PresentationFormat>Widescreen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Template PresentationGO</vt:lpstr>
      <vt:lpstr>Template PresentationGO Dark</vt:lpstr>
      <vt:lpstr>Custom Design</vt:lpstr>
      <vt:lpstr>5-Step Decision Funnel – Slide Template</vt:lpstr>
      <vt:lpstr>5-Step Decision Funnel – Slide Template</vt:lpstr>
      <vt:lpstr>5-Step Decision Funnel</vt:lpstr>
      <vt:lpstr>5-Step Decision Funnel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5-Step Decision Funnel</dc:title>
  <dc:creator>PresentationGO.com</dc:creator>
  <dc:description>© Copyright PresentationGO.com - Do not distribute or sale without written permission.</dc:description>
  <cp:lastModifiedBy>Christophe Barroche</cp:lastModifiedBy>
  <cp:revision>51</cp:revision>
  <dcterms:created xsi:type="dcterms:W3CDTF">2014-11-26T05:14:11Z</dcterms:created>
  <dcterms:modified xsi:type="dcterms:W3CDTF">2024-04-03T00:34:40Z</dcterms:modified>
  <cp:category>Charts &amp; Diagrams</cp:category>
</cp:coreProperties>
</file>