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2" r:id="rId4"/>
    <p:sldId id="259" r:id="rId5"/>
    <p:sldId id="260" r:id="rId6"/>
    <p:sldId id="261" r:id="rId7"/>
    <p:sldId id="262" r:id="rId8"/>
    <p:sldId id="273" r:id="rId9"/>
    <p:sldId id="264" r:id="rId10"/>
    <p:sldId id="265" r:id="rId11"/>
    <p:sldId id="266" r:id="rId12"/>
    <p:sldId id="278" r:id="rId13"/>
    <p:sldId id="267" r:id="rId14"/>
    <p:sldId id="268" r:id="rId15"/>
    <p:sldId id="269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shith rao" initials="Rr" lastIdx="1" clrIdx="0">
    <p:extLst>
      <p:ext uri="{19B8F6BF-5375-455C-9EA6-DF929625EA0E}">
        <p15:presenceInfo xmlns:p15="http://schemas.microsoft.com/office/powerpoint/2012/main" userId="cfcd4ebad7cd4e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shith rao" userId="cfcd4ebad7cd4e03" providerId="LiveId" clId="{48D8D946-D5A0-4735-AAF5-60EA7DBECCE5}"/>
    <pc:docChg chg="undo redo custSel addSld delSld modSld sldOrd modMainMaster">
      <pc:chgData name="Rakshith rao" userId="cfcd4ebad7cd4e03" providerId="LiveId" clId="{48D8D946-D5A0-4735-AAF5-60EA7DBECCE5}" dt="2023-05-09T17:13:44.659" v="7244" actId="20577"/>
      <pc:docMkLst>
        <pc:docMk/>
      </pc:docMkLst>
      <pc:sldChg chg="modSp mod ord">
        <pc:chgData name="Rakshith rao" userId="cfcd4ebad7cd4e03" providerId="LiveId" clId="{48D8D946-D5A0-4735-AAF5-60EA7DBECCE5}" dt="2023-05-08T00:33:39.726" v="6303"/>
        <pc:sldMkLst>
          <pc:docMk/>
          <pc:sldMk cId="2604094111" sldId="256"/>
        </pc:sldMkLst>
        <pc:spChg chg="mod">
          <ac:chgData name="Rakshith rao" userId="cfcd4ebad7cd4e03" providerId="LiveId" clId="{48D8D946-D5A0-4735-AAF5-60EA7DBECCE5}" dt="2023-05-08T00:33:39.726" v="6303"/>
          <ac:spMkLst>
            <pc:docMk/>
            <pc:sldMk cId="2604094111" sldId="256"/>
            <ac:spMk id="2" creationId="{389F90BB-EF6F-1C96-F348-96EFFEC9177A}"/>
          </ac:spMkLst>
        </pc:spChg>
      </pc:sldChg>
      <pc:sldChg chg="modSp mod setBg chgLayout">
        <pc:chgData name="Rakshith rao" userId="cfcd4ebad7cd4e03" providerId="LiveId" clId="{48D8D946-D5A0-4735-AAF5-60EA7DBECCE5}" dt="2023-05-08T00:53:03.406" v="6568" actId="27636"/>
        <pc:sldMkLst>
          <pc:docMk/>
          <pc:sldMk cId="2627946590" sldId="257"/>
        </pc:sldMkLst>
        <pc:spChg chg="mod ord">
          <ac:chgData name="Rakshith rao" userId="cfcd4ebad7cd4e03" providerId="LiveId" clId="{48D8D946-D5A0-4735-AAF5-60EA7DBECCE5}" dt="2023-05-08T00:43:08.680" v="6384" actId="207"/>
          <ac:spMkLst>
            <pc:docMk/>
            <pc:sldMk cId="2627946590" sldId="257"/>
            <ac:spMk id="2" creationId="{E3D0A60B-B2FA-3DE9-EEE4-56F25196BA6B}"/>
          </ac:spMkLst>
        </pc:spChg>
        <pc:spChg chg="mod ord">
          <ac:chgData name="Rakshith rao" userId="cfcd4ebad7cd4e03" providerId="LiveId" clId="{48D8D946-D5A0-4735-AAF5-60EA7DBECCE5}" dt="2023-05-08T00:53:03.406" v="6568" actId="27636"/>
          <ac:spMkLst>
            <pc:docMk/>
            <pc:sldMk cId="2627946590" sldId="257"/>
            <ac:spMk id="3" creationId="{6EEC2CB6-9CAA-A36D-917E-52E600DA095F}"/>
          </ac:spMkLst>
        </pc:spChg>
      </pc:sldChg>
      <pc:sldChg chg="addSp delSp modSp del mod ord">
        <pc:chgData name="Rakshith rao" userId="cfcd4ebad7cd4e03" providerId="LiveId" clId="{48D8D946-D5A0-4735-AAF5-60EA7DBECCE5}" dt="2023-05-08T00:23:43.523" v="6137" actId="47"/>
        <pc:sldMkLst>
          <pc:docMk/>
          <pc:sldMk cId="3855693808" sldId="258"/>
        </pc:sldMkLst>
        <pc:spChg chg="mod">
          <ac:chgData name="Rakshith rao" userId="cfcd4ebad7cd4e03" providerId="LiveId" clId="{48D8D946-D5A0-4735-AAF5-60EA7DBECCE5}" dt="2023-05-08T00:23:00.600" v="6127" actId="21"/>
          <ac:spMkLst>
            <pc:docMk/>
            <pc:sldMk cId="3855693808" sldId="258"/>
            <ac:spMk id="2" creationId="{E60DE226-07CC-79F3-6776-CF5E0B3E32D5}"/>
          </ac:spMkLst>
        </pc:spChg>
        <pc:spChg chg="del mod">
          <ac:chgData name="Rakshith rao" userId="cfcd4ebad7cd4e03" providerId="LiveId" clId="{48D8D946-D5A0-4735-AAF5-60EA7DBECCE5}" dt="2023-05-06T20:03:14.132" v="472" actId="22"/>
          <ac:spMkLst>
            <pc:docMk/>
            <pc:sldMk cId="3855693808" sldId="258"/>
            <ac:spMk id="3" creationId="{98ACDEFC-BA60-0EC1-8EB8-4FFC142B40D5}"/>
          </ac:spMkLst>
        </pc:spChg>
        <pc:spChg chg="add mod">
          <ac:chgData name="Rakshith rao" userId="cfcd4ebad7cd4e03" providerId="LiveId" clId="{48D8D946-D5A0-4735-AAF5-60EA7DBECCE5}" dt="2023-05-08T00:23:05.874" v="6129" actId="21"/>
          <ac:spMkLst>
            <pc:docMk/>
            <pc:sldMk cId="3855693808" sldId="258"/>
            <ac:spMk id="4" creationId="{186B4704-97AB-A3EC-2DE1-721F15223856}"/>
          </ac:spMkLst>
        </pc:spChg>
        <pc:spChg chg="add del mod">
          <ac:chgData name="Rakshith rao" userId="cfcd4ebad7cd4e03" providerId="LiveId" clId="{48D8D946-D5A0-4735-AAF5-60EA7DBECCE5}" dt="2023-05-06T20:20:47.708" v="476" actId="931"/>
          <ac:spMkLst>
            <pc:docMk/>
            <pc:sldMk cId="3855693808" sldId="258"/>
            <ac:spMk id="7" creationId="{A0A3DF2C-2C62-2C34-1864-2AA0E2604E01}"/>
          </ac:spMkLst>
        </pc:spChg>
        <pc:picChg chg="add del mod ord">
          <ac:chgData name="Rakshith rao" userId="cfcd4ebad7cd4e03" providerId="LiveId" clId="{48D8D946-D5A0-4735-AAF5-60EA7DBECCE5}" dt="2023-05-06T20:03:17.546" v="473" actId="478"/>
          <ac:picMkLst>
            <pc:docMk/>
            <pc:sldMk cId="3855693808" sldId="258"/>
            <ac:picMk id="5" creationId="{3F123DE5-9A67-B161-732B-8DCD6CBB342F}"/>
          </ac:picMkLst>
        </pc:picChg>
        <pc:picChg chg="add del mod">
          <ac:chgData name="Rakshith rao" userId="cfcd4ebad7cd4e03" providerId="LiveId" clId="{48D8D946-D5A0-4735-AAF5-60EA7DBECCE5}" dt="2023-05-08T00:23:05.874" v="6129" actId="21"/>
          <ac:picMkLst>
            <pc:docMk/>
            <pc:sldMk cId="3855693808" sldId="258"/>
            <ac:picMk id="9" creationId="{F72E1D3C-7208-72A2-5AF5-A7744A2F4492}"/>
          </ac:picMkLst>
        </pc:picChg>
        <pc:picChg chg="add del mod">
          <ac:chgData name="Rakshith rao" userId="cfcd4ebad7cd4e03" providerId="LiveId" clId="{48D8D946-D5A0-4735-AAF5-60EA7DBECCE5}" dt="2023-05-08T00:23:15.075" v="6131" actId="21"/>
          <ac:picMkLst>
            <pc:docMk/>
            <pc:sldMk cId="3855693808" sldId="258"/>
            <ac:picMk id="11" creationId="{A02BC62E-E5CC-F59A-A544-F2CC6E8C4185}"/>
          </ac:picMkLst>
        </pc:picChg>
      </pc:sldChg>
      <pc:sldChg chg="addSp delSp modSp mod setBg chgLayout">
        <pc:chgData name="Rakshith rao" userId="cfcd4ebad7cd4e03" providerId="LiveId" clId="{48D8D946-D5A0-4735-AAF5-60EA7DBECCE5}" dt="2023-05-09T00:46:19.450" v="7241" actId="1076"/>
        <pc:sldMkLst>
          <pc:docMk/>
          <pc:sldMk cId="182149145" sldId="259"/>
        </pc:sldMkLst>
        <pc:spChg chg="mod ord">
          <ac:chgData name="Rakshith rao" userId="cfcd4ebad7cd4e03" providerId="LiveId" clId="{48D8D946-D5A0-4735-AAF5-60EA7DBECCE5}" dt="2023-05-09T00:43:51.719" v="7222" actId="1076"/>
          <ac:spMkLst>
            <pc:docMk/>
            <pc:sldMk cId="182149145" sldId="259"/>
            <ac:spMk id="2" creationId="{649066C4-74E8-4AF0-0479-1854C88DE500}"/>
          </ac:spMkLst>
        </pc:spChg>
        <pc:spChg chg="mod ord">
          <ac:chgData name="Rakshith rao" userId="cfcd4ebad7cd4e03" providerId="LiveId" clId="{48D8D946-D5A0-4735-AAF5-60EA7DBECCE5}" dt="2023-05-09T00:46:15.991" v="7240" actId="20577"/>
          <ac:spMkLst>
            <pc:docMk/>
            <pc:sldMk cId="182149145" sldId="259"/>
            <ac:spMk id="3" creationId="{EB59EE2A-6E52-1E65-EB7F-D677B57A5239}"/>
          </ac:spMkLst>
        </pc:spChg>
        <pc:picChg chg="add del mod">
          <ac:chgData name="Rakshith rao" userId="cfcd4ebad7cd4e03" providerId="LiveId" clId="{48D8D946-D5A0-4735-AAF5-60EA7DBECCE5}" dt="2023-05-09T00:35:06.507" v="7184"/>
          <ac:picMkLst>
            <pc:docMk/>
            <pc:sldMk cId="182149145" sldId="259"/>
            <ac:picMk id="1026" creationId="{139B82D1-FA54-65F6-2155-1929809B1B27}"/>
          </ac:picMkLst>
        </pc:picChg>
        <pc:picChg chg="add del mod">
          <ac:chgData name="Rakshith rao" userId="cfcd4ebad7cd4e03" providerId="LiveId" clId="{48D8D946-D5A0-4735-AAF5-60EA7DBECCE5}" dt="2023-05-09T00:35:22.941" v="7190"/>
          <ac:picMkLst>
            <pc:docMk/>
            <pc:sldMk cId="182149145" sldId="259"/>
            <ac:picMk id="1028" creationId="{AFDD8630-E24C-4A4D-8D99-E21AAEA8FED4}"/>
          </ac:picMkLst>
        </pc:picChg>
        <pc:picChg chg="add mod">
          <ac:chgData name="Rakshith rao" userId="cfcd4ebad7cd4e03" providerId="LiveId" clId="{48D8D946-D5A0-4735-AAF5-60EA7DBECCE5}" dt="2023-05-09T00:46:19.450" v="7241" actId="1076"/>
          <ac:picMkLst>
            <pc:docMk/>
            <pc:sldMk cId="182149145" sldId="259"/>
            <ac:picMk id="1030" creationId="{2128893E-8379-69CE-0FF4-BC1747E0C1DD}"/>
          </ac:picMkLst>
        </pc:picChg>
        <pc:picChg chg="add del">
          <ac:chgData name="Rakshith rao" userId="cfcd4ebad7cd4e03" providerId="LiveId" clId="{48D8D946-D5A0-4735-AAF5-60EA7DBECCE5}" dt="2023-05-09T00:35:42.267" v="7198"/>
          <ac:picMkLst>
            <pc:docMk/>
            <pc:sldMk cId="182149145" sldId="259"/>
            <ac:picMk id="1032" creationId="{793761FD-43C9-4A0F-738C-4BBD708EBEBC}"/>
          </ac:picMkLst>
        </pc:picChg>
      </pc:sldChg>
      <pc:sldChg chg="addSp delSp modSp mod modClrScheme chgLayout">
        <pc:chgData name="Rakshith rao" userId="cfcd4ebad7cd4e03" providerId="LiveId" clId="{48D8D946-D5A0-4735-AAF5-60EA7DBECCE5}" dt="2023-05-09T00:27:22.631" v="6888"/>
        <pc:sldMkLst>
          <pc:docMk/>
          <pc:sldMk cId="1909128872" sldId="260"/>
        </pc:sldMkLst>
        <pc:spChg chg="del">
          <ac:chgData name="Rakshith rao" userId="cfcd4ebad7cd4e03" providerId="LiveId" clId="{48D8D946-D5A0-4735-AAF5-60EA7DBECCE5}" dt="2023-05-06T20:29:13.489" v="904" actId="478"/>
          <ac:spMkLst>
            <pc:docMk/>
            <pc:sldMk cId="1909128872" sldId="260"/>
            <ac:spMk id="2" creationId="{73704D80-3FB9-8584-95AC-4B467649A8AE}"/>
          </ac:spMkLst>
        </pc:spChg>
        <pc:spChg chg="mod ord">
          <ac:chgData name="Rakshith rao" userId="cfcd4ebad7cd4e03" providerId="LiveId" clId="{48D8D946-D5A0-4735-AAF5-60EA7DBECCE5}" dt="2023-05-08T00:49:17.340" v="6468" actId="14100"/>
          <ac:spMkLst>
            <pc:docMk/>
            <pc:sldMk cId="1909128872" sldId="260"/>
            <ac:spMk id="3" creationId="{E37A99AE-BF7B-CCA2-0680-5A6BC8F94EAB}"/>
          </ac:spMkLst>
        </pc:spChg>
        <pc:spChg chg="add mod ord">
          <ac:chgData name="Rakshith rao" userId="cfcd4ebad7cd4e03" providerId="LiveId" clId="{48D8D946-D5A0-4735-AAF5-60EA7DBECCE5}" dt="2023-05-09T00:27:22.631" v="6888"/>
          <ac:spMkLst>
            <pc:docMk/>
            <pc:sldMk cId="1909128872" sldId="260"/>
            <ac:spMk id="4" creationId="{997B20C1-079F-3F0F-A98D-81F37F9B3BB3}"/>
          </ac:spMkLst>
        </pc:spChg>
      </pc:sldChg>
      <pc:sldChg chg="addSp delSp modSp mod setBg chgLayout">
        <pc:chgData name="Rakshith rao" userId="cfcd4ebad7cd4e03" providerId="LiveId" clId="{48D8D946-D5A0-4735-AAF5-60EA7DBECCE5}" dt="2023-05-08T00:49:32.270" v="6470" actId="27636"/>
        <pc:sldMkLst>
          <pc:docMk/>
          <pc:sldMk cId="3500084088" sldId="261"/>
        </pc:sldMkLst>
        <pc:spChg chg="del">
          <ac:chgData name="Rakshith rao" userId="cfcd4ebad7cd4e03" providerId="LiveId" clId="{48D8D946-D5A0-4735-AAF5-60EA7DBECCE5}" dt="2023-05-06T20:42:03.073" v="1510" actId="478"/>
          <ac:spMkLst>
            <pc:docMk/>
            <pc:sldMk cId="3500084088" sldId="261"/>
            <ac:spMk id="2" creationId="{D977A43C-E48C-59DC-7556-B94B751ED084}"/>
          </ac:spMkLst>
        </pc:spChg>
        <pc:spChg chg="mod ord">
          <ac:chgData name="Rakshith rao" userId="cfcd4ebad7cd4e03" providerId="LiveId" clId="{48D8D946-D5A0-4735-AAF5-60EA7DBECCE5}" dt="2023-05-08T00:49:32.270" v="6470" actId="27636"/>
          <ac:spMkLst>
            <pc:docMk/>
            <pc:sldMk cId="3500084088" sldId="261"/>
            <ac:spMk id="3" creationId="{F515FF22-93C0-3F68-ED1B-5B26EAF537B2}"/>
          </ac:spMkLst>
        </pc:spChg>
        <pc:spChg chg="add mod ord">
          <ac:chgData name="Rakshith rao" userId="cfcd4ebad7cd4e03" providerId="LiveId" clId="{48D8D946-D5A0-4735-AAF5-60EA7DBECCE5}" dt="2023-05-08T00:42:44.325" v="6379" actId="207"/>
          <ac:spMkLst>
            <pc:docMk/>
            <pc:sldMk cId="3500084088" sldId="261"/>
            <ac:spMk id="4" creationId="{F55ECBAE-65A2-8E43-C905-605E4FD2989E}"/>
          </ac:spMkLst>
        </pc:spChg>
      </pc:sldChg>
      <pc:sldChg chg="addSp delSp modSp mod chgLayout">
        <pc:chgData name="Rakshith rao" userId="cfcd4ebad7cd4e03" providerId="LiveId" clId="{48D8D946-D5A0-4735-AAF5-60EA7DBECCE5}" dt="2023-05-08T00:49:46.828" v="6474" actId="27636"/>
        <pc:sldMkLst>
          <pc:docMk/>
          <pc:sldMk cId="4258941007" sldId="262"/>
        </pc:sldMkLst>
        <pc:spChg chg="add mod ord">
          <ac:chgData name="Rakshith rao" userId="cfcd4ebad7cd4e03" providerId="LiveId" clId="{48D8D946-D5A0-4735-AAF5-60EA7DBECCE5}" dt="2023-05-08T00:42:29.852" v="6375" actId="207"/>
          <ac:spMkLst>
            <pc:docMk/>
            <pc:sldMk cId="4258941007" sldId="262"/>
            <ac:spMk id="2" creationId="{21FF1223-FA70-435B-854F-0F1331C69A16}"/>
          </ac:spMkLst>
        </pc:spChg>
        <pc:spChg chg="del">
          <ac:chgData name="Rakshith rao" userId="cfcd4ebad7cd4e03" providerId="LiveId" clId="{48D8D946-D5A0-4735-AAF5-60EA7DBECCE5}" dt="2023-05-06T20:59:16.018" v="2305" actId="478"/>
          <ac:spMkLst>
            <pc:docMk/>
            <pc:sldMk cId="4258941007" sldId="262"/>
            <ac:spMk id="2" creationId="{CFFFA552-4E3F-71C8-B7B3-E461D1FFD537}"/>
          </ac:spMkLst>
        </pc:spChg>
        <pc:spChg chg="mod ord">
          <ac:chgData name="Rakshith rao" userId="cfcd4ebad7cd4e03" providerId="LiveId" clId="{48D8D946-D5A0-4735-AAF5-60EA7DBECCE5}" dt="2023-05-08T00:49:46.828" v="6474" actId="27636"/>
          <ac:spMkLst>
            <pc:docMk/>
            <pc:sldMk cId="4258941007" sldId="262"/>
            <ac:spMk id="3" creationId="{2C0CB512-118A-DABC-0A51-4A23CF14C8D9}"/>
          </ac:spMkLst>
        </pc:spChg>
        <pc:spChg chg="add del">
          <ac:chgData name="Rakshith rao" userId="cfcd4ebad7cd4e03" providerId="LiveId" clId="{48D8D946-D5A0-4735-AAF5-60EA7DBECCE5}" dt="2023-05-06T20:59:18.207" v="2307" actId="22"/>
          <ac:spMkLst>
            <pc:docMk/>
            <pc:sldMk cId="4258941007" sldId="262"/>
            <ac:spMk id="5" creationId="{B08EEA63-DE41-072E-2429-B9E5EFB7FD6D}"/>
          </ac:spMkLst>
        </pc:spChg>
        <pc:spChg chg="add del mod">
          <ac:chgData name="Rakshith rao" userId="cfcd4ebad7cd4e03" providerId="LiveId" clId="{48D8D946-D5A0-4735-AAF5-60EA7DBECCE5}" dt="2023-05-06T21:00:56.871" v="2334" actId="478"/>
          <ac:spMkLst>
            <pc:docMk/>
            <pc:sldMk cId="4258941007" sldId="262"/>
            <ac:spMk id="6" creationId="{4165075C-EFFE-55FA-0CDB-FC9B36FAFFFE}"/>
          </ac:spMkLst>
        </pc:spChg>
        <pc:spChg chg="add del mod">
          <ac:chgData name="Rakshith rao" userId="cfcd4ebad7cd4e03" providerId="LiveId" clId="{48D8D946-D5A0-4735-AAF5-60EA7DBECCE5}" dt="2023-05-06T21:01:00.796" v="2337" actId="478"/>
          <ac:spMkLst>
            <pc:docMk/>
            <pc:sldMk cId="4258941007" sldId="262"/>
            <ac:spMk id="8" creationId="{BD8BD2A8-F363-6367-CCD1-982DEA1F74E9}"/>
          </ac:spMkLst>
        </pc:spChg>
        <pc:spChg chg="add del mod">
          <ac:chgData name="Rakshith rao" userId="cfcd4ebad7cd4e03" providerId="LiveId" clId="{48D8D946-D5A0-4735-AAF5-60EA7DBECCE5}" dt="2023-05-08T00:26:49.954" v="6177" actId="478"/>
          <ac:spMkLst>
            <pc:docMk/>
            <pc:sldMk cId="4258941007" sldId="262"/>
            <ac:spMk id="9" creationId="{5F317FBB-9EA1-2E7D-6219-220E294B0171}"/>
          </ac:spMkLst>
        </pc:spChg>
      </pc:sldChg>
      <pc:sldChg chg="addSp delSp modSp del mod">
        <pc:chgData name="Rakshith rao" userId="cfcd4ebad7cd4e03" providerId="LiveId" clId="{48D8D946-D5A0-4735-AAF5-60EA7DBECCE5}" dt="2023-05-08T00:32:04.046" v="6255" actId="47"/>
        <pc:sldMkLst>
          <pc:docMk/>
          <pc:sldMk cId="112859997" sldId="263"/>
        </pc:sldMkLst>
        <pc:spChg chg="del mod">
          <ac:chgData name="Rakshith rao" userId="cfcd4ebad7cd4e03" providerId="LiveId" clId="{48D8D946-D5A0-4735-AAF5-60EA7DBECCE5}" dt="2023-05-06T21:00:27.502" v="2331" actId="478"/>
          <ac:spMkLst>
            <pc:docMk/>
            <pc:sldMk cId="112859997" sldId="263"/>
            <ac:spMk id="2" creationId="{F11727C6-F413-3461-2A9C-259C4750152C}"/>
          </ac:spMkLst>
        </pc:spChg>
        <pc:spChg chg="mod">
          <ac:chgData name="Rakshith rao" userId="cfcd4ebad7cd4e03" providerId="LiveId" clId="{48D8D946-D5A0-4735-AAF5-60EA7DBECCE5}" dt="2023-05-08T00:31:50.946" v="6251" actId="21"/>
          <ac:spMkLst>
            <pc:docMk/>
            <pc:sldMk cId="112859997" sldId="263"/>
            <ac:spMk id="3" creationId="{F631193B-4205-58E5-F615-CC7B030EB4D1}"/>
          </ac:spMkLst>
        </pc:spChg>
        <pc:spChg chg="add mod">
          <ac:chgData name="Rakshith rao" userId="cfcd4ebad7cd4e03" providerId="LiveId" clId="{48D8D946-D5A0-4735-AAF5-60EA7DBECCE5}" dt="2023-05-08T00:24:36.491" v="6145" actId="2711"/>
          <ac:spMkLst>
            <pc:docMk/>
            <pc:sldMk cId="112859997" sldId="263"/>
            <ac:spMk id="4" creationId="{9ADA2EF4-7D50-EED9-2BE6-A82B880D837A}"/>
          </ac:spMkLst>
        </pc:spChg>
      </pc:sldChg>
      <pc:sldChg chg="addSp delSp modSp new mod chgLayout">
        <pc:chgData name="Rakshith rao" userId="cfcd4ebad7cd4e03" providerId="LiveId" clId="{48D8D946-D5A0-4735-AAF5-60EA7DBECCE5}" dt="2023-05-08T00:51:18.516" v="6555" actId="27636"/>
        <pc:sldMkLst>
          <pc:docMk/>
          <pc:sldMk cId="3329522821" sldId="264"/>
        </pc:sldMkLst>
        <pc:spChg chg="del">
          <ac:chgData name="Rakshith rao" userId="cfcd4ebad7cd4e03" providerId="LiveId" clId="{48D8D946-D5A0-4735-AAF5-60EA7DBECCE5}" dt="2023-05-06T21:00:20.802" v="2329" actId="478"/>
          <ac:spMkLst>
            <pc:docMk/>
            <pc:sldMk cId="3329522821" sldId="264"/>
            <ac:spMk id="2" creationId="{67FBCE70-DFF9-BF7C-F377-35D919F5DD16}"/>
          </ac:spMkLst>
        </pc:spChg>
        <pc:spChg chg="add mod ord">
          <ac:chgData name="Rakshith rao" userId="cfcd4ebad7cd4e03" providerId="LiveId" clId="{48D8D946-D5A0-4735-AAF5-60EA7DBECCE5}" dt="2023-05-08T00:42:17.347" v="6373" actId="207"/>
          <ac:spMkLst>
            <pc:docMk/>
            <pc:sldMk cId="3329522821" sldId="264"/>
            <ac:spMk id="2" creationId="{954F232D-3F33-4A02-DDA8-D48108D392E2}"/>
          </ac:spMkLst>
        </pc:spChg>
        <pc:spChg chg="mod ord">
          <ac:chgData name="Rakshith rao" userId="cfcd4ebad7cd4e03" providerId="LiveId" clId="{48D8D946-D5A0-4735-AAF5-60EA7DBECCE5}" dt="2023-05-08T00:51:18.516" v="6555" actId="27636"/>
          <ac:spMkLst>
            <pc:docMk/>
            <pc:sldMk cId="3329522821" sldId="264"/>
            <ac:spMk id="3" creationId="{75796D3D-5A0D-A595-F685-16B4966C4573}"/>
          </ac:spMkLst>
        </pc:spChg>
        <pc:spChg chg="add del mod">
          <ac:chgData name="Rakshith rao" userId="cfcd4ebad7cd4e03" providerId="LiveId" clId="{48D8D946-D5A0-4735-AAF5-60EA7DBECCE5}" dt="2023-05-08T00:27:08.864" v="6184" actId="478"/>
          <ac:spMkLst>
            <pc:docMk/>
            <pc:sldMk cId="3329522821" sldId="264"/>
            <ac:spMk id="4" creationId="{8A3E5B1F-0B97-1599-957D-A5B9A3A76861}"/>
          </ac:spMkLst>
        </pc:spChg>
      </pc:sldChg>
      <pc:sldChg chg="addSp delSp modSp new mod setBg chgLayout">
        <pc:chgData name="Rakshith rao" userId="cfcd4ebad7cd4e03" providerId="LiveId" clId="{48D8D946-D5A0-4735-AAF5-60EA7DBECCE5}" dt="2023-05-08T00:51:36.967" v="6564" actId="20577"/>
        <pc:sldMkLst>
          <pc:docMk/>
          <pc:sldMk cId="3738593613" sldId="265"/>
        </pc:sldMkLst>
        <pc:spChg chg="add del">
          <ac:chgData name="Rakshith rao" userId="cfcd4ebad7cd4e03" providerId="LiveId" clId="{48D8D946-D5A0-4735-AAF5-60EA7DBECCE5}" dt="2023-05-07T00:50:05.599" v="4027"/>
          <ac:spMkLst>
            <pc:docMk/>
            <pc:sldMk cId="3738593613" sldId="265"/>
            <ac:spMk id="2" creationId="{29D93643-D65C-AB2F-7409-47D4BA185F80}"/>
          </ac:spMkLst>
        </pc:spChg>
        <pc:spChg chg="add mod ord">
          <ac:chgData name="Rakshith rao" userId="cfcd4ebad7cd4e03" providerId="LiveId" clId="{48D8D946-D5A0-4735-AAF5-60EA7DBECCE5}" dt="2023-05-08T00:42:11.596" v="6372" actId="207"/>
          <ac:spMkLst>
            <pc:docMk/>
            <pc:sldMk cId="3738593613" sldId="265"/>
            <ac:spMk id="2" creationId="{7CD1A0F7-F664-6AC1-8054-BF54829AD0EA}"/>
          </ac:spMkLst>
        </pc:spChg>
        <pc:spChg chg="del">
          <ac:chgData name="Rakshith rao" userId="cfcd4ebad7cd4e03" providerId="LiveId" clId="{48D8D946-D5A0-4735-AAF5-60EA7DBECCE5}" dt="2023-05-06T21:00:15.796" v="2328" actId="478"/>
          <ac:spMkLst>
            <pc:docMk/>
            <pc:sldMk cId="3738593613" sldId="265"/>
            <ac:spMk id="2" creationId="{BBC5E5A9-B184-D40B-ECF9-7072401666A0}"/>
          </ac:spMkLst>
        </pc:spChg>
        <pc:spChg chg="mod ord">
          <ac:chgData name="Rakshith rao" userId="cfcd4ebad7cd4e03" providerId="LiveId" clId="{48D8D946-D5A0-4735-AAF5-60EA7DBECCE5}" dt="2023-05-08T00:51:36.967" v="6564" actId="20577"/>
          <ac:spMkLst>
            <pc:docMk/>
            <pc:sldMk cId="3738593613" sldId="265"/>
            <ac:spMk id="3" creationId="{2A269808-CDB6-0E78-90C5-3DDC5661C571}"/>
          </ac:spMkLst>
        </pc:spChg>
        <pc:spChg chg="add del mod">
          <ac:chgData name="Rakshith rao" userId="cfcd4ebad7cd4e03" providerId="LiveId" clId="{48D8D946-D5A0-4735-AAF5-60EA7DBECCE5}" dt="2023-05-08T00:27:29.174" v="6191" actId="478"/>
          <ac:spMkLst>
            <pc:docMk/>
            <pc:sldMk cId="3738593613" sldId="265"/>
            <ac:spMk id="4" creationId="{1DBD5341-D8AE-B54B-5D4E-A09DE05B7C2F}"/>
          </ac:spMkLst>
        </pc:spChg>
        <pc:spChg chg="add del mod">
          <ac:chgData name="Rakshith rao" userId="cfcd4ebad7cd4e03" providerId="LiveId" clId="{48D8D946-D5A0-4735-AAF5-60EA7DBECCE5}" dt="2023-05-07T00:50:32.461" v="4031" actId="478"/>
          <ac:spMkLst>
            <pc:docMk/>
            <pc:sldMk cId="3738593613" sldId="265"/>
            <ac:spMk id="5" creationId="{501558B2-F045-5523-4C44-3B90208A816C}"/>
          </ac:spMkLst>
        </pc:spChg>
      </pc:sldChg>
      <pc:sldChg chg="addSp delSp modSp new mod setBg chgLayout">
        <pc:chgData name="Rakshith rao" userId="cfcd4ebad7cd4e03" providerId="LiveId" clId="{48D8D946-D5A0-4735-AAF5-60EA7DBECCE5}" dt="2023-05-08T02:38:54.236" v="6686" actId="20577"/>
        <pc:sldMkLst>
          <pc:docMk/>
          <pc:sldMk cId="1917950538" sldId="266"/>
        </pc:sldMkLst>
        <pc:spChg chg="add del mod">
          <ac:chgData name="Rakshith rao" userId="cfcd4ebad7cd4e03" providerId="LiveId" clId="{48D8D946-D5A0-4735-AAF5-60EA7DBECCE5}" dt="2023-05-07T01:03:13.264" v="4055"/>
          <ac:spMkLst>
            <pc:docMk/>
            <pc:sldMk cId="1917950538" sldId="266"/>
            <ac:spMk id="2" creationId="{1544AACB-59EB-99BF-33A0-B5737FC1D68E}"/>
          </ac:spMkLst>
        </pc:spChg>
        <pc:spChg chg="add mod ord">
          <ac:chgData name="Rakshith rao" userId="cfcd4ebad7cd4e03" providerId="LiveId" clId="{48D8D946-D5A0-4735-AAF5-60EA7DBECCE5}" dt="2023-05-08T00:42:00.291" v="6369" actId="207"/>
          <ac:spMkLst>
            <pc:docMk/>
            <pc:sldMk cId="1917950538" sldId="266"/>
            <ac:spMk id="2" creationId="{2D5F113B-E158-9845-5BD9-DCA4879209A7}"/>
          </ac:spMkLst>
        </pc:spChg>
        <pc:spChg chg="del">
          <ac:chgData name="Rakshith rao" userId="cfcd4ebad7cd4e03" providerId="LiveId" clId="{48D8D946-D5A0-4735-AAF5-60EA7DBECCE5}" dt="2023-05-06T21:00:10.794" v="2327" actId="478"/>
          <ac:spMkLst>
            <pc:docMk/>
            <pc:sldMk cId="1917950538" sldId="266"/>
            <ac:spMk id="2" creationId="{C9B48E4F-3DB0-2275-7114-D673BFD9C6FC}"/>
          </ac:spMkLst>
        </pc:spChg>
        <pc:spChg chg="add del mod ord">
          <ac:chgData name="Rakshith rao" userId="cfcd4ebad7cd4e03" providerId="LiveId" clId="{48D8D946-D5A0-4735-AAF5-60EA7DBECCE5}" dt="2023-05-08T02:38:54.236" v="6686" actId="20577"/>
          <ac:spMkLst>
            <pc:docMk/>
            <pc:sldMk cId="1917950538" sldId="266"/>
            <ac:spMk id="3" creationId="{9617980F-00A7-5E96-A2BF-7330052868EC}"/>
          </ac:spMkLst>
        </pc:spChg>
        <pc:spChg chg="add del mod">
          <ac:chgData name="Rakshith rao" userId="cfcd4ebad7cd4e03" providerId="LiveId" clId="{48D8D946-D5A0-4735-AAF5-60EA7DBECCE5}" dt="2023-05-08T00:27:51.413" v="6197" actId="478"/>
          <ac:spMkLst>
            <pc:docMk/>
            <pc:sldMk cId="1917950538" sldId="266"/>
            <ac:spMk id="4" creationId="{C8D8E775-5F75-09C8-3044-4F0E06D134C3}"/>
          </ac:spMkLst>
        </pc:spChg>
      </pc:sldChg>
      <pc:sldChg chg="addSp delSp modSp new mod setBg chgLayout">
        <pc:chgData name="Rakshith rao" userId="cfcd4ebad7cd4e03" providerId="LiveId" clId="{48D8D946-D5A0-4735-AAF5-60EA7DBECCE5}" dt="2023-05-08T00:47:41.472" v="6445" actId="2711"/>
        <pc:sldMkLst>
          <pc:docMk/>
          <pc:sldMk cId="1493558583" sldId="267"/>
        </pc:sldMkLst>
        <pc:spChg chg="add del mod ord">
          <ac:chgData name="Rakshith rao" userId="cfcd4ebad7cd4e03" providerId="LiveId" clId="{48D8D946-D5A0-4735-AAF5-60EA7DBECCE5}" dt="2023-05-08T00:47:30.430" v="6441" actId="478"/>
          <ac:spMkLst>
            <pc:docMk/>
            <pc:sldMk cId="1493558583" sldId="267"/>
            <ac:spMk id="2" creationId="{23BE9FF0-2380-E29D-B8AE-54BB899A6655}"/>
          </ac:spMkLst>
        </pc:spChg>
        <pc:spChg chg="del">
          <ac:chgData name="Rakshith rao" userId="cfcd4ebad7cd4e03" providerId="LiveId" clId="{48D8D946-D5A0-4735-AAF5-60EA7DBECCE5}" dt="2023-05-06T21:00:05.835" v="2326" actId="478"/>
          <ac:spMkLst>
            <pc:docMk/>
            <pc:sldMk cId="1493558583" sldId="267"/>
            <ac:spMk id="2" creationId="{8E8AF155-C514-9852-D608-85C9C5F9EF5F}"/>
          </ac:spMkLst>
        </pc:spChg>
        <pc:spChg chg="add del mod ord">
          <ac:chgData name="Rakshith rao" userId="cfcd4ebad7cd4e03" providerId="LiveId" clId="{48D8D946-D5A0-4735-AAF5-60EA7DBECCE5}" dt="2023-05-08T00:47:41.472" v="6445" actId="2711"/>
          <ac:spMkLst>
            <pc:docMk/>
            <pc:sldMk cId="1493558583" sldId="267"/>
            <ac:spMk id="3" creationId="{293BD543-7349-4305-D491-1070FF304382}"/>
          </ac:spMkLst>
        </pc:spChg>
        <pc:spChg chg="add del mod">
          <ac:chgData name="Rakshith rao" userId="cfcd4ebad7cd4e03" providerId="LiveId" clId="{48D8D946-D5A0-4735-AAF5-60EA7DBECCE5}" dt="2023-05-08T00:47:33.344" v="6442" actId="478"/>
          <ac:spMkLst>
            <pc:docMk/>
            <pc:sldMk cId="1493558583" sldId="267"/>
            <ac:spMk id="4" creationId="{439F1923-142A-52D2-2522-57AC4D6ABB1C}"/>
          </ac:spMkLst>
        </pc:spChg>
        <pc:spChg chg="add del mod">
          <ac:chgData name="Rakshith rao" userId="cfcd4ebad7cd4e03" providerId="LiveId" clId="{48D8D946-D5A0-4735-AAF5-60EA7DBECCE5}" dt="2023-05-08T00:47:21.793" v="6437" actId="478"/>
          <ac:spMkLst>
            <pc:docMk/>
            <pc:sldMk cId="1493558583" sldId="267"/>
            <ac:spMk id="6" creationId="{85E71B86-B393-D272-B790-43DD7DACAF4B}"/>
          </ac:spMkLst>
        </pc:spChg>
        <pc:spChg chg="add del mod">
          <ac:chgData name="Rakshith rao" userId="cfcd4ebad7cd4e03" providerId="LiveId" clId="{48D8D946-D5A0-4735-AAF5-60EA7DBECCE5}" dt="2023-05-08T00:47:21.793" v="6437" actId="478"/>
          <ac:spMkLst>
            <pc:docMk/>
            <pc:sldMk cId="1493558583" sldId="267"/>
            <ac:spMk id="8" creationId="{1B657C5A-156F-EC90-F96F-7F405092F937}"/>
          </ac:spMkLst>
        </pc:spChg>
        <pc:spChg chg="add del mod">
          <ac:chgData name="Rakshith rao" userId="cfcd4ebad7cd4e03" providerId="LiveId" clId="{48D8D946-D5A0-4735-AAF5-60EA7DBECCE5}" dt="2023-05-08T00:47:24.814" v="6439" actId="478"/>
          <ac:spMkLst>
            <pc:docMk/>
            <pc:sldMk cId="1493558583" sldId="267"/>
            <ac:spMk id="10" creationId="{8F800C2E-D38B-0F8F-A527-CF28FBCF33C1}"/>
          </ac:spMkLst>
        </pc:spChg>
        <pc:spChg chg="add del mod">
          <ac:chgData name="Rakshith rao" userId="cfcd4ebad7cd4e03" providerId="LiveId" clId="{48D8D946-D5A0-4735-AAF5-60EA7DBECCE5}" dt="2023-05-08T00:47:24.814" v="6439" actId="478"/>
          <ac:spMkLst>
            <pc:docMk/>
            <pc:sldMk cId="1493558583" sldId="267"/>
            <ac:spMk id="12" creationId="{2EA37A9B-C8DE-708A-0CE8-A9FDFFD4592B}"/>
          </ac:spMkLst>
        </pc:spChg>
        <pc:spChg chg="add del mod">
          <ac:chgData name="Rakshith rao" userId="cfcd4ebad7cd4e03" providerId="LiveId" clId="{48D8D946-D5A0-4735-AAF5-60EA7DBECCE5}" dt="2023-05-08T00:47:30.430" v="6441" actId="478"/>
          <ac:spMkLst>
            <pc:docMk/>
            <pc:sldMk cId="1493558583" sldId="267"/>
            <ac:spMk id="14" creationId="{C3A452B6-2093-F6F9-0A5A-125C4C755DF4}"/>
          </ac:spMkLst>
        </pc:spChg>
        <pc:spChg chg="add del mod">
          <ac:chgData name="Rakshith rao" userId="cfcd4ebad7cd4e03" providerId="LiveId" clId="{48D8D946-D5A0-4735-AAF5-60EA7DBECCE5}" dt="2023-05-08T00:47:30.430" v="6441" actId="478"/>
          <ac:spMkLst>
            <pc:docMk/>
            <pc:sldMk cId="1493558583" sldId="267"/>
            <ac:spMk id="16" creationId="{43421917-4280-1F56-914D-522C5110DD55}"/>
          </ac:spMkLst>
        </pc:spChg>
      </pc:sldChg>
      <pc:sldChg chg="addSp delSp modSp new mod chgLayout">
        <pc:chgData name="Rakshith rao" userId="cfcd4ebad7cd4e03" providerId="LiveId" clId="{48D8D946-D5A0-4735-AAF5-60EA7DBECCE5}" dt="2023-05-08T00:51:58.488" v="6566" actId="20577"/>
        <pc:sldMkLst>
          <pc:docMk/>
          <pc:sldMk cId="220192668" sldId="268"/>
        </pc:sldMkLst>
        <pc:spChg chg="del">
          <ac:chgData name="Rakshith rao" userId="cfcd4ebad7cd4e03" providerId="LiveId" clId="{48D8D946-D5A0-4735-AAF5-60EA7DBECCE5}" dt="2023-05-06T21:00:42.371" v="2332" actId="478"/>
          <ac:spMkLst>
            <pc:docMk/>
            <pc:sldMk cId="220192668" sldId="268"/>
            <ac:spMk id="2" creationId="{4CE17F84-D78C-DA44-4A8E-27D84C499C2D}"/>
          </ac:spMkLst>
        </pc:spChg>
        <pc:spChg chg="add mod ord">
          <ac:chgData name="Rakshith rao" userId="cfcd4ebad7cd4e03" providerId="LiveId" clId="{48D8D946-D5A0-4735-AAF5-60EA7DBECCE5}" dt="2023-05-08T00:41:33.248" v="6362" actId="207"/>
          <ac:spMkLst>
            <pc:docMk/>
            <pc:sldMk cId="220192668" sldId="268"/>
            <ac:spMk id="2" creationId="{C3933C63-9F65-F326-4A8D-EA6A132C7BC8}"/>
          </ac:spMkLst>
        </pc:spChg>
        <pc:spChg chg="mod ord">
          <ac:chgData name="Rakshith rao" userId="cfcd4ebad7cd4e03" providerId="LiveId" clId="{48D8D946-D5A0-4735-AAF5-60EA7DBECCE5}" dt="2023-05-08T00:51:58.488" v="6566" actId="20577"/>
          <ac:spMkLst>
            <pc:docMk/>
            <pc:sldMk cId="220192668" sldId="268"/>
            <ac:spMk id="3" creationId="{82DC261E-D297-5A83-F861-055B77FC8603}"/>
          </ac:spMkLst>
        </pc:spChg>
        <pc:spChg chg="add del mod">
          <ac:chgData name="Rakshith rao" userId="cfcd4ebad7cd4e03" providerId="LiveId" clId="{48D8D946-D5A0-4735-AAF5-60EA7DBECCE5}" dt="2023-05-08T00:28:38.797" v="6211" actId="478"/>
          <ac:spMkLst>
            <pc:docMk/>
            <pc:sldMk cId="220192668" sldId="268"/>
            <ac:spMk id="4" creationId="{5CA005D1-E1E2-A81D-D765-B7087826A9D2}"/>
          </ac:spMkLst>
        </pc:spChg>
      </pc:sldChg>
      <pc:sldChg chg="addSp delSp modSp new mod setBg chgLayout">
        <pc:chgData name="Rakshith rao" userId="cfcd4ebad7cd4e03" providerId="LiveId" clId="{48D8D946-D5A0-4735-AAF5-60EA7DBECCE5}" dt="2023-05-08T01:31:45.728" v="6570" actId="313"/>
        <pc:sldMkLst>
          <pc:docMk/>
          <pc:sldMk cId="3663679259" sldId="269"/>
        </pc:sldMkLst>
        <pc:spChg chg="add del">
          <ac:chgData name="Rakshith rao" userId="cfcd4ebad7cd4e03" providerId="LiveId" clId="{48D8D946-D5A0-4735-AAF5-60EA7DBECCE5}" dt="2023-05-08T00:11:21.221" v="5696"/>
          <ac:spMkLst>
            <pc:docMk/>
            <pc:sldMk cId="3663679259" sldId="269"/>
            <ac:spMk id="2" creationId="{116FB1B6-70B9-726F-37AA-ED5D819697D6}"/>
          </ac:spMkLst>
        </pc:spChg>
        <pc:spChg chg="del mod">
          <ac:chgData name="Rakshith rao" userId="cfcd4ebad7cd4e03" providerId="LiveId" clId="{48D8D946-D5A0-4735-AAF5-60EA7DBECCE5}" dt="2023-05-07T18:53:11.629" v="5529" actId="478"/>
          <ac:spMkLst>
            <pc:docMk/>
            <pc:sldMk cId="3663679259" sldId="269"/>
            <ac:spMk id="2" creationId="{DB4A9D81-C138-F835-0694-9C30415B129D}"/>
          </ac:spMkLst>
        </pc:spChg>
        <pc:spChg chg="mod ord">
          <ac:chgData name="Rakshith rao" userId="cfcd4ebad7cd4e03" providerId="LiveId" clId="{48D8D946-D5A0-4735-AAF5-60EA7DBECCE5}" dt="2023-05-08T01:31:45.728" v="6570" actId="313"/>
          <ac:spMkLst>
            <pc:docMk/>
            <pc:sldMk cId="3663679259" sldId="269"/>
            <ac:spMk id="3" creationId="{A7ADA933-4884-BF08-1649-C658D1D7F8F5}"/>
          </ac:spMkLst>
        </pc:spChg>
        <pc:spChg chg="add del mod">
          <ac:chgData name="Rakshith rao" userId="cfcd4ebad7cd4e03" providerId="LiveId" clId="{48D8D946-D5A0-4735-AAF5-60EA7DBECCE5}" dt="2023-05-08T00:28:59.535" v="6218" actId="478"/>
          <ac:spMkLst>
            <pc:docMk/>
            <pc:sldMk cId="3663679259" sldId="269"/>
            <ac:spMk id="4" creationId="{977622F7-4234-BC0D-161C-E0AFF17CE6F8}"/>
          </ac:spMkLst>
        </pc:spChg>
        <pc:spChg chg="add del mod">
          <ac:chgData name="Rakshith rao" userId="cfcd4ebad7cd4e03" providerId="LiveId" clId="{48D8D946-D5A0-4735-AAF5-60EA7DBECCE5}" dt="2023-05-08T00:11:39.574" v="5700" actId="478"/>
          <ac:spMkLst>
            <pc:docMk/>
            <pc:sldMk cId="3663679259" sldId="269"/>
            <ac:spMk id="5" creationId="{1516F3C4-A4B7-ED7B-E646-2D70061AE7DD}"/>
          </ac:spMkLst>
        </pc:spChg>
        <pc:spChg chg="add del mod">
          <ac:chgData name="Rakshith rao" userId="cfcd4ebad7cd4e03" providerId="LiveId" clId="{48D8D946-D5A0-4735-AAF5-60EA7DBECCE5}" dt="2023-05-08T00:13:17.175" v="5715"/>
          <ac:spMkLst>
            <pc:docMk/>
            <pc:sldMk cId="3663679259" sldId="269"/>
            <ac:spMk id="6" creationId="{15F0A90B-2B7D-A81C-4E81-F29907F5C47E}"/>
          </ac:spMkLst>
        </pc:spChg>
        <pc:spChg chg="add mod ord">
          <ac:chgData name="Rakshith rao" userId="cfcd4ebad7cd4e03" providerId="LiveId" clId="{48D8D946-D5A0-4735-AAF5-60EA7DBECCE5}" dt="2023-05-08T00:40:48.968" v="6350" actId="207"/>
          <ac:spMkLst>
            <pc:docMk/>
            <pc:sldMk cId="3663679259" sldId="269"/>
            <ac:spMk id="7" creationId="{C1F8924C-D938-06F1-316E-ADC302F5D454}"/>
          </ac:spMkLst>
        </pc:spChg>
      </pc:sldChg>
      <pc:sldChg chg="new del">
        <pc:chgData name="Rakshith rao" userId="cfcd4ebad7cd4e03" providerId="LiveId" clId="{48D8D946-D5A0-4735-AAF5-60EA7DBECCE5}" dt="2023-05-08T00:25:04.752" v="6150" actId="47"/>
        <pc:sldMkLst>
          <pc:docMk/>
          <pc:sldMk cId="1769449032" sldId="270"/>
        </pc:sldMkLst>
      </pc:sldChg>
      <pc:sldChg chg="new del">
        <pc:chgData name="Rakshith rao" userId="cfcd4ebad7cd4e03" providerId="LiveId" clId="{48D8D946-D5A0-4735-AAF5-60EA7DBECCE5}" dt="2023-05-08T00:25:06.658" v="6151" actId="47"/>
        <pc:sldMkLst>
          <pc:docMk/>
          <pc:sldMk cId="67982030" sldId="271"/>
        </pc:sldMkLst>
      </pc:sldChg>
      <pc:sldChg chg="addSp delSp modSp new mod modClrScheme chgLayout">
        <pc:chgData name="Rakshith rao" userId="cfcd4ebad7cd4e03" providerId="LiveId" clId="{48D8D946-D5A0-4735-AAF5-60EA7DBECCE5}" dt="2023-05-08T00:36:07.255" v="6324" actId="1076"/>
        <pc:sldMkLst>
          <pc:docMk/>
          <pc:sldMk cId="1477767172" sldId="272"/>
        </pc:sldMkLst>
        <pc:spChg chg="mod ord">
          <ac:chgData name="Rakshith rao" userId="cfcd4ebad7cd4e03" providerId="LiveId" clId="{48D8D946-D5A0-4735-AAF5-60EA7DBECCE5}" dt="2023-05-08T00:36:07.255" v="6324" actId="1076"/>
          <ac:spMkLst>
            <pc:docMk/>
            <pc:sldMk cId="1477767172" sldId="272"/>
            <ac:spMk id="2" creationId="{70511B74-AE56-C633-6419-59FD03FA9932}"/>
          </ac:spMkLst>
        </pc:spChg>
        <pc:spChg chg="del">
          <ac:chgData name="Rakshith rao" userId="cfcd4ebad7cd4e03" providerId="LiveId" clId="{48D8D946-D5A0-4735-AAF5-60EA7DBECCE5}" dt="2023-05-08T00:23:10.598" v="6130"/>
          <ac:spMkLst>
            <pc:docMk/>
            <pc:sldMk cId="1477767172" sldId="272"/>
            <ac:spMk id="3" creationId="{DED045BF-D0D9-7422-E4A2-9F4D95F10D0F}"/>
          </ac:spMkLst>
        </pc:spChg>
        <pc:spChg chg="del">
          <ac:chgData name="Rakshith rao" userId="cfcd4ebad7cd4e03" providerId="LiveId" clId="{48D8D946-D5A0-4735-AAF5-60EA7DBECCE5}" dt="2023-05-08T00:23:18.288" v="6132"/>
          <ac:spMkLst>
            <pc:docMk/>
            <pc:sldMk cId="1477767172" sldId="272"/>
            <ac:spMk id="4" creationId="{B62887AE-E128-161E-BECD-1569A8354BD5}"/>
          </ac:spMkLst>
        </pc:spChg>
        <pc:spChg chg="add del mod ord">
          <ac:chgData name="Rakshith rao" userId="cfcd4ebad7cd4e03" providerId="LiveId" clId="{48D8D946-D5A0-4735-AAF5-60EA7DBECCE5}" dt="2023-05-08T00:35:58.594" v="6323" actId="478"/>
          <ac:spMkLst>
            <pc:docMk/>
            <pc:sldMk cId="1477767172" sldId="272"/>
            <ac:spMk id="7" creationId="{0171F5CA-F1A0-D768-513E-B487C14E74D0}"/>
          </ac:spMkLst>
        </pc:spChg>
        <pc:picChg chg="add mod ord">
          <ac:chgData name="Rakshith rao" userId="cfcd4ebad7cd4e03" providerId="LiveId" clId="{48D8D946-D5A0-4735-AAF5-60EA7DBECCE5}" dt="2023-05-08T00:35:48.997" v="6322" actId="1076"/>
          <ac:picMkLst>
            <pc:docMk/>
            <pc:sldMk cId="1477767172" sldId="272"/>
            <ac:picMk id="5" creationId="{5AC14FB4-8470-4104-2A20-3492525544ED}"/>
          </ac:picMkLst>
        </pc:picChg>
        <pc:picChg chg="add mod ord">
          <ac:chgData name="Rakshith rao" userId="cfcd4ebad7cd4e03" providerId="LiveId" clId="{48D8D946-D5A0-4735-AAF5-60EA7DBECCE5}" dt="2023-05-08T00:35:46.638" v="6321" actId="1076"/>
          <ac:picMkLst>
            <pc:docMk/>
            <pc:sldMk cId="1477767172" sldId="272"/>
            <ac:picMk id="6" creationId="{E8EE469A-42C6-71C7-ADBF-58E1F84BF4D8}"/>
          </ac:picMkLst>
        </pc:picChg>
      </pc:sldChg>
      <pc:sldChg chg="modSp add mod">
        <pc:chgData name="Rakshith rao" userId="cfcd4ebad7cd4e03" providerId="LiveId" clId="{48D8D946-D5A0-4735-AAF5-60EA7DBECCE5}" dt="2023-05-08T00:51:10.512" v="6553" actId="20577"/>
        <pc:sldMkLst>
          <pc:docMk/>
          <pc:sldMk cId="655589480" sldId="273"/>
        </pc:sldMkLst>
        <pc:spChg chg="mod">
          <ac:chgData name="Rakshith rao" userId="cfcd4ebad7cd4e03" providerId="LiveId" clId="{48D8D946-D5A0-4735-AAF5-60EA7DBECCE5}" dt="2023-05-08T00:42:23.504" v="6374" actId="207"/>
          <ac:spMkLst>
            <pc:docMk/>
            <pc:sldMk cId="655589480" sldId="273"/>
            <ac:spMk id="2" creationId="{21FF1223-FA70-435B-854F-0F1331C69A16}"/>
          </ac:spMkLst>
        </pc:spChg>
        <pc:spChg chg="mod">
          <ac:chgData name="Rakshith rao" userId="cfcd4ebad7cd4e03" providerId="LiveId" clId="{48D8D946-D5A0-4735-AAF5-60EA7DBECCE5}" dt="2023-05-08T00:51:10.512" v="6553" actId="20577"/>
          <ac:spMkLst>
            <pc:docMk/>
            <pc:sldMk cId="655589480" sldId="273"/>
            <ac:spMk id="3" creationId="{2C0CB512-118A-DABC-0A51-4A23CF14C8D9}"/>
          </ac:spMkLst>
        </pc:spChg>
      </pc:sldChg>
      <pc:sldChg chg="addSp delSp modSp new mod modTransition">
        <pc:chgData name="Rakshith rao" userId="cfcd4ebad7cd4e03" providerId="LiveId" clId="{48D8D946-D5A0-4735-AAF5-60EA7DBECCE5}" dt="2023-05-08T18:16:13.086" v="6875" actId="1076"/>
        <pc:sldMkLst>
          <pc:docMk/>
          <pc:sldMk cId="2967009738" sldId="274"/>
        </pc:sldMkLst>
        <pc:spChg chg="mod">
          <ac:chgData name="Rakshith rao" userId="cfcd4ebad7cd4e03" providerId="LiveId" clId="{48D8D946-D5A0-4735-AAF5-60EA7DBECCE5}" dt="2023-05-08T01:52:32.075" v="6613" actId="113"/>
          <ac:spMkLst>
            <pc:docMk/>
            <pc:sldMk cId="2967009738" sldId="274"/>
            <ac:spMk id="2" creationId="{2F786C2B-B9B2-8120-7832-A0A0F68FDFB7}"/>
          </ac:spMkLst>
        </pc:spChg>
        <pc:spChg chg="del">
          <ac:chgData name="Rakshith rao" userId="cfcd4ebad7cd4e03" providerId="LiveId" clId="{48D8D946-D5A0-4735-AAF5-60EA7DBECCE5}" dt="2023-05-08T02:01:20.798" v="6614"/>
          <ac:spMkLst>
            <pc:docMk/>
            <pc:sldMk cId="2967009738" sldId="274"/>
            <ac:spMk id="3" creationId="{C9AF0A69-72DB-1419-BF4B-5E38F04BB784}"/>
          </ac:spMkLst>
        </pc:spChg>
        <pc:spChg chg="add del mod">
          <ac:chgData name="Rakshith rao" userId="cfcd4ebad7cd4e03" providerId="LiveId" clId="{48D8D946-D5A0-4735-AAF5-60EA7DBECCE5}" dt="2023-05-08T18:16:06.056" v="6872" actId="478"/>
          <ac:spMkLst>
            <pc:docMk/>
            <pc:sldMk cId="2967009738" sldId="274"/>
            <ac:spMk id="3" creationId="{EFDC8B01-027B-28B6-F9C5-45D6FC7BDBCB}"/>
          </ac:spMkLst>
        </pc:spChg>
        <pc:picChg chg="add mod">
          <ac:chgData name="Rakshith rao" userId="cfcd4ebad7cd4e03" providerId="LiveId" clId="{48D8D946-D5A0-4735-AAF5-60EA7DBECCE5}" dt="2023-05-08T02:23:14.758" v="6632" actId="1076"/>
          <ac:picMkLst>
            <pc:docMk/>
            <pc:sldMk cId="2967009738" sldId="274"/>
            <ac:picMk id="5" creationId="{86AEB191-8FBD-D569-F47A-7B7BA78B97E6}"/>
          </ac:picMkLst>
        </pc:picChg>
        <pc:picChg chg="add mod">
          <ac:chgData name="Rakshith rao" userId="cfcd4ebad7cd4e03" providerId="LiveId" clId="{48D8D946-D5A0-4735-AAF5-60EA7DBECCE5}" dt="2023-05-08T02:23:17.312" v="6633" actId="1076"/>
          <ac:picMkLst>
            <pc:docMk/>
            <pc:sldMk cId="2967009738" sldId="274"/>
            <ac:picMk id="7" creationId="{3FDD2EDD-F7A9-FEE3-C053-10BEE44DD096}"/>
          </ac:picMkLst>
        </pc:picChg>
        <pc:picChg chg="add mod">
          <ac:chgData name="Rakshith rao" userId="cfcd4ebad7cd4e03" providerId="LiveId" clId="{48D8D946-D5A0-4735-AAF5-60EA7DBECCE5}" dt="2023-05-08T18:15:16.931" v="6868" actId="1076"/>
          <ac:picMkLst>
            <pc:docMk/>
            <pc:sldMk cId="2967009738" sldId="274"/>
            <ac:picMk id="1026" creationId="{6AEB5E73-4634-7C5F-D450-26B5ADA01D4A}"/>
          </ac:picMkLst>
        </pc:picChg>
        <pc:picChg chg="add mod">
          <ac:chgData name="Rakshith rao" userId="cfcd4ebad7cd4e03" providerId="LiveId" clId="{48D8D946-D5A0-4735-AAF5-60EA7DBECCE5}" dt="2023-05-08T18:16:13.086" v="6875" actId="1076"/>
          <ac:picMkLst>
            <pc:docMk/>
            <pc:sldMk cId="2967009738" sldId="274"/>
            <ac:picMk id="1028" creationId="{7690BA86-9616-F0D7-F76C-34553FDEA3E9}"/>
          </ac:picMkLst>
        </pc:picChg>
        <pc:picChg chg="add del mod">
          <ac:chgData name="Rakshith rao" userId="cfcd4ebad7cd4e03" providerId="LiveId" clId="{48D8D946-D5A0-4735-AAF5-60EA7DBECCE5}" dt="2023-05-08T18:15:57.976" v="6869" actId="478"/>
          <ac:picMkLst>
            <pc:docMk/>
            <pc:sldMk cId="2967009738" sldId="274"/>
            <ac:picMk id="2050" creationId="{132D6B17-801D-6C2C-AE33-64079762D1F5}"/>
          </ac:picMkLst>
        </pc:picChg>
      </pc:sldChg>
      <pc:sldChg chg="addSp delSp modSp new mod">
        <pc:chgData name="Rakshith rao" userId="cfcd4ebad7cd4e03" providerId="LiveId" clId="{48D8D946-D5A0-4735-AAF5-60EA7DBECCE5}" dt="2023-05-08T18:20:20.033" v="6882" actId="20577"/>
        <pc:sldMkLst>
          <pc:docMk/>
          <pc:sldMk cId="2735803910" sldId="275"/>
        </pc:sldMkLst>
        <pc:spChg chg="mod">
          <ac:chgData name="Rakshith rao" userId="cfcd4ebad7cd4e03" providerId="LiveId" clId="{48D8D946-D5A0-4735-AAF5-60EA7DBECCE5}" dt="2023-05-08T18:20:20.033" v="6882" actId="20577"/>
          <ac:spMkLst>
            <pc:docMk/>
            <pc:sldMk cId="2735803910" sldId="275"/>
            <ac:spMk id="2" creationId="{DA5CD20E-6660-B0F0-3089-2C6B9A6B900D}"/>
          </ac:spMkLst>
        </pc:spChg>
        <pc:spChg chg="del">
          <ac:chgData name="Rakshith rao" userId="cfcd4ebad7cd4e03" providerId="LiveId" clId="{48D8D946-D5A0-4735-AAF5-60EA7DBECCE5}" dt="2023-05-08T02:26:24.879" v="6676" actId="478"/>
          <ac:spMkLst>
            <pc:docMk/>
            <pc:sldMk cId="2735803910" sldId="275"/>
            <ac:spMk id="3" creationId="{EF33FAC0-35AA-79B8-5C3F-B752EE2FD508}"/>
          </ac:spMkLst>
        </pc:spChg>
        <pc:picChg chg="add mod">
          <ac:chgData name="Rakshith rao" userId="cfcd4ebad7cd4e03" providerId="LiveId" clId="{48D8D946-D5A0-4735-AAF5-60EA7DBECCE5}" dt="2023-05-08T02:26:35.225" v="6679" actId="1076"/>
          <ac:picMkLst>
            <pc:docMk/>
            <pc:sldMk cId="2735803910" sldId="275"/>
            <ac:picMk id="3074" creationId="{4420D0BD-956C-CE92-B6B9-AF8FDDF38789}"/>
          </ac:picMkLst>
        </pc:picChg>
      </pc:sldChg>
      <pc:sldChg chg="new del">
        <pc:chgData name="Rakshith rao" userId="cfcd4ebad7cd4e03" providerId="LiveId" clId="{48D8D946-D5A0-4735-AAF5-60EA7DBECCE5}" dt="2023-05-08T03:04:47.873" v="6797" actId="2696"/>
        <pc:sldMkLst>
          <pc:docMk/>
          <pc:sldMk cId="2789932551" sldId="276"/>
        </pc:sldMkLst>
      </pc:sldChg>
      <pc:sldChg chg="addSp delSp modSp new mod addCm delCm chgLayout">
        <pc:chgData name="Rakshith rao" userId="cfcd4ebad7cd4e03" providerId="LiveId" clId="{48D8D946-D5A0-4735-AAF5-60EA7DBECCE5}" dt="2023-05-08T03:15:15.771" v="6860" actId="123"/>
        <pc:sldMkLst>
          <pc:docMk/>
          <pc:sldMk cId="3531167466" sldId="277"/>
        </pc:sldMkLst>
        <pc:spChg chg="mod ord">
          <ac:chgData name="Rakshith rao" userId="cfcd4ebad7cd4e03" providerId="LiveId" clId="{48D8D946-D5A0-4735-AAF5-60EA7DBECCE5}" dt="2023-05-08T02:53:03.421" v="6745" actId="1076"/>
          <ac:spMkLst>
            <pc:docMk/>
            <pc:sldMk cId="3531167466" sldId="277"/>
            <ac:spMk id="2" creationId="{F9350674-1061-5092-033D-77E83759ACD4}"/>
          </ac:spMkLst>
        </pc:spChg>
        <pc:spChg chg="del mod">
          <ac:chgData name="Rakshith rao" userId="cfcd4ebad7cd4e03" providerId="LiveId" clId="{48D8D946-D5A0-4735-AAF5-60EA7DBECCE5}" dt="2023-05-08T02:49:40.918" v="6718"/>
          <ac:spMkLst>
            <pc:docMk/>
            <pc:sldMk cId="3531167466" sldId="277"/>
            <ac:spMk id="3" creationId="{E9F8C49F-C760-1893-8CCA-F717D0C18618}"/>
          </ac:spMkLst>
        </pc:spChg>
        <pc:spChg chg="add mod">
          <ac:chgData name="Rakshith rao" userId="cfcd4ebad7cd4e03" providerId="LiveId" clId="{48D8D946-D5A0-4735-AAF5-60EA7DBECCE5}" dt="2023-05-08T03:15:15.771" v="6860" actId="123"/>
          <ac:spMkLst>
            <pc:docMk/>
            <pc:sldMk cId="3531167466" sldId="277"/>
            <ac:spMk id="7" creationId="{03C17A86-59AC-12A6-621B-0DB45AA99C6C}"/>
          </ac:spMkLst>
        </pc:spChg>
        <pc:graphicFrameChg chg="add mod ord modGraphic">
          <ac:chgData name="Rakshith rao" userId="cfcd4ebad7cd4e03" providerId="LiveId" clId="{48D8D946-D5A0-4735-AAF5-60EA7DBECCE5}" dt="2023-05-08T02:55:17.729" v="6765" actId="207"/>
          <ac:graphicFrameMkLst>
            <pc:docMk/>
            <pc:sldMk cId="3531167466" sldId="277"/>
            <ac:graphicFrameMk id="4" creationId="{A2503545-44E9-796D-011A-9BB745B68C06}"/>
          </ac:graphicFrameMkLst>
        </pc:graphicFrameChg>
        <pc:graphicFrameChg chg="add mod modGraphic">
          <ac:chgData name="Rakshith rao" userId="cfcd4ebad7cd4e03" providerId="LiveId" clId="{48D8D946-D5A0-4735-AAF5-60EA7DBECCE5}" dt="2023-05-08T02:56:31.441" v="6776" actId="14100"/>
          <ac:graphicFrameMkLst>
            <pc:docMk/>
            <pc:sldMk cId="3531167466" sldId="277"/>
            <ac:graphicFrameMk id="5" creationId="{0D881F9B-D117-2EE7-E4A5-92F27CC00480}"/>
          </ac:graphicFrameMkLst>
        </pc:graphicFrameChg>
        <pc:graphicFrameChg chg="add mod modGraphic">
          <ac:chgData name="Rakshith rao" userId="cfcd4ebad7cd4e03" providerId="LiveId" clId="{48D8D946-D5A0-4735-AAF5-60EA7DBECCE5}" dt="2023-05-08T02:58:15.694" v="6796" actId="207"/>
          <ac:graphicFrameMkLst>
            <pc:docMk/>
            <pc:sldMk cId="3531167466" sldId="277"/>
            <ac:graphicFrameMk id="6" creationId="{45776A2B-BD26-928C-9183-037CB6D3F040}"/>
          </ac:graphicFrameMkLst>
        </pc:graphicFrameChg>
      </pc:sldChg>
      <pc:sldChg chg="modSp new mod">
        <pc:chgData name="Rakshith rao" userId="cfcd4ebad7cd4e03" providerId="LiveId" clId="{48D8D946-D5A0-4735-AAF5-60EA7DBECCE5}" dt="2023-05-09T17:13:44.659" v="7244" actId="20577"/>
        <pc:sldMkLst>
          <pc:docMk/>
          <pc:sldMk cId="867811393" sldId="278"/>
        </pc:sldMkLst>
        <pc:spChg chg="mod">
          <ac:chgData name="Rakshith rao" userId="cfcd4ebad7cd4e03" providerId="LiveId" clId="{48D8D946-D5A0-4735-AAF5-60EA7DBECCE5}" dt="2023-05-08T03:06:06.930" v="6809" actId="207"/>
          <ac:spMkLst>
            <pc:docMk/>
            <pc:sldMk cId="867811393" sldId="278"/>
            <ac:spMk id="2" creationId="{67A09A03-36E0-6218-BFC6-4F9CF378087A}"/>
          </ac:spMkLst>
        </pc:spChg>
        <pc:spChg chg="mod">
          <ac:chgData name="Rakshith rao" userId="cfcd4ebad7cd4e03" providerId="LiveId" clId="{48D8D946-D5A0-4735-AAF5-60EA7DBECCE5}" dt="2023-05-09T17:13:44.659" v="7244" actId="20577"/>
          <ac:spMkLst>
            <pc:docMk/>
            <pc:sldMk cId="867811393" sldId="278"/>
            <ac:spMk id="3" creationId="{CBCA6922-B60D-5E56-B0B3-506E8C95D6DD}"/>
          </ac:spMkLst>
        </pc:spChg>
      </pc:sldChg>
      <pc:sldMasterChg chg="modSldLayout">
        <pc:chgData name="Rakshith rao" userId="cfcd4ebad7cd4e03" providerId="LiveId" clId="{48D8D946-D5A0-4735-AAF5-60EA7DBECCE5}" dt="2023-05-08T00:39:11.031" v="6341"/>
        <pc:sldMasterMkLst>
          <pc:docMk/>
          <pc:sldMasterMk cId="2742148157" sldId="2147483672"/>
        </pc:sldMasterMkLst>
        <pc:sldLayoutChg chg="setBg">
          <pc:chgData name="Rakshith rao" userId="cfcd4ebad7cd4e03" providerId="LiveId" clId="{48D8D946-D5A0-4735-AAF5-60EA7DBECCE5}" dt="2023-05-08T00:39:11.031" v="6341"/>
          <pc:sldLayoutMkLst>
            <pc:docMk/>
            <pc:sldMasterMk cId="2742148157" sldId="2147483672"/>
            <pc:sldLayoutMk cId="891408805" sldId="2147483673"/>
          </pc:sldLayoutMkLst>
        </pc:sldLayoutChg>
        <pc:sldLayoutChg chg="setBg">
          <pc:chgData name="Rakshith rao" userId="cfcd4ebad7cd4e03" providerId="LiveId" clId="{48D8D946-D5A0-4735-AAF5-60EA7DBECCE5}" dt="2023-05-08T00:39:11.031" v="6341"/>
          <pc:sldLayoutMkLst>
            <pc:docMk/>
            <pc:sldMasterMk cId="2742148157" sldId="2147483672"/>
            <pc:sldLayoutMk cId="2067239994" sldId="214748367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831D-9926-409C-B935-DA9375DA20A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9686-E7E7-4CE8-B818-A24F9ABAF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408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831D-9926-409C-B935-DA9375DA20A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9686-E7E7-4CE8-B818-A24F9ABAF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6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831D-9926-409C-B935-DA9375DA20A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9686-E7E7-4CE8-B818-A24F9ABAF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99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831D-9926-409C-B935-DA9375DA20A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9686-E7E7-4CE8-B818-A24F9ABAF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8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831D-9926-409C-B935-DA9375DA20A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9686-E7E7-4CE8-B818-A24F9ABAF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239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831D-9926-409C-B935-DA9375DA20A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9686-E7E7-4CE8-B818-A24F9ABAF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04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831D-9926-409C-B935-DA9375DA20A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9686-E7E7-4CE8-B818-A24F9ABAF8A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3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831D-9926-409C-B935-DA9375DA20A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9686-E7E7-4CE8-B818-A24F9ABAF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25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831D-9926-409C-B935-DA9375DA20A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9686-E7E7-4CE8-B818-A24F9ABAF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98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831D-9926-409C-B935-DA9375DA20A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9686-E7E7-4CE8-B818-A24F9ABAF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2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20831D-9926-409C-B935-DA9375DA20A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9686-E7E7-4CE8-B818-A24F9ABAF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28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20831D-9926-409C-B935-DA9375DA20A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029686-E7E7-4CE8-B818-A24F9ABAF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14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90BB-EF6F-1C96-F348-96EFFEC91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Daugman’s Algorithm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094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A0F7-F664-6AC1-8054-BF54829AD0E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9808-CDB6-0E78-90C5-3DDC5661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creating a list of radii from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start_r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end_r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with step size daugman_step. </a:t>
            </a:r>
          </a:p>
          <a:p>
            <a:pPr marL="0" indent="0" algn="just">
              <a:buNone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if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start_radius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9, end_radius = 30, and step = 4 then the list </a:t>
            </a:r>
          </a:p>
          <a:p>
            <a:pPr marL="0" indent="0" algn="just">
              <a:buNone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      will be [9, 13, 17, 21, 25, 29].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radius in the list, it draws a circle on the mask image with the center point and the radius, using 255 as the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1 as the thickness.</a:t>
            </a:r>
          </a:p>
          <a:p>
            <a:pPr algn="just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performs a bitwise AND operation between the input image and the mask image, which results in a new image that only contains the pixels inside the circle and it is stored in diff variable.</a:t>
            </a:r>
          </a:p>
          <a:p>
            <a:pPr algn="just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9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113B-E158-9845-5BD9-DCA4879209A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980F-00A7-5E96-A2BF-733005286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calculates the average intensity of the pixels in diff variable and divides it by the circumference of the circle (2*pi * r). </a:t>
            </a:r>
          </a:p>
          <a:p>
            <a:pPr algn="just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value after calculating is appended to the list which is intensities[] variable.</a:t>
            </a:r>
          </a:p>
          <a:p>
            <a:pPr algn="just"/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mask.fill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(0) again resets the mask image to zeros for the next iteration.</a:t>
            </a:r>
          </a:p>
          <a:p>
            <a:pPr algn="just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performing the above steps for all the radius values then the intensity values stored into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array which is memory efficient compared to lists . So the values are stored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intensities_np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and original list intensities values are deleted.</a:t>
            </a:r>
          </a:p>
          <a:p>
            <a:pPr algn="just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5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9A03-36E0-6218-BFC6-4F9CF37808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A6922-B60D-5E56-B0B3-506E8C95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 us consider an example </a:t>
            </a:r>
            <a:r>
              <a:rPr lang="en-GB" dirty="0"/>
              <a:t>of the eye is at (100, 100), and that the </a:t>
            </a:r>
            <a:r>
              <a:rPr lang="en-GB" dirty="0" err="1"/>
              <a:t>start_r</a:t>
            </a:r>
            <a:r>
              <a:rPr lang="en-GB" dirty="0"/>
              <a:t> is 20, the </a:t>
            </a:r>
            <a:r>
              <a:rPr lang="en-GB" dirty="0" err="1"/>
              <a:t>end_r</a:t>
            </a:r>
            <a:r>
              <a:rPr lang="en-GB" dirty="0"/>
              <a:t> is 80 and the step is 10. </a:t>
            </a:r>
          </a:p>
          <a:p>
            <a:r>
              <a:rPr lang="en-GB" dirty="0"/>
              <a:t>The daugman function will loop over the following radius values: 20, 30, 40, 50, 60 and 70. For each radius value, it will draw a circle on a mask and perform a bitwise AND operation with the original image.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81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9FF0-2380-E29D-B8AE-54BB899A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13013"/>
            <a:ext cx="7729728" cy="118872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D543-7349-4305-D491-1070FF304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19856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to find out the change in intensity for each radius we are calculating the difference </a:t>
            </a:r>
            <a:r>
              <a:rPr lang="en-GB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 each pair of consecutive elements in the array</a:t>
            </a:r>
            <a:r>
              <a:rPr lang="en-GB" dirty="0">
                <a:solidFill>
                  <a:srgbClr val="1111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GB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applies an absolute value function and a Gaussian blur filter to smooth out any noise in the difference array using       		abs(cv2.GaussianBlur(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intensities_np</a:t>
            </a:r>
            <a:r>
              <a:rPr lang="en-GB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(1, 5), 0)).</a:t>
            </a:r>
          </a:p>
          <a:p>
            <a:pPr algn="just"/>
            <a:r>
              <a:rPr lang="en-GB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finds the index of the maximum value in the difference array using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np.argmax</a:t>
            </a:r>
            <a:r>
              <a:rPr lang="en-GB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intensities_np</a:t>
            </a:r>
            <a:r>
              <a:rPr lang="en-GB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This corresponds to the optimal radius for that center point that maximizes the intensity change between inner and outer circles.</a:t>
            </a:r>
          </a:p>
          <a:p>
            <a:pPr algn="just"/>
            <a:endParaRPr lang="en-GB" b="0" i="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55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3C63-9F65-F326-4A8D-EA6A132C7B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261E-D297-5A83-F861-055B77FC8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last, this function returns the radius and the intensity to the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find_iris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function.</a:t>
            </a:r>
          </a:p>
          <a:p>
            <a:pPr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find_iris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function the daugman is performed for multiple center values so the all output values which are returned by daugman function are stored in intensity_values and coords variables.</a:t>
            </a:r>
          </a:p>
          <a:p>
            <a:pPr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all the intensity_values the maximum value is select and the corresponding radius and center are also given.</a:t>
            </a:r>
          </a:p>
        </p:txBody>
      </p:sp>
    </p:spTree>
    <p:extLst>
      <p:ext uri="{BB962C8B-B14F-4D97-AF65-F5344CB8AC3E}">
        <p14:creationId xmlns:p14="http://schemas.microsoft.com/office/powerpoint/2010/main" val="220192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F8924C-D938-06F1-316E-ADC302F5D45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br>
              <a:rPr lang="en-GB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 Normalisation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DA933-4884-BF08-1649-C658D1D7F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7855839" cy="3972306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Iris normalisation first step is we create a new size for the images and resize the image.</a:t>
            </a:r>
          </a:p>
          <a:p>
            <a:pPr algn="just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a scaling factor to convert the coordinates of the iris center from the original image size to the resized image size.</a:t>
            </a:r>
          </a:p>
          <a:p>
            <a:pPr algn="just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Apply the scaling factor to the </a:t>
            </a: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iris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coordinates to obtain the normalized iris center coordinates with respect to the resized image.</a:t>
            </a:r>
          </a:p>
          <a:p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the iris region into a polar representation using cv2.warp polar() where this gives us the imag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which is along the horizontal axis.</a:t>
            </a:r>
          </a:p>
          <a:p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step the above image is converted from horizontal axis to vertical axis using cv2.rotate() function .</a:t>
            </a:r>
          </a:p>
          <a:p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are going to remove the pupil region from the above image with the help of iris and pupil radius values.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79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6C2B-B9B2-8120-7832-A0A0F68FDF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IN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how daugman works</a:t>
            </a:r>
            <a:endParaRPr lang="en-GB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EB191-8FBD-D569-F47A-7B7BA78B9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83" y="2353159"/>
            <a:ext cx="1889290" cy="4130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D2EDD-F7A9-FEE3-C053-10BEE44DD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578" y="2353159"/>
            <a:ext cx="3278572" cy="39297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AEB5E73-4634-7C5F-D450-26B5ADA01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50" y="4518338"/>
            <a:ext cx="2003884" cy="196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90BA86-9616-F0D7-F76C-34553FDEA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0" y="2272963"/>
            <a:ext cx="3110349" cy="209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00973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D20E-6660-B0F0-3089-2C6B9A6B900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GB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20D0BD-956C-CE92-B6B9-AF8FDDF38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94" y="2357718"/>
            <a:ext cx="3095625" cy="42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0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A60B-B2FA-3DE9-EEE4-56F25196BA6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C2CB6-9CAA-A36D-917E-52E600DA0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7798689" cy="4010406"/>
          </a:xfrm>
        </p:spPr>
        <p:txBody>
          <a:bodyPr>
            <a:normAutofit/>
          </a:bodyPr>
          <a:lstStyle/>
          <a:p>
            <a:pPr algn="just"/>
            <a:r>
              <a:rPr lang="en-GB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Daugman algorithm is widely used for iris recognition.</a:t>
            </a:r>
          </a:p>
          <a:p>
            <a:pPr algn="just"/>
            <a:r>
              <a:rPr lang="en-GB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Daugman algorithm was invented by John Daugman in the year 1991.</a:t>
            </a:r>
          </a:p>
          <a:p>
            <a:pPr algn="just"/>
            <a:r>
              <a:rPr lang="en-GB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algorithm has various applications and used by many government agencies for their security purposes.</a:t>
            </a:r>
          </a:p>
          <a:p>
            <a:pPr algn="just"/>
            <a:r>
              <a:rPr lang="en-GB" dirty="0">
                <a:solidFill>
                  <a:srgbClr val="1111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 has 4 steps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1111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Iris localisation – locating the Iris in an image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1111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Iris Normalisation – Converting the circular iris region into rectangular image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1111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Iris encoding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1111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Iris matching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794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1B74-AE56-C633-6419-59FD03F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26" y="2858251"/>
            <a:ext cx="4486656" cy="114149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Daugman Algorithm code</a:t>
            </a:r>
            <a:endParaRPr lang="en-GB" dirty="0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5AC14FB4-8470-4104-2A20-349252554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95" y="150829"/>
            <a:ext cx="4816475" cy="3792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EE469A-42C6-71C7-ADBF-58E1F84BF4D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96" y="4202719"/>
            <a:ext cx="4816474" cy="2367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776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66C4-74E8-4AF0-0479-1854C88D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96271"/>
            <a:ext cx="7729728" cy="118872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Daugman’s algorithm description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EE2A-6E52-1E65-EB7F-D677B57A5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1970053"/>
            <a:ext cx="7836691" cy="4916227"/>
          </a:xfrm>
        </p:spPr>
        <p:txBody>
          <a:bodyPr>
            <a:noAutofit/>
          </a:bodyPr>
          <a:lstStyle/>
          <a:p>
            <a:pPr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main agenda of this is to find the iris and pupil radius center and radius.</a:t>
            </a:r>
          </a:p>
          <a:p>
            <a:pPr algn="just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centre point of Daugman’s theory of border recognition is the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-differential equation.</a:t>
            </a:r>
          </a:p>
          <a:p>
            <a:pPr algn="just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integro-differential operator is based on the intensity difference between inside and outside of pixels in the iris edge circle is maximum.</a:t>
            </a:r>
          </a:p>
          <a:p>
            <a:pPr marL="0" indent="0" algn="just"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I(x, y) is the intensity of the pixel at coordinates (x, y)</a:t>
            </a:r>
          </a:p>
          <a:p>
            <a:pPr marL="0" indent="0" algn="just"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denotes the radius of various circular regions</a:t>
            </a:r>
          </a:p>
          <a:p>
            <a:pPr marL="0" indent="0" algn="just"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the center coordinates at (x0, y0). </a:t>
            </a:r>
          </a:p>
          <a:p>
            <a:pPr marL="0" indent="0" algn="just"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 is the standard deviation of the Gaussian distribution.</a:t>
            </a:r>
          </a:p>
          <a:p>
            <a:pPr marL="0" indent="0" algn="just"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Gσ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(r) denotes a Gaussian filter of scale sigma (σ). </a:t>
            </a:r>
          </a:p>
          <a:p>
            <a:pPr marL="0" indent="0" algn="just"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(x0, y0) is the assumed centre coordinates of the iris. </a:t>
            </a:r>
          </a:p>
          <a:p>
            <a:pPr marL="0" indent="0" algn="just"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is the contour of the circle given by the parameters (r, x0, y0)</a:t>
            </a:r>
          </a:p>
          <a:p>
            <a:pPr algn="just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 descr="A Review of Daugman's Algorithm in Iris Segmentation">
            <a:extLst>
              <a:ext uri="{FF2B5EF4-FFF2-40B4-BE49-F238E27FC236}">
                <a16:creationId xmlns:a16="http://schemas.microsoft.com/office/drawing/2014/main" id="{2128893E-8379-69CE-0FF4-BC1747E0C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94" y="4107386"/>
            <a:ext cx="4140429" cy="87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4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7B20C1-079F-3F0F-A98D-81F37F9B3BB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 Localisation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99AE-BF7B-CCA2-0680-5A6BC8F9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96106"/>
          </a:xfrm>
        </p:spPr>
        <p:txBody>
          <a:bodyPr>
            <a:noAutofit/>
          </a:bodyPr>
          <a:lstStyle/>
          <a:p>
            <a:pPr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the input image is loaded using cv2 library and then it is converted into a gray scale image.</a:t>
            </a:r>
          </a:p>
          <a:p>
            <a:pPr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gray scale image is then resized into a square image by giving the new dimensions.</a:t>
            </a:r>
          </a:p>
          <a:p>
            <a:pPr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that find_iris() function is called which takes certain parameters they are </a:t>
            </a:r>
          </a:p>
          <a:p>
            <a:pPr marL="0" indent="0" algn="just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&gt;&gt; gray_image</a:t>
            </a:r>
          </a:p>
          <a:p>
            <a:pPr marL="0" indent="0" algn="just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&gt;&gt; daugman_start</a:t>
            </a:r>
          </a:p>
          <a:p>
            <a:pPr marL="0" indent="0" algn="just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&gt;&gt; daugman_stop</a:t>
            </a:r>
          </a:p>
          <a:p>
            <a:pPr marL="0" indent="0" algn="just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&gt;&gt; points_step</a:t>
            </a:r>
          </a:p>
          <a:p>
            <a:pPr marL="0" indent="0" algn="just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above parameters are discussed more in the upcoming slides in detail.</a:t>
            </a:r>
          </a:p>
          <a:p>
            <a:pPr marL="0" indent="0" algn="just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2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5ECBAE-65A2-8E43-C905-605E4FD2989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FF22-93C0-3F68-ED1B-5B26EAF53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81806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find_iris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function h,w are defined which are the shape of the gray image </a:t>
            </a:r>
          </a:p>
          <a:p>
            <a:pPr marL="0" indent="0" algn="just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eg :- if gray_img.shape= 200,200 then h=200,w=200</a:t>
            </a:r>
          </a:p>
          <a:p>
            <a:pPr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both the dimensions are not same then it shows a message that our image is not a square or else yes.</a:t>
            </a:r>
          </a:p>
          <a:p>
            <a:pPr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we are defining a variable called single_axis_range which is a range function which has start ,stop and step in it. So the 3 values are h/3 ,h-h/3  and last step value is point_step </a:t>
            </a:r>
          </a:p>
          <a:p>
            <a:pPr marL="0" indent="0" algn="just">
              <a:buNone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:- why are we selecting h/3 and h-h/3 in the range function?</a:t>
            </a:r>
          </a:p>
          <a:p>
            <a:pPr marL="0" indent="0" algn="just"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reason is the values range from central one third of the image where the iris and pupil are most likely to be located.</a:t>
            </a:r>
          </a:p>
          <a:p>
            <a:pPr marL="0" indent="0" algn="just">
              <a:buNone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08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1223-FA70-435B-854F-0F1331C69A1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B512-118A-DABC-0A51-4A23CF14C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3420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single_axis_range variable will store a sequence of numbers that starts from one third of h and ends at two thirds of h, with a step size of points_step.</a:t>
            </a:r>
          </a:p>
          <a:p>
            <a:pPr algn="just"/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Itertools.product(single_axis_range ,single_axis_range)</a:t>
            </a:r>
          </a:p>
          <a:p>
            <a:pPr algn="just"/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itertools product function is used to return the product of two or more iterables.   </a:t>
            </a:r>
          </a:p>
          <a:p>
            <a:pPr lvl="2" algn="just"/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:- itertools.product(AB,CD) gives the output as (A,C),(A,D),(B,C),(B,D).</a:t>
            </a:r>
          </a:p>
          <a:p>
            <a:pPr algn="just"/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all values which are produced by the itertools function are all stored in a list called all_points.</a:t>
            </a:r>
          </a:p>
          <a:p>
            <a:pPr algn="just"/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step we are creating a new lists and naming them as intensity_values and coords </a:t>
            </a:r>
          </a:p>
          <a:p>
            <a:pPr marL="457200" lvl="1" indent="0" algn="just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94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1223-FA70-435B-854F-0F1331C69A1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B512-118A-DABC-0A51-4A23CF14C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57956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loop is created and we are passing the points from the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all_points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 and calling the daugman function which returns two values they are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r .where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gives the intensity and r is for the radius.</a:t>
            </a:r>
          </a:p>
          <a:p>
            <a:pPr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daugman function ,this function takes some parameters like gray image, start radius , end radius, center and step .</a:t>
            </a:r>
          </a:p>
          <a:p>
            <a:pPr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center=  each point in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all_points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start_radius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daugman_start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end_radius =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daugman_stop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step =  daugman_step    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58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232D-3F33-4A02-DDA8-D48108D392E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Daugman function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6D3D-5A0D-A595-F685-16B4966C4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4845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a gray image, a center point (x, y), a start radius, an end radius, and a step size as inputs.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IN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r=daugman(gray_image, center, start_radius, end_radius, step)</a:t>
            </a:r>
          </a:p>
          <a:p>
            <a:pPr algn="just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calling this functions returns us a two variables and they are stored in val and r .</a:t>
            </a:r>
          </a:p>
          <a:p>
            <a:pPr algn="just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center value is a tuple which is then assigned to x and y variables inside the function.</a:t>
            </a:r>
          </a:p>
          <a:p>
            <a:pPr algn="just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that a new list is created and named as intensities to store the intensity values which are calculated in the upcoming steps.</a:t>
            </a:r>
          </a:p>
          <a:p>
            <a:pPr algn="just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next step creating a mask image of the same size as the gray image and fills it with zeros.</a:t>
            </a:r>
          </a:p>
          <a:p>
            <a:pPr marL="0" indent="0" algn="just">
              <a:buNone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228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755</TotalTime>
  <Words>1510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Gill Sans MT</vt:lpstr>
      <vt:lpstr>Times New Roman</vt:lpstr>
      <vt:lpstr>Wingdings</vt:lpstr>
      <vt:lpstr>Parcel</vt:lpstr>
      <vt:lpstr>Daugman’s Algorithm</vt:lpstr>
      <vt:lpstr>Introduction</vt:lpstr>
      <vt:lpstr>Daugman Algorithm code</vt:lpstr>
      <vt:lpstr>Daugman’s algorithm description </vt:lpstr>
      <vt:lpstr>Iris Localisation</vt:lpstr>
      <vt:lpstr>Continue…</vt:lpstr>
      <vt:lpstr> Continue… </vt:lpstr>
      <vt:lpstr> Continue… </vt:lpstr>
      <vt:lpstr> Daugman function </vt:lpstr>
      <vt:lpstr> Continue… </vt:lpstr>
      <vt:lpstr> Continue… </vt:lpstr>
      <vt:lpstr>Example</vt:lpstr>
      <vt:lpstr> Continue… </vt:lpstr>
      <vt:lpstr> Continue… </vt:lpstr>
      <vt:lpstr> Iris Normalisation </vt:lpstr>
      <vt:lpstr>Visual steps of how daugman works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Daugman’s Algorithm</dc:title>
  <dc:creator>Rakshith rao</dc:creator>
  <cp:lastModifiedBy>Rakshith rao</cp:lastModifiedBy>
  <cp:revision>4</cp:revision>
  <dcterms:created xsi:type="dcterms:W3CDTF">2023-05-06T19:46:51Z</dcterms:created>
  <dcterms:modified xsi:type="dcterms:W3CDTF">2023-05-09T18:17:38Z</dcterms:modified>
</cp:coreProperties>
</file>