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7"/>
  </p:notesMasterIdLst>
  <p:handoutMasterIdLst>
    <p:handoutMasterId r:id="rId28"/>
  </p:handoutMasterIdLst>
  <p:sldIdLst>
    <p:sldId id="593" r:id="rId2"/>
    <p:sldId id="595" r:id="rId3"/>
    <p:sldId id="523" r:id="rId4"/>
    <p:sldId id="596" r:id="rId5"/>
    <p:sldId id="598" r:id="rId6"/>
    <p:sldId id="602" r:id="rId7"/>
    <p:sldId id="604" r:id="rId8"/>
    <p:sldId id="445" r:id="rId9"/>
    <p:sldId id="583" r:id="rId10"/>
    <p:sldId id="586" r:id="rId11"/>
    <p:sldId id="585" r:id="rId12"/>
    <p:sldId id="504" r:id="rId13"/>
    <p:sldId id="587" r:id="rId14"/>
    <p:sldId id="588" r:id="rId15"/>
    <p:sldId id="589" r:id="rId16"/>
    <p:sldId id="590" r:id="rId17"/>
    <p:sldId id="591" r:id="rId18"/>
    <p:sldId id="592" r:id="rId19"/>
    <p:sldId id="511" r:id="rId20"/>
    <p:sldId id="506" r:id="rId21"/>
    <p:sldId id="507" r:id="rId22"/>
    <p:sldId id="580" r:id="rId23"/>
    <p:sldId id="324" r:id="rId24"/>
    <p:sldId id="505" r:id="rId25"/>
    <p:sldId id="60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говор" id="{2E3B79AF-AB09-4142-852E-9872CB63DC7B}">
          <p14:sldIdLst>
            <p14:sldId id="593"/>
            <p14:sldId id="595"/>
            <p14:sldId id="523"/>
          </p14:sldIdLst>
        </p14:section>
        <p14:section name="Секция по подразбиране" id="{5DAEC22A-0A9C-4A68-9331-ADB2E20705F0}">
          <p14:sldIdLst>
            <p14:sldId id="596"/>
            <p14:sldId id="598"/>
            <p14:sldId id="602"/>
            <p14:sldId id="604"/>
          </p14:sldIdLst>
        </p14:section>
        <p14:section name="Задачи с цикли" id="{27F72008-8927-465A-B8ED-004565FAFB1D}">
          <p14:sldIdLst>
            <p14:sldId id="445"/>
            <p14:sldId id="583"/>
            <p14:sldId id="586"/>
            <p14:sldId id="585"/>
            <p14:sldId id="504"/>
            <p14:sldId id="587"/>
            <p14:sldId id="588"/>
            <p14:sldId id="589"/>
            <p14:sldId id="590"/>
            <p14:sldId id="591"/>
            <p14:sldId id="592"/>
            <p14:sldId id="511"/>
            <p14:sldId id="506"/>
            <p14:sldId id="507"/>
            <p14:sldId id="580"/>
            <p14:sldId id="324"/>
            <p14:sldId id="505"/>
            <p14:sldId id="6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 autoAdjust="0"/>
    <p:restoredTop sz="95214" autoAdjust="0"/>
  </p:normalViewPr>
  <p:slideViewPr>
    <p:cSldViewPr showGuides="1">
      <p:cViewPr varScale="1">
        <p:scale>
          <a:sx n="73" d="100"/>
          <a:sy n="73" d="100"/>
        </p:scale>
        <p:origin x="29" y="5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c631f8f2bba7ab5a" providerId="LiveId" clId="{D6D56308-01DE-4675-9A8E-4FE2C9FAA18C}"/>
    <pc:docChg chg="undo custSel addSld delSld modSld modSection">
      <pc:chgData name="" userId="c631f8f2bba7ab5a" providerId="LiveId" clId="{D6D56308-01DE-4675-9A8E-4FE2C9FAA18C}" dt="2020-04-14T09:57:25.523" v="174"/>
      <pc:docMkLst>
        <pc:docMk/>
      </pc:docMkLst>
      <pc:sldChg chg="modSp modAnim">
        <pc:chgData name="" userId="c631f8f2bba7ab5a" providerId="LiveId" clId="{D6D56308-01DE-4675-9A8E-4FE2C9FAA18C}" dt="2020-04-13T09:20:45.764" v="170"/>
        <pc:sldMkLst>
          <pc:docMk/>
          <pc:sldMk cId="3099492443" sldId="504"/>
        </pc:sldMkLst>
        <pc:spChg chg="mod">
          <ac:chgData name="" userId="c631f8f2bba7ab5a" providerId="LiveId" clId="{D6D56308-01DE-4675-9A8E-4FE2C9FAA18C}" dt="2020-04-09T09:34:42.212" v="105" actId="5793"/>
          <ac:spMkLst>
            <pc:docMk/>
            <pc:sldMk cId="3099492443" sldId="504"/>
            <ac:spMk id="3" creationId="{00000000-0000-0000-0000-000000000000}"/>
          </ac:spMkLst>
        </pc:spChg>
        <pc:spChg chg="mod">
          <ac:chgData name="" userId="c631f8f2bba7ab5a" providerId="LiveId" clId="{D6D56308-01DE-4675-9A8E-4FE2C9FAA18C}" dt="2020-04-09T09:33:50.281" v="87" actId="1076"/>
          <ac:spMkLst>
            <pc:docMk/>
            <pc:sldMk cId="3099492443" sldId="504"/>
            <ac:spMk id="4" creationId="{00000000-0000-0000-0000-000000000000}"/>
          </ac:spMkLst>
        </pc:spChg>
        <pc:spChg chg="mod">
          <ac:chgData name="" userId="c631f8f2bba7ab5a" providerId="LiveId" clId="{D6D56308-01DE-4675-9A8E-4FE2C9FAA18C}" dt="2020-04-09T09:35:05.886" v="110" actId="1076"/>
          <ac:spMkLst>
            <pc:docMk/>
            <pc:sldMk cId="3099492443" sldId="504"/>
            <ac:spMk id="9" creationId="{B3703295-4D20-44F3-A954-3C18A005127C}"/>
          </ac:spMkLst>
        </pc:spChg>
        <pc:spChg chg="mod">
          <ac:chgData name="" userId="c631f8f2bba7ab5a" providerId="LiveId" clId="{D6D56308-01DE-4675-9A8E-4FE2C9FAA18C}" dt="2020-04-09T09:34:47.414" v="106" actId="1076"/>
          <ac:spMkLst>
            <pc:docMk/>
            <pc:sldMk cId="3099492443" sldId="504"/>
            <ac:spMk id="10" creationId="{00000000-0000-0000-0000-000000000000}"/>
          </ac:spMkLst>
        </pc:spChg>
        <pc:spChg chg="mod">
          <ac:chgData name="" userId="c631f8f2bba7ab5a" providerId="LiveId" clId="{D6D56308-01DE-4675-9A8E-4FE2C9FAA18C}" dt="2020-04-09T09:34:56.023" v="109" actId="1076"/>
          <ac:spMkLst>
            <pc:docMk/>
            <pc:sldMk cId="3099492443" sldId="504"/>
            <ac:spMk id="11" creationId="{54A19267-E3CB-4A8E-9FC9-4B9A91BCE59A}"/>
          </ac:spMkLst>
        </pc:spChg>
        <pc:spChg chg="mod">
          <ac:chgData name="" userId="c631f8f2bba7ab5a" providerId="LiveId" clId="{D6D56308-01DE-4675-9A8E-4FE2C9FAA18C}" dt="2020-04-09T09:34:54.212" v="108" actId="1076"/>
          <ac:spMkLst>
            <pc:docMk/>
            <pc:sldMk cId="3099492443" sldId="504"/>
            <ac:spMk id="12" creationId="{9BC33AEF-F226-422C-8321-0B3D7BC04588}"/>
          </ac:spMkLst>
        </pc:spChg>
        <pc:spChg chg="mod">
          <ac:chgData name="" userId="c631f8f2bba7ab5a" providerId="LiveId" clId="{D6D56308-01DE-4675-9A8E-4FE2C9FAA18C}" dt="2020-04-09T09:33:50.281" v="87" actId="1076"/>
          <ac:spMkLst>
            <pc:docMk/>
            <pc:sldMk cId="3099492443" sldId="504"/>
            <ac:spMk id="13" creationId="{FF7445A4-287E-4316-80F7-045CF1EC6B1A}"/>
          </ac:spMkLst>
        </pc:spChg>
        <pc:picChg chg="mod">
          <ac:chgData name="" userId="c631f8f2bba7ab5a" providerId="LiveId" clId="{D6D56308-01DE-4675-9A8E-4FE2C9FAA18C}" dt="2020-04-09T09:34:22.938" v="93" actId="1076"/>
          <ac:picMkLst>
            <pc:docMk/>
            <pc:sldMk cId="3099492443" sldId="504"/>
            <ac:picMk id="16" creationId="{996868F5-E5DA-48C7-AAB9-4C3CB064E872}"/>
          </ac:picMkLst>
        </pc:picChg>
        <pc:picChg chg="mod">
          <ac:chgData name="" userId="c631f8f2bba7ab5a" providerId="LiveId" clId="{D6D56308-01DE-4675-9A8E-4FE2C9FAA18C}" dt="2020-04-09T09:33:57.545" v="88" actId="1076"/>
          <ac:picMkLst>
            <pc:docMk/>
            <pc:sldMk cId="3099492443" sldId="504"/>
            <ac:picMk id="17" creationId="{4392E31D-8CAB-4787-A9C8-06F8BAC7D1DD}"/>
          </ac:picMkLst>
        </pc:picChg>
      </pc:sldChg>
      <pc:sldChg chg="modAnim">
        <pc:chgData name="" userId="c631f8f2bba7ab5a" providerId="LiveId" clId="{D6D56308-01DE-4675-9A8E-4FE2C9FAA18C}" dt="2020-04-09T09:41:13.820" v="157"/>
        <pc:sldMkLst>
          <pc:docMk/>
          <pc:sldMk cId="489619539" sldId="506"/>
        </pc:sldMkLst>
      </pc:sldChg>
      <pc:sldChg chg="modAnim">
        <pc:chgData name="" userId="c631f8f2bba7ab5a" providerId="LiveId" clId="{D6D56308-01DE-4675-9A8E-4FE2C9FAA18C}" dt="2020-04-09T09:41:27.749" v="158"/>
        <pc:sldMkLst>
          <pc:docMk/>
          <pc:sldMk cId="1541603124" sldId="507"/>
        </pc:sldMkLst>
      </pc:sldChg>
      <pc:sldChg chg="modSp modAnim">
        <pc:chgData name="" userId="c631f8f2bba7ab5a" providerId="LiveId" clId="{D6D56308-01DE-4675-9A8E-4FE2C9FAA18C}" dt="2020-04-13T09:21:35.945" v="173" actId="207"/>
        <pc:sldMkLst>
          <pc:docMk/>
          <pc:sldMk cId="2028275547" sldId="511"/>
        </pc:sldMkLst>
        <pc:spChg chg="mod">
          <ac:chgData name="" userId="c631f8f2bba7ab5a" providerId="LiveId" clId="{D6D56308-01DE-4675-9A8E-4FE2C9FAA18C}" dt="2020-04-13T09:21:35.945" v="173" actId="207"/>
          <ac:spMkLst>
            <pc:docMk/>
            <pc:sldMk cId="2028275547" sldId="511"/>
            <ac:spMk id="9" creationId="{00000000-0000-0000-0000-000000000000}"/>
          </ac:spMkLst>
        </pc:spChg>
      </pc:sldChg>
      <pc:sldChg chg="addSp delSp">
        <pc:chgData name="" userId="c631f8f2bba7ab5a" providerId="LiveId" clId="{D6D56308-01DE-4675-9A8E-4FE2C9FAA18C}" dt="2020-04-09T09:28:28.760" v="7"/>
        <pc:sldMkLst>
          <pc:docMk/>
          <pc:sldMk cId="1522608768" sldId="523"/>
        </pc:sldMkLst>
        <pc:picChg chg="add del">
          <ac:chgData name="" userId="c631f8f2bba7ab5a" providerId="LiveId" clId="{D6D56308-01DE-4675-9A8E-4FE2C9FAA18C}" dt="2020-04-09T09:28:26.540" v="5"/>
          <ac:picMkLst>
            <pc:docMk/>
            <pc:sldMk cId="1522608768" sldId="523"/>
            <ac:picMk id="4" creationId="{8672C2B2-F3A5-4DA1-B58B-62A903AEDB21}"/>
          </ac:picMkLst>
        </pc:picChg>
        <pc:picChg chg="add">
          <ac:chgData name="" userId="c631f8f2bba7ab5a" providerId="LiveId" clId="{D6D56308-01DE-4675-9A8E-4FE2C9FAA18C}" dt="2020-04-09T09:28:28.760" v="7"/>
          <ac:picMkLst>
            <pc:docMk/>
            <pc:sldMk cId="1522608768" sldId="523"/>
            <ac:picMk id="5" creationId="{8EC522B8-BBE1-4A94-B084-B549F5632EDD}"/>
          </ac:picMkLst>
        </pc:picChg>
        <pc:picChg chg="del">
          <ac:chgData name="" userId="c631f8f2bba7ab5a" providerId="LiveId" clId="{D6D56308-01DE-4675-9A8E-4FE2C9FAA18C}" dt="2020-04-09T09:28:27.595" v="6" actId="478"/>
          <ac:picMkLst>
            <pc:docMk/>
            <pc:sldMk cId="1522608768" sldId="523"/>
            <ac:picMk id="1026" creationId="{933A1FEE-0D74-4291-9197-45C891F6CF1E}"/>
          </ac:picMkLst>
        </pc:picChg>
      </pc:sldChg>
      <pc:sldChg chg="add">
        <pc:chgData name="" userId="c631f8f2bba7ab5a" providerId="LiveId" clId="{D6D56308-01DE-4675-9A8E-4FE2C9FAA18C}" dt="2020-04-14T09:57:25.523" v="174"/>
        <pc:sldMkLst>
          <pc:docMk/>
          <pc:sldMk cId="2690989533" sldId="580"/>
        </pc:sldMkLst>
      </pc:sldChg>
      <pc:sldChg chg="modAnim">
        <pc:chgData name="" userId="c631f8f2bba7ab5a" providerId="LiveId" clId="{D6D56308-01DE-4675-9A8E-4FE2C9FAA18C}" dt="2020-04-09T09:32:46.806" v="73"/>
        <pc:sldMkLst>
          <pc:docMk/>
          <pc:sldMk cId="892341883" sldId="583"/>
        </pc:sldMkLst>
      </pc:sldChg>
      <pc:sldChg chg="modSp">
        <pc:chgData name="" userId="c631f8f2bba7ab5a" providerId="LiveId" clId="{D6D56308-01DE-4675-9A8E-4FE2C9FAA18C}" dt="2020-04-09T09:33:24.608" v="82" actId="14100"/>
        <pc:sldMkLst>
          <pc:docMk/>
          <pc:sldMk cId="2538328444" sldId="585"/>
        </pc:sldMkLst>
        <pc:spChg chg="mod">
          <ac:chgData name="" userId="c631f8f2bba7ab5a" providerId="LiveId" clId="{D6D56308-01DE-4675-9A8E-4FE2C9FAA18C}" dt="2020-04-09T09:33:18.924" v="81" actId="1076"/>
          <ac:spMkLst>
            <pc:docMk/>
            <pc:sldMk cId="2538328444" sldId="585"/>
            <ac:spMk id="7" creationId="{1C744686-354B-4B30-B44C-7790A869E65D}"/>
          </ac:spMkLst>
        </pc:spChg>
        <pc:picChg chg="mod">
          <ac:chgData name="" userId="c631f8f2bba7ab5a" providerId="LiveId" clId="{D6D56308-01DE-4675-9A8E-4FE2C9FAA18C}" dt="2020-04-09T09:33:24.608" v="82" actId="14100"/>
          <ac:picMkLst>
            <pc:docMk/>
            <pc:sldMk cId="2538328444" sldId="585"/>
            <ac:picMk id="9" creationId="{D67EDB40-5182-4BED-A980-1BD3C547AE71}"/>
          </ac:picMkLst>
        </pc:picChg>
      </pc:sldChg>
      <pc:sldChg chg="modSp">
        <pc:chgData name="" userId="c631f8f2bba7ab5a" providerId="LiveId" clId="{D6D56308-01DE-4675-9A8E-4FE2C9FAA18C}" dt="2020-04-09T09:36:49.243" v="126" actId="1076"/>
        <pc:sldMkLst>
          <pc:docMk/>
          <pc:sldMk cId="692174358" sldId="587"/>
        </pc:sldMkLst>
        <pc:picChg chg="mod">
          <ac:chgData name="" userId="c631f8f2bba7ab5a" providerId="LiveId" clId="{D6D56308-01DE-4675-9A8E-4FE2C9FAA18C}" dt="2020-04-09T09:36:42.015" v="125" actId="1076"/>
          <ac:picMkLst>
            <pc:docMk/>
            <pc:sldMk cId="692174358" sldId="587"/>
            <ac:picMk id="6" creationId="{DD4C9B36-BC30-45C1-B6FB-8FE9FFAE780D}"/>
          </ac:picMkLst>
        </pc:picChg>
        <pc:picChg chg="mod">
          <ac:chgData name="" userId="c631f8f2bba7ab5a" providerId="LiveId" clId="{D6D56308-01DE-4675-9A8E-4FE2C9FAA18C}" dt="2020-04-09T09:36:49.243" v="126" actId="1076"/>
          <ac:picMkLst>
            <pc:docMk/>
            <pc:sldMk cId="692174358" sldId="587"/>
            <ac:picMk id="1030" creationId="{EB61D225-B229-41B9-A212-11C2BFE90DF2}"/>
          </ac:picMkLst>
        </pc:picChg>
      </pc:sldChg>
      <pc:sldChg chg="modSp">
        <pc:chgData name="" userId="c631f8f2bba7ab5a" providerId="LiveId" clId="{D6D56308-01DE-4675-9A8E-4FE2C9FAA18C}" dt="2020-04-09T09:37:14.220" v="133" actId="1076"/>
        <pc:sldMkLst>
          <pc:docMk/>
          <pc:sldMk cId="2739476600" sldId="588"/>
        </pc:sldMkLst>
        <pc:spChg chg="mod">
          <ac:chgData name="" userId="c631f8f2bba7ab5a" providerId="LiveId" clId="{D6D56308-01DE-4675-9A8E-4FE2C9FAA18C}" dt="2020-04-09T09:37:14.220" v="133" actId="1076"/>
          <ac:spMkLst>
            <pc:docMk/>
            <pc:sldMk cId="2739476600" sldId="588"/>
            <ac:spMk id="7" creationId="{CF210768-BF89-40E5-8117-50B61D8E1C8D}"/>
          </ac:spMkLst>
        </pc:spChg>
      </pc:sldChg>
      <pc:sldChg chg="modAnim">
        <pc:chgData name="" userId="c631f8f2bba7ab5a" providerId="LiveId" clId="{D6D56308-01DE-4675-9A8E-4FE2C9FAA18C}" dt="2020-04-09T09:37:57.538" v="134"/>
        <pc:sldMkLst>
          <pc:docMk/>
          <pc:sldMk cId="3983104381" sldId="589"/>
        </pc:sldMkLst>
      </pc:sldChg>
      <pc:sldChg chg="modSp modAnim">
        <pc:chgData name="" userId="c631f8f2bba7ab5a" providerId="LiveId" clId="{D6D56308-01DE-4675-9A8E-4FE2C9FAA18C}" dt="2020-04-13T09:21:10.196" v="171"/>
        <pc:sldMkLst>
          <pc:docMk/>
          <pc:sldMk cId="252503497" sldId="590"/>
        </pc:sldMkLst>
        <pc:spChg chg="mod">
          <ac:chgData name="" userId="c631f8f2bba7ab5a" providerId="LiveId" clId="{D6D56308-01DE-4675-9A8E-4FE2C9FAA18C}" dt="2020-04-09T09:38:51.839" v="140" actId="255"/>
          <ac:spMkLst>
            <pc:docMk/>
            <pc:sldMk cId="252503497" sldId="590"/>
            <ac:spMk id="9" creationId="{00000000-0000-0000-0000-000000000000}"/>
          </ac:spMkLst>
        </pc:spChg>
      </pc:sldChg>
      <pc:sldChg chg="modSp">
        <pc:chgData name="" userId="c631f8f2bba7ab5a" providerId="LiveId" clId="{D6D56308-01DE-4675-9A8E-4FE2C9FAA18C}" dt="2020-04-09T09:39:58.762" v="150" actId="403"/>
        <pc:sldMkLst>
          <pc:docMk/>
          <pc:sldMk cId="3266662585" sldId="591"/>
        </pc:sldMkLst>
        <pc:spChg chg="mod">
          <ac:chgData name="" userId="c631f8f2bba7ab5a" providerId="LiveId" clId="{D6D56308-01DE-4675-9A8E-4FE2C9FAA18C}" dt="2020-04-09T09:39:58.762" v="150" actId="403"/>
          <ac:spMkLst>
            <pc:docMk/>
            <pc:sldMk cId="3266662585" sldId="591"/>
            <ac:spMk id="9" creationId="{00000000-0000-0000-0000-000000000000}"/>
          </ac:spMkLst>
        </pc:spChg>
        <pc:spChg chg="mod">
          <ac:chgData name="" userId="c631f8f2bba7ab5a" providerId="LiveId" clId="{D6D56308-01DE-4675-9A8E-4FE2C9FAA18C}" dt="2020-04-09T09:39:41.802" v="147" actId="403"/>
          <ac:spMkLst>
            <pc:docMk/>
            <pc:sldMk cId="3266662585" sldId="591"/>
            <ac:spMk id="12" creationId="{00000000-0000-0000-0000-000000000000}"/>
          </ac:spMkLst>
        </pc:spChg>
        <pc:spChg chg="mod">
          <ac:chgData name="" userId="c631f8f2bba7ab5a" providerId="LiveId" clId="{D6D56308-01DE-4675-9A8E-4FE2C9FAA18C}" dt="2020-04-09T09:39:30.630" v="145" actId="14100"/>
          <ac:spMkLst>
            <pc:docMk/>
            <pc:sldMk cId="3266662585" sldId="591"/>
            <ac:spMk id="14" creationId="{00000000-0000-0000-0000-000000000000}"/>
          </ac:spMkLst>
        </pc:spChg>
        <pc:spChg chg="mod">
          <ac:chgData name="" userId="c631f8f2bba7ab5a" providerId="LiveId" clId="{D6D56308-01DE-4675-9A8E-4FE2C9FAA18C}" dt="2020-04-09T09:39:51.842" v="149" actId="403"/>
          <ac:spMkLst>
            <pc:docMk/>
            <pc:sldMk cId="3266662585" sldId="591"/>
            <ac:spMk id="17" creationId="{00000000-0000-0000-0000-000000000000}"/>
          </ac:spMkLst>
        </pc:spChg>
        <pc:spChg chg="mod">
          <ac:chgData name="" userId="c631f8f2bba7ab5a" providerId="LiveId" clId="{D6D56308-01DE-4675-9A8E-4FE2C9FAA18C}" dt="2020-04-09T09:39:15.686" v="142" actId="403"/>
          <ac:spMkLst>
            <pc:docMk/>
            <pc:sldMk cId="3266662585" sldId="591"/>
            <ac:spMk id="19" creationId="{00000000-0000-0000-0000-000000000000}"/>
          </ac:spMkLst>
        </pc:spChg>
      </pc:sldChg>
      <pc:sldChg chg="addSp delSp modSp delAnim modAnim">
        <pc:chgData name="" userId="c631f8f2bba7ab5a" providerId="LiveId" clId="{D6D56308-01DE-4675-9A8E-4FE2C9FAA18C}" dt="2020-04-13T09:21:17.307" v="172"/>
        <pc:sldMkLst>
          <pc:docMk/>
          <pc:sldMk cId="4167657997" sldId="592"/>
        </pc:sldMkLst>
        <pc:spChg chg="add del mod">
          <ac:chgData name="" userId="c631f8f2bba7ab5a" providerId="LiveId" clId="{D6D56308-01DE-4675-9A8E-4FE2C9FAA18C}" dt="2020-04-09T09:40:07.962" v="152" actId="478"/>
          <ac:spMkLst>
            <pc:docMk/>
            <pc:sldMk cId="4167657997" sldId="592"/>
            <ac:spMk id="11" creationId="{A99AADC6-6896-4386-9A8E-F7E273E13BD8}"/>
          </ac:spMkLst>
        </pc:spChg>
      </pc:sldChg>
      <pc:sldChg chg="modSp">
        <pc:chgData name="" userId="c631f8f2bba7ab5a" providerId="LiveId" clId="{D6D56308-01DE-4675-9A8E-4FE2C9FAA18C}" dt="2020-04-09T09:27:48.512" v="1" actId="1076"/>
        <pc:sldMkLst>
          <pc:docMk/>
          <pc:sldMk cId="1863550535" sldId="593"/>
        </pc:sldMkLst>
        <pc:grpChg chg="mod">
          <ac:chgData name="" userId="c631f8f2bba7ab5a" providerId="LiveId" clId="{D6D56308-01DE-4675-9A8E-4FE2C9FAA18C}" dt="2020-04-09T09:27:48.512" v="1" actId="1076"/>
          <ac:grpSpMkLst>
            <pc:docMk/>
            <pc:sldMk cId="1863550535" sldId="593"/>
            <ac:grpSpMk id="2" creationId="{7304095C-79E7-4CBC-9917-91F2847430BB}"/>
          </ac:grpSpMkLst>
        </pc:grpChg>
      </pc:sldChg>
      <pc:sldChg chg="delSp modSp modAnim">
        <pc:chgData name="" userId="c631f8f2bba7ab5a" providerId="LiveId" clId="{D6D56308-01DE-4675-9A8E-4FE2C9FAA18C}" dt="2020-04-13T09:20:01.301" v="165" actId="14100"/>
        <pc:sldMkLst>
          <pc:docMk/>
          <pc:sldMk cId="404696330" sldId="595"/>
        </pc:sldMkLst>
        <pc:spChg chg="mod">
          <ac:chgData name="" userId="c631f8f2bba7ab5a" providerId="LiveId" clId="{D6D56308-01DE-4675-9A8E-4FE2C9FAA18C}" dt="2020-04-13T09:20:01.301" v="165" actId="14100"/>
          <ac:spMkLst>
            <pc:docMk/>
            <pc:sldMk cId="404696330" sldId="595"/>
            <ac:spMk id="444419" creationId="{00000000-0000-0000-0000-000000000000}"/>
          </ac:spMkLst>
        </pc:spChg>
        <pc:picChg chg="del">
          <ac:chgData name="" userId="c631f8f2bba7ab5a" providerId="LiveId" clId="{D6D56308-01DE-4675-9A8E-4FE2C9FAA18C}" dt="2020-04-13T09:19:32.843" v="162" actId="478"/>
          <ac:picMkLst>
            <pc:docMk/>
            <pc:sldMk cId="404696330" sldId="595"/>
            <ac:picMk id="4" creationId="{00000000-0000-0000-0000-000000000000}"/>
          </ac:picMkLst>
        </pc:picChg>
      </pc:sldChg>
      <pc:sldChg chg="modSp modAnim">
        <pc:chgData name="" userId="c631f8f2bba7ab5a" providerId="LiveId" clId="{D6D56308-01DE-4675-9A8E-4FE2C9FAA18C}" dt="2020-04-09T09:29:14.055" v="17"/>
        <pc:sldMkLst>
          <pc:docMk/>
          <pc:sldMk cId="2944181559" sldId="596"/>
        </pc:sldMkLst>
        <pc:spChg chg="mod">
          <ac:chgData name="" userId="c631f8f2bba7ab5a" providerId="LiveId" clId="{D6D56308-01DE-4675-9A8E-4FE2C9FAA18C}" dt="2020-04-09T09:28:42.694" v="9" actId="5793"/>
          <ac:spMkLst>
            <pc:docMk/>
            <pc:sldMk cId="2944181559" sldId="596"/>
            <ac:spMk id="9" creationId="{95383082-8613-4F76-B9D3-514B71488D80}"/>
          </ac:spMkLst>
        </pc:spChg>
        <pc:spChg chg="mod">
          <ac:chgData name="" userId="c631f8f2bba7ab5a" providerId="LiveId" clId="{D6D56308-01DE-4675-9A8E-4FE2C9FAA18C}" dt="2020-04-09T09:28:52.995" v="13" actId="403"/>
          <ac:spMkLst>
            <pc:docMk/>
            <pc:sldMk cId="2944181559" sldId="596"/>
            <ac:spMk id="10" creationId="{C0C63803-9C95-487B-B660-EDF01426E51D}"/>
          </ac:spMkLst>
        </pc:spChg>
        <pc:grpChg chg="mod">
          <ac:chgData name="" userId="c631f8f2bba7ab5a" providerId="LiveId" clId="{D6D56308-01DE-4675-9A8E-4FE2C9FAA18C}" dt="2020-04-09T09:29:01.942" v="15" actId="1076"/>
          <ac:grpSpMkLst>
            <pc:docMk/>
            <pc:sldMk cId="2944181559" sldId="596"/>
            <ac:grpSpMk id="6" creationId="{AE6A1D6A-A1D4-4185-94E0-BD06FBFEA04C}"/>
          </ac:grpSpMkLst>
        </pc:grpChg>
        <pc:grpChg chg="mod">
          <ac:chgData name="" userId="c631f8f2bba7ab5a" providerId="LiveId" clId="{D6D56308-01DE-4675-9A8E-4FE2C9FAA18C}" dt="2020-04-09T09:29:06.379" v="16" actId="1076"/>
          <ac:grpSpMkLst>
            <pc:docMk/>
            <pc:sldMk cId="2944181559" sldId="596"/>
            <ac:grpSpMk id="12" creationId="{5A309E37-E2B9-414A-B29A-6FBF8B960C4F}"/>
          </ac:grpSpMkLst>
        </pc:grpChg>
        <pc:grpChg chg="mod">
          <ac:chgData name="" userId="c631f8f2bba7ab5a" providerId="LiveId" clId="{D6D56308-01DE-4675-9A8E-4FE2C9FAA18C}" dt="2020-04-09T09:28:58.986" v="14" actId="1076"/>
          <ac:grpSpMkLst>
            <pc:docMk/>
            <pc:sldMk cId="2944181559" sldId="596"/>
            <ac:grpSpMk id="15" creationId="{56C13EED-B490-48BB-B5E6-BD0EA6ACE9C4}"/>
          </ac:grpSpMkLst>
        </pc:grpChg>
      </pc:sldChg>
      <pc:sldChg chg="modSp modAnim">
        <pc:chgData name="" userId="c631f8f2bba7ab5a" providerId="LiveId" clId="{D6D56308-01DE-4675-9A8E-4FE2C9FAA18C}" dt="2020-04-09T09:30:11.314" v="32" actId="1076"/>
        <pc:sldMkLst>
          <pc:docMk/>
          <pc:sldMk cId="1743610092" sldId="598"/>
        </pc:sldMkLst>
        <pc:spChg chg="mod">
          <ac:chgData name="" userId="c631f8f2bba7ab5a" providerId="LiveId" clId="{D6D56308-01DE-4675-9A8E-4FE2C9FAA18C}" dt="2020-04-09T09:29:47.235" v="22" actId="207"/>
          <ac:spMkLst>
            <pc:docMk/>
            <pc:sldMk cId="1743610092" sldId="598"/>
            <ac:spMk id="9" creationId="{95383082-8613-4F76-B9D3-514B71488D80}"/>
          </ac:spMkLst>
        </pc:spChg>
        <pc:spChg chg="mod">
          <ac:chgData name="" userId="c631f8f2bba7ab5a" providerId="LiveId" clId="{D6D56308-01DE-4675-9A8E-4FE2C9FAA18C}" dt="2020-04-09T09:29:57.729" v="27" actId="404"/>
          <ac:spMkLst>
            <pc:docMk/>
            <pc:sldMk cId="1743610092" sldId="598"/>
            <ac:spMk id="10" creationId="{C0C63803-9C95-487B-B660-EDF01426E51D}"/>
          </ac:spMkLst>
        </pc:spChg>
        <pc:grpChg chg="mod">
          <ac:chgData name="" userId="c631f8f2bba7ab5a" providerId="LiveId" clId="{D6D56308-01DE-4675-9A8E-4FE2C9FAA18C}" dt="2020-04-09T09:30:11.314" v="32" actId="1076"/>
          <ac:grpSpMkLst>
            <pc:docMk/>
            <pc:sldMk cId="1743610092" sldId="598"/>
            <ac:grpSpMk id="3" creationId="{BF86B02D-4D4C-480C-AD46-CCEF1FA5684A}"/>
          </ac:grpSpMkLst>
        </pc:grpChg>
        <pc:grpChg chg="mod">
          <ac:chgData name="" userId="c631f8f2bba7ab5a" providerId="LiveId" clId="{D6D56308-01DE-4675-9A8E-4FE2C9FAA18C}" dt="2020-04-09T09:30:08.350" v="30" actId="1076"/>
          <ac:grpSpMkLst>
            <pc:docMk/>
            <pc:sldMk cId="1743610092" sldId="598"/>
            <ac:grpSpMk id="6" creationId="{AE6A1D6A-A1D4-4185-94E0-BD06FBFEA04C}"/>
          </ac:grpSpMkLst>
        </pc:grpChg>
        <pc:grpChg chg="mod">
          <ac:chgData name="" userId="c631f8f2bba7ab5a" providerId="LiveId" clId="{D6D56308-01DE-4675-9A8E-4FE2C9FAA18C}" dt="2020-04-09T09:30:03.380" v="28" actId="1076"/>
          <ac:grpSpMkLst>
            <pc:docMk/>
            <pc:sldMk cId="1743610092" sldId="598"/>
            <ac:grpSpMk id="12" creationId="{5A309E37-E2B9-414A-B29A-6FBF8B960C4F}"/>
          </ac:grpSpMkLst>
        </pc:grpChg>
        <pc:grpChg chg="mod">
          <ac:chgData name="" userId="c631f8f2bba7ab5a" providerId="LiveId" clId="{D6D56308-01DE-4675-9A8E-4FE2C9FAA18C}" dt="2020-04-09T09:30:06.254" v="29" actId="1076"/>
          <ac:grpSpMkLst>
            <pc:docMk/>
            <pc:sldMk cId="1743610092" sldId="598"/>
            <ac:grpSpMk id="15" creationId="{56C13EED-B490-48BB-B5E6-BD0EA6ACE9C4}"/>
          </ac:grpSpMkLst>
        </pc:grpChg>
      </pc:sldChg>
      <pc:sldChg chg="modSp modAnim">
        <pc:chgData name="" userId="c631f8f2bba7ab5a" providerId="LiveId" clId="{D6D56308-01DE-4675-9A8E-4FE2C9FAA18C}" dt="2020-04-13T09:20:27.380" v="166"/>
        <pc:sldMkLst>
          <pc:docMk/>
          <pc:sldMk cId="2565268475" sldId="600"/>
        </pc:sldMkLst>
        <pc:spChg chg="mod">
          <ac:chgData name="" userId="c631f8f2bba7ab5a" providerId="LiveId" clId="{D6D56308-01DE-4675-9A8E-4FE2C9FAA18C}" dt="2020-04-09T09:30:23.185" v="33" actId="207"/>
          <ac:spMkLst>
            <pc:docMk/>
            <pc:sldMk cId="2565268475" sldId="600"/>
            <ac:spMk id="9" creationId="{95383082-8613-4F76-B9D3-514B71488D80}"/>
          </ac:spMkLst>
        </pc:spChg>
        <pc:spChg chg="mod">
          <ac:chgData name="" userId="c631f8f2bba7ab5a" providerId="LiveId" clId="{D6D56308-01DE-4675-9A8E-4FE2C9FAA18C}" dt="2020-04-09T09:31:25.081" v="52" actId="404"/>
          <ac:spMkLst>
            <pc:docMk/>
            <pc:sldMk cId="2565268475" sldId="600"/>
            <ac:spMk id="10" creationId="{C0C63803-9C95-487B-B660-EDF01426E51D}"/>
          </ac:spMkLst>
        </pc:spChg>
        <pc:grpChg chg="mod">
          <ac:chgData name="" userId="c631f8f2bba7ab5a" providerId="LiveId" clId="{D6D56308-01DE-4675-9A8E-4FE2C9FAA18C}" dt="2020-04-09T09:30:40.334" v="40" actId="1076"/>
          <ac:grpSpMkLst>
            <pc:docMk/>
            <pc:sldMk cId="2565268475" sldId="600"/>
            <ac:grpSpMk id="17" creationId="{C40F4395-F3CD-4839-B521-D25FEADFA98B}"/>
          </ac:grpSpMkLst>
        </pc:grpChg>
        <pc:grpChg chg="mod">
          <ac:chgData name="" userId="c631f8f2bba7ab5a" providerId="LiveId" clId="{D6D56308-01DE-4675-9A8E-4FE2C9FAA18C}" dt="2020-04-09T09:30:35.053" v="38" actId="1076"/>
          <ac:grpSpMkLst>
            <pc:docMk/>
            <pc:sldMk cId="2565268475" sldId="600"/>
            <ac:grpSpMk id="18" creationId="{4B2D9BF5-3606-40BC-9C72-63575C76D63C}"/>
          </ac:grpSpMkLst>
        </pc:grpChg>
        <pc:grpChg chg="mod">
          <ac:chgData name="" userId="c631f8f2bba7ab5a" providerId="LiveId" clId="{D6D56308-01DE-4675-9A8E-4FE2C9FAA18C}" dt="2020-04-09T09:30:36.923" v="39" actId="1076"/>
          <ac:grpSpMkLst>
            <pc:docMk/>
            <pc:sldMk cId="2565268475" sldId="600"/>
            <ac:grpSpMk id="25" creationId="{6A37FCC3-68D0-4E88-A413-0F04A87AFEE4}"/>
          </ac:grpSpMkLst>
        </pc:grpChg>
      </pc:sldChg>
      <pc:sldChg chg="modSp modAnim">
        <pc:chgData name="" userId="c631f8f2bba7ab5a" providerId="LiveId" clId="{D6D56308-01DE-4675-9A8E-4FE2C9FAA18C}" dt="2020-04-09T09:31:30.159" v="53" actId="404"/>
        <pc:sldMkLst>
          <pc:docMk/>
          <pc:sldMk cId="2656802506" sldId="602"/>
        </pc:sldMkLst>
        <pc:spChg chg="mod">
          <ac:chgData name="" userId="c631f8f2bba7ab5a" providerId="LiveId" clId="{D6D56308-01DE-4675-9A8E-4FE2C9FAA18C}" dt="2020-04-09T09:30:47.130" v="41" actId="207"/>
          <ac:spMkLst>
            <pc:docMk/>
            <pc:sldMk cId="2656802506" sldId="602"/>
            <ac:spMk id="9" creationId="{95383082-8613-4F76-B9D3-514B71488D80}"/>
          </ac:spMkLst>
        </pc:spChg>
        <pc:spChg chg="mod">
          <ac:chgData name="" userId="c631f8f2bba7ab5a" providerId="LiveId" clId="{D6D56308-01DE-4675-9A8E-4FE2C9FAA18C}" dt="2020-04-09T09:31:30.159" v="53" actId="404"/>
          <ac:spMkLst>
            <pc:docMk/>
            <pc:sldMk cId="2656802506" sldId="602"/>
            <ac:spMk id="10" creationId="{C0C63803-9C95-487B-B660-EDF01426E51D}"/>
          </ac:spMkLst>
        </pc:spChg>
      </pc:sldChg>
      <pc:sldChg chg="modSp modAnim">
        <pc:chgData name="" userId="c631f8f2bba7ab5a" providerId="LiveId" clId="{D6D56308-01DE-4675-9A8E-4FE2C9FAA18C}" dt="2020-04-09T09:32:16.871" v="72"/>
        <pc:sldMkLst>
          <pc:docMk/>
          <pc:sldMk cId="1659850380" sldId="604"/>
        </pc:sldMkLst>
        <pc:spChg chg="mod">
          <ac:chgData name="" userId="c631f8f2bba7ab5a" providerId="LiveId" clId="{D6D56308-01DE-4675-9A8E-4FE2C9FAA18C}" dt="2020-04-09T09:32:06.572" v="67" actId="1076"/>
          <ac:spMkLst>
            <pc:docMk/>
            <pc:sldMk cId="1659850380" sldId="604"/>
            <ac:spMk id="10" creationId="{C0C63803-9C95-487B-B660-EDF01426E51D}"/>
          </ac:spMkLst>
        </pc:spChg>
        <pc:grpChg chg="mod">
          <ac:chgData name="" userId="c631f8f2bba7ab5a" providerId="LiveId" clId="{D6D56308-01DE-4675-9A8E-4FE2C9FAA18C}" dt="2020-04-09T09:32:13.403" v="70" actId="1076"/>
          <ac:grpSpMkLst>
            <pc:docMk/>
            <pc:sldMk cId="1659850380" sldId="604"/>
            <ac:grpSpMk id="18" creationId="{4B2D9BF5-3606-40BC-9C72-63575C76D63C}"/>
          </ac:grpSpMkLst>
        </pc:grpChg>
        <pc:grpChg chg="mod">
          <ac:chgData name="" userId="c631f8f2bba7ab5a" providerId="LiveId" clId="{D6D56308-01DE-4675-9A8E-4FE2C9FAA18C}" dt="2020-04-09T09:32:11.242" v="69" actId="1076"/>
          <ac:grpSpMkLst>
            <pc:docMk/>
            <pc:sldMk cId="1659850380" sldId="604"/>
            <ac:grpSpMk id="22" creationId="{263B933C-4BA7-483C-A696-93986F648407}"/>
          </ac:grpSpMkLst>
        </pc:grpChg>
        <pc:grpChg chg="mod">
          <ac:chgData name="" userId="c631f8f2bba7ab5a" providerId="LiveId" clId="{D6D56308-01DE-4675-9A8E-4FE2C9FAA18C}" dt="2020-04-09T09:32:15.419" v="71" actId="1076"/>
          <ac:grpSpMkLst>
            <pc:docMk/>
            <pc:sldMk cId="1659850380" sldId="604"/>
            <ac:grpSpMk id="25" creationId="{6A37FCC3-68D0-4E88-A413-0F04A87AFEE4}"/>
          </ac:grpSpMkLst>
        </pc:grpChg>
        <pc:grpChg chg="mod">
          <ac:chgData name="" userId="c631f8f2bba7ab5a" providerId="LiveId" clId="{D6D56308-01DE-4675-9A8E-4FE2C9FAA18C}" dt="2020-04-09T09:32:09.731" v="68" actId="1076"/>
          <ac:grpSpMkLst>
            <pc:docMk/>
            <pc:sldMk cId="1659850380" sldId="604"/>
            <ac:grpSpMk id="28" creationId="{6E2DBDB2-22D1-4578-AB8F-029FBF9A1CAB}"/>
          </ac:grpSpMkLst>
        </pc:grpChg>
      </pc:sldChg>
    </pc:docChg>
  </pc:docChgLst>
  <pc:docChgLst>
    <pc:chgData userId="c631f8f2bba7ab5a" providerId="LiveId" clId="{EFEB6CA0-4768-4525-9633-D29D1307B596}"/>
    <pc:docChg chg="modSld">
      <pc:chgData name="" userId="c631f8f2bba7ab5a" providerId="LiveId" clId="{EFEB6CA0-4768-4525-9633-D29D1307B596}" dt="2020-04-21T07:41:03.922" v="0"/>
      <pc:docMkLst>
        <pc:docMk/>
      </pc:docMkLst>
      <pc:sldChg chg="modAnim">
        <pc:chgData name="" userId="c631f8f2bba7ab5a" providerId="LiveId" clId="{EFEB6CA0-4768-4525-9633-D29D1307B596}" dt="2020-04-21T07:41:03.922" v="0"/>
        <pc:sldMkLst>
          <pc:docMk/>
          <pc:sldMk cId="2690989533" sldId="58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12.5.2023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5/12/2023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7007F7D-8F8B-410B-B849-710ADD89CD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7481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B656F34-8BEB-4AE5-A11E-A2C3D6106C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55735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DA0DB8F-B633-4799-9A2B-D7590F6ED1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3033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8104130-2167-4113-98D7-CA96F4A34F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47934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en-BG" smtClean="0"/>
              <a:t>23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201445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690132C-19D3-4E23-9155-A69D0F285F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74837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D89B3E4-81FC-42B1-AA04-EB73A2DC91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45036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en-BG" smtClean="0"/>
              <a:t>05/12/2023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428449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sv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2920" y="1127351"/>
            <a:ext cx="10962447" cy="882654"/>
          </a:xfrm>
        </p:spPr>
        <p:txBody>
          <a:bodyPr>
            <a:normAutofit/>
          </a:bodyPr>
          <a:lstStyle/>
          <a:p>
            <a:r>
              <a:rPr lang="bg-BG" dirty="0"/>
              <a:t>По-сложни задачи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2920" y="325161"/>
            <a:ext cx="10962447" cy="882654"/>
          </a:xfrm>
        </p:spPr>
        <p:txBody>
          <a:bodyPr>
            <a:normAutofit/>
          </a:bodyPr>
          <a:lstStyle/>
          <a:p>
            <a:r>
              <a:rPr lang="bg-BG" dirty="0"/>
              <a:t>Работа с вложени цикли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62920" y="4889292"/>
            <a:ext cx="2950749" cy="506796"/>
          </a:xfrm>
        </p:spPr>
        <p:txBody>
          <a:bodyPr/>
          <a:lstStyle/>
          <a:p>
            <a:pPr algn="l"/>
            <a:r>
              <a:rPr lang="bg-BG" sz="2800" noProof="1"/>
              <a:t>СофтУни</a:t>
            </a:r>
            <a:endParaRPr lang="en-US" sz="2800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704285" y="5202190"/>
            <a:ext cx="3410515" cy="832591"/>
          </a:xfrm>
        </p:spPr>
        <p:txBody>
          <a:bodyPr/>
          <a:lstStyle/>
          <a:p>
            <a:pPr algn="l"/>
            <a:r>
              <a:rPr lang="bg-BG" sz="2400" noProof="1"/>
              <a:t>Преподавателски</a:t>
            </a:r>
            <a:r>
              <a:rPr lang="bg-BG" sz="2400" dirty="0"/>
              <a:t> екип</a:t>
            </a:r>
            <a:endParaRPr lang="en-US" sz="2400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534401" y="5739758"/>
            <a:ext cx="2950749" cy="351754"/>
          </a:xfrm>
        </p:spPr>
        <p:txBody>
          <a:bodyPr/>
          <a:lstStyle/>
          <a:p>
            <a:pPr algn="r"/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543699" y="6091512"/>
            <a:ext cx="2950749" cy="351754"/>
          </a:xfrm>
        </p:spPr>
        <p:txBody>
          <a:bodyPr/>
          <a:lstStyle/>
          <a:p>
            <a:pPr algn="r"/>
            <a:r>
              <a:rPr lang="en-US" sz="1800" dirty="0">
                <a:hlinkClick r:id="rId3"/>
              </a:rPr>
              <a:t>https://softuni.bg</a:t>
            </a:r>
            <a:endParaRPr lang="en-US" sz="18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04095C-79E7-4CBC-9917-91F2847430BB}"/>
              </a:ext>
            </a:extLst>
          </p:cNvPr>
          <p:cNvGrpSpPr/>
          <p:nvPr/>
        </p:nvGrpSpPr>
        <p:grpSpPr>
          <a:xfrm>
            <a:off x="566633" y="1812259"/>
            <a:ext cx="3061020" cy="2920584"/>
            <a:chOff x="455612" y="2140110"/>
            <a:chExt cx="2577780" cy="257778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7295C21-26AA-4538-83D4-BBE633CFD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455612" y="2140110"/>
              <a:ext cx="2577780" cy="257778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D720A59-A0AE-4D89-B506-865D760D4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92061">
              <a:off x="1079351" y="2797837"/>
              <a:ext cx="1268553" cy="12685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355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5290E-AAD2-469D-9A66-E0A4C24EB69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/>
              <a:t>Как може да си направим часовник с код?</a:t>
            </a:r>
            <a:endParaRPr lang="bg-BG"/>
          </a:p>
        </p:txBody>
      </p:sp>
      <p:pic>
        <p:nvPicPr>
          <p:cNvPr id="1042" name="Picture 18" descr="Image result for clock png">
            <a:extLst>
              <a:ext uri="{FF2B5EF4-FFF2-40B4-BE49-F238E27FC236}">
                <a16:creationId xmlns:a16="http://schemas.microsoft.com/office/drawing/2014/main" id="{FB32D34A-A543-4528-8D54-2C9AEDF8A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1331823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9418E227-E5F4-42D5-B70A-853CC7A695F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Демо</a:t>
            </a:r>
          </a:p>
        </p:txBody>
      </p:sp>
    </p:spTree>
    <p:extLst>
      <p:ext uri="{BB962C8B-B14F-4D97-AF65-F5344CB8AC3E}">
        <p14:creationId xmlns:p14="http://schemas.microsoft.com/office/powerpoint/2010/main" val="253688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CA2718-1E7F-42DE-A23C-706CC887D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220" y="1232286"/>
            <a:ext cx="11847560" cy="518562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err="1"/>
              <a:t>Външният</a:t>
            </a:r>
            <a:r>
              <a:rPr lang="en-US" sz="3200" dirty="0"/>
              <a:t> </a:t>
            </a:r>
            <a:r>
              <a:rPr lang="en-US" sz="3200" dirty="0" err="1"/>
              <a:t>цикъл</a:t>
            </a:r>
            <a:r>
              <a:rPr lang="en-US" sz="3200" dirty="0"/>
              <a:t> </a:t>
            </a:r>
            <a:r>
              <a:rPr lang="en-US" sz="3200" dirty="0" err="1"/>
              <a:t>отговаря</a:t>
            </a:r>
            <a:r>
              <a:rPr lang="en-US" sz="3200" dirty="0"/>
              <a:t> </a:t>
            </a:r>
            <a:r>
              <a:rPr lang="en-US" sz="3200" dirty="0" err="1"/>
              <a:t>за</a:t>
            </a:r>
            <a:r>
              <a:rPr lang="en-US" sz="3200" dirty="0"/>
              <a:t> </a:t>
            </a:r>
            <a:r>
              <a:rPr lang="en-US" sz="3200" dirty="0" err="1"/>
              <a:t>часовете</a:t>
            </a:r>
            <a:r>
              <a:rPr lang="en-US" sz="3200" dirty="0"/>
              <a:t>, а </a:t>
            </a:r>
            <a:r>
              <a:rPr lang="en-US" sz="3200" dirty="0" err="1"/>
              <a:t>вътрешния</a:t>
            </a:r>
            <a:r>
              <a:rPr lang="en-US" sz="3200" dirty="0"/>
              <a:t> </a:t>
            </a:r>
            <a:r>
              <a:rPr lang="en-US" sz="3200" dirty="0" err="1"/>
              <a:t>за</a:t>
            </a:r>
            <a:r>
              <a:rPr lang="en-US" sz="3200" dirty="0"/>
              <a:t> </a:t>
            </a:r>
            <a:r>
              <a:rPr lang="en-US" sz="3200" dirty="0" err="1"/>
              <a:t>минутите</a:t>
            </a:r>
            <a:endParaRPr lang="en-US" sz="32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744686-354B-4B30-B44C-7790A869E6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5438" y="2716887"/>
            <a:ext cx="5449202" cy="1818548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for h in range(24):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for m in range(60):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    print(f"{h}:{m}")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319A241-F069-4539-A3FB-ACF6C0A6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Пример – часовник (2)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7EDB40-5182-4BED-A980-1BD3C547AE7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21000" y="1858887"/>
            <a:ext cx="2878066" cy="4536653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928B9CE0-00B0-4C5E-A2C8-47EF1976B24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28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7038" y="1127934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За всяка итерация на външния цикъл вложения </a:t>
            </a:r>
            <a:b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се изпълнява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 на брой пъти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bg-BG" dirty="0"/>
              <a:t>Вложени цикли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22961" y="2855619"/>
            <a:ext cx="5259513" cy="186512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i in range(n): 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    for j in range(n):</a:t>
            </a:r>
            <a:br>
              <a:rPr lang="en-US" sz="3200" b="1" noProof="1">
                <a:latin typeface="Consolas" pitchFamily="49" charset="0"/>
                <a:cs typeface="Consolas" pitchFamily="49" charset="0"/>
              </a:rPr>
            </a:br>
            <a:r>
              <a:rPr lang="en-US" sz="3200" b="1" noProof="1">
                <a:latin typeface="Consolas" pitchFamily="49" charset="0"/>
                <a:cs typeface="Consolas" pitchFamily="49" charset="0"/>
              </a:rPr>
              <a:t>    		…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B3703295-4D20-44F3-A954-3C18A0051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56" y="4057309"/>
            <a:ext cx="3863994" cy="1474386"/>
          </a:xfrm>
          <a:prstGeom prst="wedgeRoundRectCallout">
            <a:avLst>
              <a:gd name="adj1" fmla="val -59013"/>
              <a:gd name="adj2" fmla="val -4829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Имената на </a:t>
            </a:r>
            <a:r>
              <a:rPr lang="bg-BG" sz="2800" b="1" noProof="1">
                <a:solidFill>
                  <a:schemeClr val="bg2"/>
                </a:solidFill>
              </a:rPr>
              <a:t>променливите </a:t>
            </a:r>
            <a:r>
              <a:rPr lang="bg-BG" sz="2800" b="1" dirty="0">
                <a:solidFill>
                  <a:schemeClr val="bg2"/>
                </a:solidFill>
              </a:rPr>
              <a:t>трябва да бъдат различни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1281000" y="3012911"/>
            <a:ext cx="453708" cy="407781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C33AEF-F226-422C-8321-0B3D7BC04588}"/>
              </a:ext>
            </a:extLst>
          </p:cNvPr>
          <p:cNvSpPr/>
          <p:nvPr/>
        </p:nvSpPr>
        <p:spPr>
          <a:xfrm>
            <a:off x="2225906" y="3521482"/>
            <a:ext cx="422813" cy="5334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96868F5-E5DA-48C7-AAB9-4C3CB064E8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80654">
            <a:off x="9873191" y="2833619"/>
            <a:ext cx="1549610" cy="15496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392E31D-8CAB-4787-A9C8-06F8BAC7D1D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0800000">
            <a:off x="9234841" y="2195269"/>
            <a:ext cx="2826311" cy="2826311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FF7445A4-287E-4316-80F7-045CF1EC6B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949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11E0B9-FA4E-47F4-8193-6C33DBE90D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Отпечатайте на конзолата таблицата за умножение за </a:t>
            </a:r>
            <a:br>
              <a:rPr lang="bg-BG" dirty="0"/>
            </a:br>
            <a:r>
              <a:rPr lang="bg-BG" dirty="0"/>
              <a:t>числата от 1 до 10</a:t>
            </a:r>
            <a:endParaRPr lang="en-US" dirty="0"/>
          </a:p>
          <a:p>
            <a:r>
              <a:rPr lang="bg-BG" dirty="0"/>
              <a:t>Изход: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400166-A44C-4979-B42C-5E92EC03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Таблица за умножение – условие</a:t>
            </a:r>
            <a:endParaRPr lang="en-US" dirty="0"/>
          </a:p>
        </p:txBody>
      </p:sp>
      <p:pic>
        <p:nvPicPr>
          <p:cNvPr id="1030" name="Picture 6" descr="Image result for math png">
            <a:extLst>
              <a:ext uri="{FF2B5EF4-FFF2-40B4-BE49-F238E27FC236}">
                <a16:creationId xmlns:a16="http://schemas.microsoft.com/office/drawing/2014/main" id="{EB61D225-B229-41B9-A212-11C2BFE90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98" y="2271555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4C9B36-BC30-45C1-B6FB-8FE9FFAE780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26000" y="2669207"/>
            <a:ext cx="1620000" cy="3325640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FF560F5C-A09F-4AA0-9299-035D950E16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217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210768-BF89-40E5-8117-50B61D8E1C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83500" y="1809000"/>
            <a:ext cx="9225000" cy="3240000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for x in range(1, 11):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for y in range(1, 11):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  product = x * y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  print(f"{x} * {y} = {product}")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47A1C7-4A8F-4655-B334-7BAEF16E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Таблица за умножение – решение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B489F72-62B1-4011-B9AA-E67D85522B9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47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618310" y="1219200"/>
            <a:ext cx="10955381" cy="11375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За прекъсване на вложени цикли, използваме булеви </a:t>
            </a:r>
            <a:b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променливи.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Прекъсване на вложени цикли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428999" y="2356779"/>
            <a:ext cx="5334000" cy="37117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False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 i in range(n):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for j in range(n):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	if condition: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		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		break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if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flag</a:t>
            </a:r>
            <a:r>
              <a:rPr lang="en-US" sz="2800" b="1" noProof="1">
                <a:latin typeface="Consolas" pitchFamily="49" charset="0"/>
              </a:rPr>
              <a:t>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	break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929BF09B-4041-4C74-A464-7AE82C9F3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810000"/>
            <a:ext cx="3456568" cy="1474386"/>
          </a:xfrm>
          <a:prstGeom prst="wedgeRoundRectCallout">
            <a:avLst>
              <a:gd name="adj1" fmla="val 55547"/>
              <a:gd name="adj2" fmla="val 383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Външният цикъл ще се прекъсне,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само ако стойността на </a:t>
            </a:r>
            <a:r>
              <a:rPr lang="en-US" sz="2400" b="1" dirty="0">
                <a:solidFill>
                  <a:schemeClr val="bg2"/>
                </a:solidFill>
              </a:rPr>
              <a:t>flag </a:t>
            </a:r>
            <a:r>
              <a:rPr lang="bg-BG" sz="2400" b="1" dirty="0">
                <a:solidFill>
                  <a:schemeClr val="bg2"/>
                </a:solidFill>
              </a:rPr>
              <a:t>бъде </a:t>
            </a:r>
            <a:r>
              <a:rPr lang="en-US" sz="2400" b="1" dirty="0">
                <a:solidFill>
                  <a:schemeClr val="bg2"/>
                </a:solidFill>
              </a:rPr>
              <a:t>true</a:t>
            </a:r>
            <a:r>
              <a:rPr lang="bg-BG" sz="2400" b="1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3806D32-7EFE-4399-86DA-C124567669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310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91943" y="1295401"/>
            <a:ext cx="11815018" cy="5418599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400"/>
              </a:spcBef>
              <a:spcAft>
                <a:spcPts val="400"/>
              </a:spcAft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 проверява всички възможни </a:t>
            </a:r>
            <a:b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комбинации от двойка числа в даден интервал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Ако се намери комбинация, чийто 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сбор от числата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е равен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на дадено 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магическо число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на изхода 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се отпечатва съобщение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 програмата приключва изпъление</a:t>
            </a: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3200" dirty="0"/>
              <a:t>Ако не се намери </a:t>
            </a:r>
            <a:r>
              <a:rPr lang="bg-BG" sz="3200" b="1" dirty="0"/>
              <a:t>нито една комбинация</a:t>
            </a:r>
            <a:r>
              <a:rPr lang="bg-BG" sz="3200" dirty="0"/>
              <a:t>, отговаряща на условието се отпечатва </a:t>
            </a:r>
            <a:r>
              <a:rPr lang="bg-BG" sz="3200" b="1" dirty="0"/>
              <a:t>съобщение, че не е намерено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Сума от две числа – условие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52E5067-102A-403F-A435-CC4B6E42F7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50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91941" y="1196125"/>
            <a:ext cx="11815018" cy="5201066"/>
          </a:xfrm>
        </p:spPr>
        <p:txBody>
          <a:bodyPr>
            <a:noAutofit/>
          </a:bodyPr>
          <a:lstStyle/>
          <a:p>
            <a:pPr indent="-457200"/>
            <a:r>
              <a:rPr lang="bg-BG" sz="3200" dirty="0"/>
              <a:t>Примерен вход и изход: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Сума от две числа – условие</a:t>
            </a:r>
            <a:r>
              <a:rPr lang="en-US" dirty="0"/>
              <a:t> (2) </a:t>
            </a:r>
            <a:endParaRPr lang="bg-BG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7C73DE-EA2B-43D1-A8E0-0B0F2E4BD897}"/>
              </a:ext>
            </a:extLst>
          </p:cNvPr>
          <p:cNvGrpSpPr/>
          <p:nvPr/>
        </p:nvGrpSpPr>
        <p:grpSpPr>
          <a:xfrm>
            <a:off x="2226000" y="2169000"/>
            <a:ext cx="8676286" cy="3512282"/>
            <a:chOff x="696029" y="1489679"/>
            <a:chExt cx="8676286" cy="3697139"/>
          </a:xfrm>
        </p:grpSpPr>
        <p:grpSp>
          <p:nvGrpSpPr>
            <p:cNvPr id="11" name="Group 10"/>
            <p:cNvGrpSpPr/>
            <p:nvPr/>
          </p:nvGrpSpPr>
          <p:grpSpPr>
            <a:xfrm>
              <a:off x="696029" y="1489679"/>
              <a:ext cx="8676286" cy="3039031"/>
              <a:chOff x="-4076048" y="3719240"/>
              <a:chExt cx="8676286" cy="3039031"/>
            </a:xfrm>
          </p:grpSpPr>
          <p:sp>
            <p:nvSpPr>
              <p:cNvPr id="12" name="Rectangle 5"/>
              <p:cNvSpPr>
                <a:spLocks noChangeArrowheads="1"/>
              </p:cNvSpPr>
              <p:nvPr/>
            </p:nvSpPr>
            <p:spPr bwMode="auto">
              <a:xfrm>
                <a:off x="-4076048" y="3719240"/>
                <a:ext cx="809371" cy="169115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800" b="1" dirty="0">
                    <a:latin typeface="Consolas" pitchFamily="49" charset="0"/>
                  </a:rPr>
                  <a:t>1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800" b="1" dirty="0">
                    <a:latin typeface="Consolas" pitchFamily="49" charset="0"/>
                  </a:rPr>
                  <a:t>10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800" b="1" dirty="0">
                    <a:latin typeface="Consolas" pitchFamily="49" charset="0"/>
                  </a:rPr>
                  <a:t>5</a:t>
                </a:r>
                <a:endParaRPr lang="en-US" sz="2800" b="1" dirty="0">
                  <a:latin typeface="Consolas" pitchFamily="49" charset="0"/>
                </a:endParaRPr>
              </a:p>
            </p:txBody>
          </p:sp>
          <p:sp>
            <p:nvSpPr>
              <p:cNvPr id="13" name="Стрелка надясно 10"/>
              <p:cNvSpPr/>
              <p:nvPr/>
            </p:nvSpPr>
            <p:spPr>
              <a:xfrm>
                <a:off x="-3044446" y="6304574"/>
                <a:ext cx="358756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4" name="Rectangle 5"/>
              <p:cNvSpPr>
                <a:spLocks noChangeArrowheads="1"/>
              </p:cNvSpPr>
              <p:nvPr/>
            </p:nvSpPr>
            <p:spPr bwMode="auto">
              <a:xfrm>
                <a:off x="-2445518" y="6155677"/>
                <a:ext cx="7045756" cy="60259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dirty="0">
                    <a:latin typeface="Consolas" pitchFamily="49" charset="0"/>
                  </a:rPr>
                  <a:t>4 combinations - neither equals 20</a:t>
                </a:r>
                <a:endParaRPr lang="en-US" sz="2800" b="1" noProof="1">
                  <a:latin typeface="Consolas" pitchFamily="49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741029" y="2136203"/>
              <a:ext cx="7497573" cy="3050615"/>
              <a:chOff x="1830837" y="4464405"/>
              <a:chExt cx="7476716" cy="3050615"/>
            </a:xfrm>
          </p:grpSpPr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1830837" y="5823868"/>
                <a:ext cx="579156" cy="169115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800" b="1" dirty="0">
                    <a:latin typeface="Consolas" pitchFamily="49" charset="0"/>
                  </a:rPr>
                  <a:t>23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800" b="1" noProof="1">
                    <a:latin typeface="Consolas" pitchFamily="49" charset="0"/>
                  </a:rPr>
                  <a:t>24</a:t>
                </a:r>
              </a:p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bg-BG" sz="2800" b="1" noProof="1">
                    <a:latin typeface="Consolas" pitchFamily="49" charset="0"/>
                  </a:rPr>
                  <a:t>20</a:t>
                </a:r>
                <a:endParaRPr lang="en-US" sz="2800" b="1" noProof="1">
                  <a:latin typeface="Consolas" pitchFamily="49" charset="0"/>
                </a:endParaRPr>
              </a:p>
            </p:txBody>
          </p:sp>
          <p:sp>
            <p:nvSpPr>
              <p:cNvPr id="18" name="Стрелка надясно 10"/>
              <p:cNvSpPr/>
              <p:nvPr/>
            </p:nvSpPr>
            <p:spPr>
              <a:xfrm>
                <a:off x="2814694" y="4613302"/>
                <a:ext cx="37565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19" name="Rectangle 5"/>
              <p:cNvSpPr>
                <a:spLocks noChangeArrowheads="1"/>
              </p:cNvSpPr>
              <p:nvPr/>
            </p:nvSpPr>
            <p:spPr bwMode="auto">
              <a:xfrm>
                <a:off x="3411959" y="4464405"/>
                <a:ext cx="5895594" cy="60259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800" b="1" dirty="0">
                    <a:latin typeface="Consolas" pitchFamily="49" charset="0"/>
                  </a:rPr>
                  <a:t>Combination N:4 (1 + 4 = 5)</a:t>
                </a:r>
                <a:endParaRPr lang="en-US" sz="2800" b="1" noProof="1">
                  <a:latin typeface="Consolas" pitchFamily="49" charset="0"/>
                </a:endParaRPr>
              </a:p>
            </p:txBody>
          </p:sp>
        </p:grp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FC4DA92B-BACE-49EE-A084-5E865E0B5F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666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Сума от две числа – решение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389537" y="1197309"/>
            <a:ext cx="8878528" cy="50167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starting_number = int(input())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final_number = int(input())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magic_number = int(input())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combinations = 0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is_found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False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for i in range(starting_number, final_number + 1):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for j in range(starting_number, final_number + 1):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combinations += 1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if i + j == magic_number: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print(f"Combination N:{combinations} ({i} + {j} = {magic_number})")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is_found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 = True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    break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if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is_found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2000" b="1" dirty="0">
                <a:latin typeface="Consolas" pitchFamily="49" charset="0"/>
                <a:cs typeface="Consolas" pitchFamily="49" charset="0"/>
              </a:rPr>
              <a:t>        break</a:t>
            </a:r>
          </a:p>
          <a:p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finish logic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3124200" y="4572000"/>
            <a:ext cx="2209800" cy="6096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F530B2F-37CC-42C5-B8AF-FBB62B35F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8801" y="4495800"/>
            <a:ext cx="3200400" cy="1047750"/>
          </a:xfrm>
          <a:prstGeom prst="wedgeRoundRectCallout">
            <a:avLst>
              <a:gd name="adj1" fmla="val -61178"/>
              <a:gd name="adj2" fmla="val -24095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</a:rPr>
              <a:t>Ако намерим комбинация, прекъсваме вътрешният цикъл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FF44975-273E-4F48-A4F6-F6A5319041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765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04800" y="1305858"/>
            <a:ext cx="11815018" cy="4595075"/>
          </a:xfrm>
        </p:spPr>
        <p:txBody>
          <a:bodyPr>
            <a:normAutofit fontScale="92500"/>
          </a:bodyPr>
          <a:lstStyle/>
          <a:p>
            <a:pPr marL="457200"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 извежда номерата на стаите в една сграда </a:t>
            </a:r>
            <a:b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(в низходящ ред)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всеки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четен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етаж има само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офиси</a:t>
            </a:r>
          </a:p>
          <a:p>
            <a:pPr marL="914400"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На всеки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нечетен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етаж има само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апартаменти</a:t>
            </a:r>
          </a:p>
          <a:p>
            <a:pPr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Етажите се означават по следния начин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bg-BG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Апартаменти</a:t>
            </a:r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етажа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апартамента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}"</a:t>
            </a:r>
            <a:endParaRPr lang="bg-BG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Офиси: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О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етажа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}{</a:t>
            </a:r>
            <a:r>
              <a:rPr lang="bg-BG" sz="26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офиса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}"</a:t>
            </a:r>
            <a:endParaRPr lang="bg-BG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Номерата им винаги започват с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– условие</a:t>
            </a:r>
            <a:r>
              <a:rPr lang="en-US" dirty="0"/>
              <a:t> </a:t>
            </a:r>
            <a:endParaRPr lang="bg-BG" dirty="0"/>
          </a:p>
        </p:txBody>
      </p:sp>
      <p:pic>
        <p:nvPicPr>
          <p:cNvPr id="1028" name="Picture 4" descr="Ð ÐµÐ·ÑÐ»ÑÐ°Ñ Ñ Ð¸Ð·Ð¾Ð±ÑÐ°Ð¶ÐµÐ½Ð¸Ðµ Ð·Ð° building no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2589329"/>
            <a:ext cx="2317200" cy="350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07D4B9F7-3D48-44F7-9D92-9295F0631A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827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0291A6BC-6440-44C6-8AAD-FA883D4267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6844234" cy="3938525"/>
          </a:xfrm>
        </p:spPr>
        <p:txBody>
          <a:bodyPr vert="horz" lIns="108000" tIns="36000" rIns="108000" bIns="36000" rtlCol="0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sz="4400" dirty="0"/>
              <a:t>Преговор</a:t>
            </a:r>
          </a:p>
          <a:p>
            <a:pPr marL="514350" indent="-514350">
              <a:buFont typeface="+mj-lt"/>
              <a:buAutoNum type="arabicPeriod"/>
            </a:pPr>
            <a:r>
              <a:rPr lang="bg-BG" sz="4400" dirty="0"/>
              <a:t>Вложени цикли</a:t>
            </a:r>
          </a:p>
          <a:p>
            <a:pPr marL="514350" indent="-514350">
              <a:buFont typeface="+mj-lt"/>
              <a:buAutoNum type="arabicPeriod"/>
            </a:pPr>
            <a:r>
              <a:rPr lang="bg-BG" sz="4400" dirty="0"/>
              <a:t>Решаване на задачи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40469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indent="-457200"/>
            <a:r>
              <a:rPr lang="bg-BG" sz="2800" dirty="0"/>
              <a:t>На последният етаж винаги има големи апартаменти</a:t>
            </a:r>
            <a:r>
              <a:rPr lang="en-US" sz="2800" dirty="0"/>
              <a:t>,</a:t>
            </a:r>
            <a:r>
              <a:rPr lang="bg-BG" sz="2800" dirty="0"/>
              <a:t> които се означават с </a:t>
            </a:r>
            <a:r>
              <a:rPr lang="en-US" sz="2800" dirty="0"/>
              <a:t>'</a:t>
            </a:r>
            <a:r>
              <a:rPr lang="en-US" sz="2800" b="1" dirty="0">
                <a:latin typeface="Consolas" panose="020B0609020204030204" pitchFamily="49" charset="0"/>
              </a:rPr>
              <a:t>L</a:t>
            </a:r>
            <a:r>
              <a:rPr lang="en-US" sz="2800" dirty="0"/>
              <a:t>', </a:t>
            </a:r>
            <a:r>
              <a:rPr lang="bg-BG" sz="2800" dirty="0"/>
              <a:t>вместо с '</a:t>
            </a:r>
            <a:r>
              <a:rPr lang="bg-BG" sz="2800" b="1" dirty="0">
                <a:latin typeface="Consolas" panose="020B0609020204030204" pitchFamily="49" charset="0"/>
              </a:rPr>
              <a:t>А</a:t>
            </a:r>
            <a:r>
              <a:rPr lang="bg-BG" sz="2800" dirty="0"/>
              <a:t>'</a:t>
            </a:r>
          </a:p>
          <a:p>
            <a:pPr indent="-457200"/>
            <a:r>
              <a:rPr lang="bg-BG" sz="2800" dirty="0"/>
              <a:t>Ако има само един етаж, то има само големи апартаменти</a:t>
            </a:r>
            <a:endParaRPr lang="en-US" sz="2800" dirty="0"/>
          </a:p>
          <a:p>
            <a:pPr indent="-457200"/>
            <a:r>
              <a:rPr lang="bg-BG" sz="2800" dirty="0"/>
              <a:t>Примерен вход и изход: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– условие</a:t>
            </a:r>
            <a:r>
              <a:rPr lang="en-US" dirty="0"/>
              <a:t> (2) </a:t>
            </a:r>
            <a:endParaRPr lang="bg-BG" dirty="0"/>
          </a:p>
        </p:txBody>
      </p:sp>
      <p:grpSp>
        <p:nvGrpSpPr>
          <p:cNvPr id="11" name="Group 10"/>
          <p:cNvGrpSpPr/>
          <p:nvPr/>
        </p:nvGrpSpPr>
        <p:grpSpPr>
          <a:xfrm>
            <a:off x="884488" y="4021103"/>
            <a:ext cx="10680501" cy="1833515"/>
            <a:chOff x="-3855524" y="4220561"/>
            <a:chExt cx="10680501" cy="1833515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-3855524" y="4587194"/>
              <a:ext cx="679664" cy="108952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6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Стрелка надясно 10"/>
            <p:cNvSpPr/>
            <p:nvPr/>
          </p:nvSpPr>
          <p:spPr>
            <a:xfrm>
              <a:off x="2908415" y="4984920"/>
              <a:ext cx="358756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3472178" y="4220561"/>
              <a:ext cx="3352799" cy="1833515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L40 L41 L42 L43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A30 A31 A32 A33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O20 O21 O22 O23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A10 A11 A12 A13</a:t>
              </a:r>
              <a:endParaRPr lang="en-US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75612" y="3659444"/>
            <a:ext cx="5661355" cy="2719912"/>
            <a:chOff x="2852808" y="3876003"/>
            <a:chExt cx="5645608" cy="2719912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7835921" y="4609655"/>
              <a:ext cx="662495" cy="108952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18" name="Стрелка надясно 10"/>
            <p:cNvSpPr/>
            <p:nvPr/>
          </p:nvSpPr>
          <p:spPr>
            <a:xfrm>
              <a:off x="2852808" y="5002018"/>
              <a:ext cx="375651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3472178" y="3876003"/>
              <a:ext cx="3352799" cy="2719912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L60 L61 L62 L63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A50 A51 A52 A53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O40 O41 O42 O43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A30 A31 A32 A33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O20 O21 O22 O23</a:t>
              </a:r>
            </a:p>
            <a:p>
              <a:pPr algn="ctr" eaLnBrk="0" hangingPunct="0">
                <a:lnSpc>
                  <a:spcPct val="12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latin typeface="Consolas" pitchFamily="49" charset="0"/>
                  <a:cs typeface="Consolas" pitchFamily="49" charset="0"/>
                </a:rPr>
                <a:t>A10 A11 A12 A13</a:t>
              </a:r>
              <a:endParaRPr lang="en-US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F1861E2E-5D13-403A-BD6E-D38B7B3252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961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Сграда – решение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25082" y="1454501"/>
            <a:ext cx="7792092" cy="378565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floors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int(input())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rooms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int(input())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for i in range(</a:t>
            </a:r>
            <a:r>
              <a:rPr lang="en-US" sz="2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floors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,0,-1): 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  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  for j in range(0,rooms):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      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if i == floors: 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400" b="1" noProof="1">
                <a:latin typeface="Consolas" pitchFamily="49" charset="0"/>
                <a:cs typeface="Consolas" pitchFamily="49" charset="0"/>
              </a:rPr>
              <a:t>      print("L{0}{1} ".format(i,j),end = "")</a:t>
            </a:r>
            <a:r>
              <a:rPr lang="bg-BG" sz="2400" b="1" dirty="0">
                <a:latin typeface="Consolas" pitchFamily="49" charset="0"/>
                <a:cs typeface="Consolas" pitchFamily="49" charset="0"/>
              </a:rPr>
              <a:t> </a:t>
            </a:r>
          </a:p>
          <a:p>
            <a:r>
              <a:rPr lang="bg-BG" sz="24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bg-BG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print according to floor number</a:t>
            </a:r>
          </a:p>
          <a:p>
            <a:r>
              <a:rPr lang="bg-BG" sz="2400" b="1" dirty="0">
                <a:latin typeface="Consolas" pitchFamily="49" charset="0"/>
                <a:cs typeface="Consolas" pitchFamily="49" charset="0"/>
              </a:rPr>
              <a:t>  print("")</a:t>
            </a:r>
          </a:p>
          <a:p>
            <a:r>
              <a:rPr lang="en-US" sz="2400" b="1" dirty="0">
                <a:latin typeface="Consolas" pitchFamily="49" charset="0"/>
                <a:cs typeface="Consolas" pitchFamily="49" charset="0"/>
              </a:rPr>
              <a:t>  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1447800" y="2895600"/>
            <a:ext cx="7298488" cy="20574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917174" y="2747252"/>
            <a:ext cx="2919120" cy="1200150"/>
          </a:xfrm>
          <a:prstGeom prst="wedgeRoundRectCallout">
            <a:avLst>
              <a:gd name="adj1" fmla="val -58089"/>
              <a:gd name="adj2" fmla="val -994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Вложеният цикъл итерира стаите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52C5E07-301E-409C-9238-2DF6449E4F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160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3834" y="125127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8324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09426" y="1668159"/>
            <a:ext cx="7951501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 latinLnBrk="0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Какво представляват вложените цикли</a:t>
            </a:r>
            <a:endParaRPr lang="en-US" sz="3200" dirty="0">
              <a:solidFill>
                <a:schemeClr val="bg2"/>
              </a:solidFill>
            </a:endParaRPr>
          </a:p>
          <a:p>
            <a:pPr lvl="0" latinLnBrk="0"/>
            <a:r>
              <a:rPr lang="bg-BG" sz="3200" dirty="0">
                <a:solidFill>
                  <a:schemeClr val="bg2"/>
                </a:solidFill>
              </a:rPr>
              <a:t>Конструкция на вложени цикли</a:t>
            </a:r>
          </a:p>
          <a:p>
            <a:pPr marL="456565" indent="-456565" latinLnBrk="0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Прекъсване на вложени цикли</a:t>
            </a:r>
            <a:br>
              <a:rPr lang="bg-BG" sz="3200" dirty="0">
                <a:solidFill>
                  <a:schemeClr val="bg2"/>
                </a:solidFill>
                <a:latin typeface="+mj-lt"/>
              </a:rPr>
            </a:br>
            <a:endParaRPr lang="bg-BG" sz="3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6922F1F6-B6B1-4698-B5B7-9C802FF4B5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098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A67F800-7980-E3CA-7188-3C478C8E98B8}"/>
              </a:ext>
            </a:extLst>
          </p:cNvPr>
          <p:cNvGrpSpPr/>
          <p:nvPr/>
        </p:nvGrpSpPr>
        <p:grpSpPr>
          <a:xfrm>
            <a:off x="3737560" y="1622524"/>
            <a:ext cx="7787441" cy="3498930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60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615709E-7548-486E-8C17-BD2C100573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51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C28B7D3-492E-4C22-AEB9-4154064B8E4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70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11801-D3E8-4DA1-8ECA-E240C59BACA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Преговор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C522B8-BBE1-4A94-B084-B549F5632E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159" y="1385091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60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Колко</a:t>
            </a:r>
            <a:r>
              <a:rPr lang="en-US" dirty="0"/>
              <a:t> </a:t>
            </a:r>
            <a:r>
              <a:rPr lang="bg-BG" dirty="0"/>
              <a:t>пъти</a:t>
            </a:r>
            <a:r>
              <a:rPr lang="en-US" dirty="0"/>
              <a:t> </a:t>
            </a:r>
            <a:r>
              <a:rPr lang="bg-BG" dirty="0"/>
              <a:t>ще</a:t>
            </a:r>
            <a:r>
              <a:rPr lang="en-US" dirty="0"/>
              <a:t> се </a:t>
            </a:r>
            <a:r>
              <a:rPr lang="bg-BG" dirty="0"/>
              <a:t>изпише</a:t>
            </a:r>
            <a:r>
              <a:rPr lang="en-US" dirty="0"/>
              <a:t> "SoftUni"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конзолата</a:t>
            </a:r>
            <a:r>
              <a:rPr lang="en-US" dirty="0"/>
              <a:t> </a:t>
            </a:r>
            <a:r>
              <a:rPr lang="bg-BG" dirty="0"/>
              <a:t>след</a:t>
            </a:r>
            <a:r>
              <a:rPr lang="en-US" dirty="0"/>
              <a:t> </a:t>
            </a:r>
            <a:br>
              <a:rPr lang="en-US" dirty="0"/>
            </a:br>
            <a:r>
              <a:rPr lang="bg-BG" dirty="0"/>
              <a:t>изпълнението</a:t>
            </a:r>
            <a:r>
              <a:rPr lang="en-US" dirty="0"/>
              <a:t>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следния</a:t>
            </a:r>
            <a:r>
              <a:rPr lang="en-US" dirty="0"/>
              <a:t> </a:t>
            </a:r>
            <a:r>
              <a:rPr lang="bg-BG" dirty="0"/>
              <a:t>код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pPr marL="514350" indent="-514350">
              <a:buFont typeface="+mj-lt"/>
              <a:buAutoNum type="arabicPeriod" startAt="4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6285" y="2466149"/>
            <a:ext cx="4569715" cy="2403323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i</a:t>
            </a:r>
            <a:r>
              <a:rPr lang="en-US" sz="2800" dirty="0"/>
              <a:t> = 0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while </a:t>
            </a:r>
            <a:r>
              <a:rPr lang="en-US" sz="2800" dirty="0" err="1"/>
              <a:t>i</a:t>
            </a:r>
            <a:r>
              <a:rPr lang="en-US" sz="2800" dirty="0"/>
              <a:t> &lt;= 5: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print("SoftUni")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</a:t>
            </a:r>
            <a:r>
              <a:rPr lang="en-US" sz="2800" dirty="0" err="1"/>
              <a:t>i</a:t>
            </a:r>
            <a:r>
              <a:rPr lang="en-US" sz="2800" dirty="0"/>
              <a:t> += 1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252920" y="4235979"/>
            <a:ext cx="2715010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34999"/>
                <a:gd name="adj2" fmla="val 68516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8519" y="4509312"/>
              <a:ext cx="5204848" cy="127157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4</a:t>
              </a:r>
              <a:endParaRPr lang="en-US" sz="44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5431073" y="4251796"/>
            <a:ext cx="2889113" cy="1758250"/>
            <a:chOff x="4997283" y="4570824"/>
            <a:chExt cx="3592286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997283" y="5295185"/>
              <a:ext cx="3375809" cy="107096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600" b="1" dirty="0">
                  <a:solidFill>
                    <a:schemeClr val="bg2"/>
                  </a:solidFill>
                </a:rPr>
                <a:t>6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868818" y="2529390"/>
            <a:ext cx="2542135" cy="1266985"/>
            <a:chOff x="1063130" y="3246971"/>
            <a:chExt cx="4128109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20607" y="3496605"/>
              <a:ext cx="4070632" cy="10154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5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97307" y="2172327"/>
            <a:ext cx="2515845" cy="1207412"/>
            <a:chOff x="8940828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0828" y="2573456"/>
              <a:ext cx="3037711" cy="76889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0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29D300C5-B575-4125-B4AD-632626DDE44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18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1618" y="1210548"/>
            <a:ext cx="11808021" cy="518562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bg-BG" dirty="0"/>
              <a:t>Колко</a:t>
            </a:r>
            <a:r>
              <a:rPr lang="en-US" dirty="0"/>
              <a:t> </a:t>
            </a:r>
            <a:r>
              <a:rPr lang="bg-BG" dirty="0"/>
              <a:t>пъти</a:t>
            </a:r>
            <a:r>
              <a:rPr lang="en-US" dirty="0"/>
              <a:t> </a:t>
            </a:r>
            <a:r>
              <a:rPr lang="bg-BG" dirty="0"/>
              <a:t>ще</a:t>
            </a:r>
            <a:r>
              <a:rPr lang="en-US" dirty="0"/>
              <a:t> се </a:t>
            </a:r>
            <a:r>
              <a:rPr lang="bg-BG" dirty="0"/>
              <a:t>изпише</a:t>
            </a:r>
            <a:r>
              <a:rPr lang="en-US" dirty="0"/>
              <a:t> "SoftUni"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конзолата</a:t>
            </a:r>
            <a:r>
              <a:rPr lang="en-US" dirty="0"/>
              <a:t> </a:t>
            </a:r>
            <a:r>
              <a:rPr lang="bg-BG" dirty="0"/>
              <a:t>след</a:t>
            </a:r>
            <a:r>
              <a:rPr lang="en-US" dirty="0"/>
              <a:t> </a:t>
            </a:r>
            <a:br>
              <a:rPr lang="en-US" dirty="0"/>
            </a:br>
            <a:r>
              <a:rPr lang="bg-BG" dirty="0"/>
              <a:t>изпълнението</a:t>
            </a:r>
            <a:r>
              <a:rPr lang="en-US" dirty="0"/>
              <a:t>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следния</a:t>
            </a:r>
            <a:r>
              <a:rPr lang="en-US" dirty="0"/>
              <a:t> </a:t>
            </a:r>
            <a:r>
              <a:rPr lang="bg-BG" dirty="0"/>
              <a:t>код</a:t>
            </a:r>
            <a:r>
              <a:rPr lang="en-US" dirty="0"/>
              <a:t>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5168" y="2514601"/>
            <a:ext cx="4420831" cy="2988098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i</a:t>
            </a:r>
            <a:r>
              <a:rPr lang="en-US" sz="2800" dirty="0"/>
              <a:t> = 0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while </a:t>
            </a:r>
            <a:r>
              <a:rPr lang="en-US" sz="2800" dirty="0" err="1"/>
              <a:t>i</a:t>
            </a:r>
            <a:r>
              <a:rPr lang="en-US" sz="2800" dirty="0"/>
              <a:t> == 0: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print("SoftUni")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if </a:t>
            </a:r>
            <a:r>
              <a:rPr lang="en-US" sz="2800" dirty="0" err="1"/>
              <a:t>i</a:t>
            </a:r>
            <a:r>
              <a:rPr lang="en-US" sz="2800" dirty="0"/>
              <a:t> == 1: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    break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554022" y="4106791"/>
            <a:ext cx="3458403" cy="1921317"/>
            <a:chOff x="4865185" y="4659415"/>
            <a:chExt cx="3743045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4865185" y="5422180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bg-BG" sz="3600" b="1" dirty="0">
                  <a:solidFill>
                    <a:schemeClr val="bg2"/>
                  </a:solidFill>
                </a:rPr>
                <a:t>100000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5927242" y="2750408"/>
            <a:ext cx="2771670" cy="1104559"/>
            <a:chOff x="874338" y="1992405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69412"/>
              <a:ext cx="4070632" cy="10778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97026" y="2222864"/>
            <a:ext cx="2812466" cy="1180237"/>
            <a:chOff x="8946606" y="2302916"/>
            <a:chExt cx="3037711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705767" y="4595612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432440" y="4212314"/>
              <a:ext cx="4843423" cy="1852231"/>
            </a:xfrm>
            <a:prstGeom prst="rect">
              <a:avLst/>
            </a:prstGeom>
            <a:grp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3000" dirty="0"/>
                <a:t>Безброй много пъти</a:t>
              </a:r>
              <a:endParaRPr lang="en-US" sz="3000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B91DB1DA-A250-460A-8929-356C22964A9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61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bg-BG" dirty="0"/>
              <a:t>Какъв</a:t>
            </a:r>
            <a:r>
              <a:rPr lang="en-US" dirty="0"/>
              <a:t> </a:t>
            </a:r>
            <a:r>
              <a:rPr lang="bg-BG" dirty="0"/>
              <a:t>ще</a:t>
            </a:r>
            <a:r>
              <a:rPr lang="en-US" dirty="0"/>
              <a:t> е </a:t>
            </a:r>
            <a:r>
              <a:rPr lang="bg-BG" dirty="0"/>
              <a:t>резултатът</a:t>
            </a:r>
            <a:r>
              <a:rPr lang="en-US" dirty="0"/>
              <a:t> </a:t>
            </a:r>
            <a:r>
              <a:rPr lang="bg-BG" dirty="0"/>
              <a:t>от</a:t>
            </a:r>
            <a:r>
              <a:rPr lang="en-US" dirty="0"/>
              <a:t> </a:t>
            </a:r>
            <a:r>
              <a:rPr lang="bg-BG" dirty="0"/>
              <a:t>изпълнението</a:t>
            </a:r>
            <a:r>
              <a:rPr lang="en-US" dirty="0"/>
              <a:t>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следния</a:t>
            </a:r>
            <a:r>
              <a:rPr lang="en-US" dirty="0"/>
              <a:t> </a:t>
            </a:r>
            <a:r>
              <a:rPr lang="bg-BG" dirty="0"/>
              <a:t>код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8641" y="2249982"/>
            <a:ext cx="4980105" cy="2988098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/>
              <a:t>i</a:t>
            </a:r>
            <a:r>
              <a:rPr lang="en-US" sz="2800" dirty="0"/>
              <a:t> = 0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while </a:t>
            </a:r>
            <a:r>
              <a:rPr lang="en-US" sz="2800" dirty="0" err="1"/>
              <a:t>i</a:t>
            </a:r>
            <a:r>
              <a:rPr lang="en-US" sz="2800" dirty="0"/>
              <a:t> &lt;= 6: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</a:t>
            </a:r>
            <a:r>
              <a:rPr lang="en-US" sz="2800" dirty="0" err="1"/>
              <a:t>i</a:t>
            </a:r>
            <a:r>
              <a:rPr lang="en-US" sz="2800" dirty="0"/>
              <a:t> += 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if </a:t>
            </a:r>
            <a:r>
              <a:rPr lang="en-US" sz="2800" dirty="0" err="1"/>
              <a:t>i</a:t>
            </a:r>
            <a:r>
              <a:rPr lang="en-US" sz="2800" dirty="0"/>
              <a:t> % 2 == 0: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    print(</a:t>
            </a:r>
            <a:r>
              <a:rPr lang="en-US" sz="2800" dirty="0" err="1"/>
              <a:t>i</a:t>
            </a:r>
            <a:r>
              <a:rPr lang="en-US" sz="2800" dirty="0"/>
              <a:t>, end="")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789652" y="3873068"/>
            <a:ext cx="3020733" cy="1842391"/>
            <a:chOff x="4853226" y="4595686"/>
            <a:chExt cx="3783702" cy="2438818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5" cy="9405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200" b="1" dirty="0">
                  <a:solidFill>
                    <a:schemeClr val="bg2"/>
                  </a:solidFill>
                </a:rPr>
                <a:t>246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8991960" y="2928232"/>
            <a:ext cx="2771670" cy="1104559"/>
            <a:chOff x="1008089" y="2104975"/>
            <a:chExt cx="4114800" cy="1493675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24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7FCC3-68D0-4E88-A413-0F04A87AFEE4}"/>
              </a:ext>
            </a:extLst>
          </p:cNvPr>
          <p:cNvGrpSpPr/>
          <p:nvPr/>
        </p:nvGrpSpPr>
        <p:grpSpPr>
          <a:xfrm>
            <a:off x="8921355" y="4794263"/>
            <a:ext cx="2812466" cy="1180237"/>
            <a:chOff x="8946606" y="2302916"/>
            <a:chExt cx="3037711" cy="1266985"/>
          </a:xfrm>
          <a:effectLst>
            <a:glow>
              <a:schemeClr val="accent1"/>
            </a:glow>
          </a:effectLst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7985E-99E5-4DC6-B081-6DE6AFA9D53D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123456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2DBDB2-22D1-4578-AB8F-029FBF9A1CAB}"/>
              </a:ext>
            </a:extLst>
          </p:cNvPr>
          <p:cNvGrpSpPr/>
          <p:nvPr/>
        </p:nvGrpSpPr>
        <p:grpSpPr>
          <a:xfrm>
            <a:off x="6088270" y="2161845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6957D2-59EF-4440-884E-94418FF86896}"/>
                </a:ext>
              </a:extLst>
            </p:cNvPr>
            <p:cNvSpPr txBox="1"/>
            <p:nvPr/>
          </p:nvSpPr>
          <p:spPr>
            <a:xfrm>
              <a:off x="1594159" y="4485831"/>
              <a:ext cx="4403112" cy="1221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024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DA8C06D2-885F-48C4-B599-13ABCA94E58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80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4260" y="1190235"/>
            <a:ext cx="11808021" cy="5185625"/>
          </a:xfrm>
        </p:spPr>
        <p:txBody>
          <a:bodyPr/>
          <a:lstStyle/>
          <a:p>
            <a:r>
              <a:rPr lang="en-US"/>
              <a:t>4. </a:t>
            </a:r>
            <a:r>
              <a:rPr lang="bg-BG"/>
              <a:t>Какъв</a:t>
            </a:r>
            <a:r>
              <a:rPr lang="en-US" dirty="0"/>
              <a:t> </a:t>
            </a:r>
            <a:r>
              <a:rPr lang="bg-BG" dirty="0"/>
              <a:t>ще</a:t>
            </a:r>
            <a:r>
              <a:rPr lang="en-US" dirty="0"/>
              <a:t> е </a:t>
            </a:r>
            <a:r>
              <a:rPr lang="bg-BG" dirty="0"/>
              <a:t>резултатът</a:t>
            </a:r>
            <a:r>
              <a:rPr lang="en-US" dirty="0"/>
              <a:t> </a:t>
            </a:r>
            <a:r>
              <a:rPr lang="bg-BG" dirty="0"/>
              <a:t>от</a:t>
            </a:r>
            <a:r>
              <a:rPr lang="en-US" dirty="0"/>
              <a:t> </a:t>
            </a:r>
            <a:r>
              <a:rPr lang="bg-BG" dirty="0"/>
              <a:t>изпълнението</a:t>
            </a:r>
            <a:r>
              <a:rPr lang="en-US" dirty="0"/>
              <a:t>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dirty="0"/>
              <a:t>следния</a:t>
            </a:r>
            <a:r>
              <a:rPr lang="en-US" dirty="0"/>
              <a:t> </a:t>
            </a:r>
            <a:r>
              <a:rPr lang="bg-BG" dirty="0"/>
              <a:t>код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000" y="2064045"/>
            <a:ext cx="2988275" cy="3726762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/>
              <a:t>i</a:t>
            </a:r>
            <a:r>
              <a:rPr lang="en-US" sz="2400" dirty="0"/>
              <a:t> = 0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while </a:t>
            </a:r>
            <a:r>
              <a:rPr lang="en-US" sz="2400" dirty="0" err="1"/>
              <a:t>i</a:t>
            </a:r>
            <a:r>
              <a:rPr lang="en-US" sz="2400" dirty="0"/>
              <a:t> &lt; 5: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if </a:t>
            </a:r>
            <a:r>
              <a:rPr lang="en-US" sz="2400" dirty="0" err="1"/>
              <a:t>i</a:t>
            </a:r>
            <a:r>
              <a:rPr lang="en-US" sz="2400" dirty="0"/>
              <a:t> == 0: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print(</a:t>
            </a:r>
            <a:r>
              <a:rPr lang="en-US" sz="2400" dirty="0" err="1"/>
              <a:t>i</a:t>
            </a:r>
            <a:r>
              <a:rPr lang="en-US" sz="2400" dirty="0"/>
              <a:t>)   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  break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  </a:t>
            </a:r>
            <a:r>
              <a:rPr lang="en-US" sz="2400" dirty="0" err="1"/>
              <a:t>i</a:t>
            </a:r>
            <a:r>
              <a:rPr lang="en-US" sz="2400" dirty="0"/>
              <a:t> += 1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D9BF5-3606-40BC-9C72-63575C76D63C}"/>
              </a:ext>
            </a:extLst>
          </p:cNvPr>
          <p:cNvGrpSpPr/>
          <p:nvPr/>
        </p:nvGrpSpPr>
        <p:grpSpPr>
          <a:xfrm>
            <a:off x="5340382" y="4374000"/>
            <a:ext cx="3020733" cy="1842391"/>
            <a:chOff x="4853226" y="4595686"/>
            <a:chExt cx="3783702" cy="2438818"/>
          </a:xfrm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CC57E8B7-E879-4617-9D4B-210974D1DB6A}"/>
                </a:ext>
              </a:extLst>
            </p:cNvPr>
            <p:cNvSpPr/>
            <p:nvPr/>
          </p:nvSpPr>
          <p:spPr bwMode="auto">
            <a:xfrm>
              <a:off x="5588928" y="4595686"/>
              <a:ext cx="3048000" cy="2438818"/>
            </a:xfrm>
            <a:prstGeom prst="wedgeEllipseCallout">
              <a:avLst>
                <a:gd name="adj1" fmla="val 29375"/>
                <a:gd name="adj2" fmla="val 53419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862FC28-FF3C-4E23-AEE6-59F9AA394F89}"/>
                </a:ext>
              </a:extLst>
            </p:cNvPr>
            <p:cNvSpPr txBox="1"/>
            <p:nvPr/>
          </p:nvSpPr>
          <p:spPr>
            <a:xfrm>
              <a:off x="4853226" y="5367535"/>
              <a:ext cx="3743045" cy="9405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 algn="ctr"/>
              <a:r>
                <a:rPr lang="en-US" sz="3200" b="1" dirty="0">
                  <a:solidFill>
                    <a:schemeClr val="bg2"/>
                  </a:solidFill>
                </a:rPr>
                <a:t>0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B933C-4BA7-483C-A696-93986F648407}"/>
              </a:ext>
            </a:extLst>
          </p:cNvPr>
          <p:cNvGrpSpPr/>
          <p:nvPr/>
        </p:nvGrpSpPr>
        <p:grpSpPr>
          <a:xfrm>
            <a:off x="8981360" y="2361566"/>
            <a:ext cx="2771670" cy="1104559"/>
            <a:chOff x="1008089" y="2104975"/>
            <a:chExt cx="4114800" cy="1493675"/>
          </a:xfrm>
        </p:grpSpPr>
        <p:sp>
          <p:nvSpPr>
            <p:cNvPr id="23" name="Speech Bubble: Rectangle with Corners Rounded 22">
              <a:extLst>
                <a:ext uri="{FF2B5EF4-FFF2-40B4-BE49-F238E27FC236}">
                  <a16:creationId xmlns:a16="http://schemas.microsoft.com/office/drawing/2014/main" id="{7AD3BD54-09DF-462B-A1B2-0DDF970D89C8}"/>
                </a:ext>
              </a:extLst>
            </p:cNvPr>
            <p:cNvSpPr/>
            <p:nvPr/>
          </p:nvSpPr>
          <p:spPr bwMode="auto">
            <a:xfrm>
              <a:off x="1008089" y="2104975"/>
              <a:ext cx="4114800" cy="1493675"/>
            </a:xfrm>
            <a:prstGeom prst="wedgeRoundRectCallout">
              <a:avLst>
                <a:gd name="adj1" fmla="val -30116"/>
                <a:gd name="adj2" fmla="val 7683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E7ADB4-3E34-417A-961A-4EEE13057622}"/>
                </a:ext>
              </a:extLst>
            </p:cNvPr>
            <p:cNvSpPr txBox="1"/>
            <p:nvPr/>
          </p:nvSpPr>
          <p:spPr>
            <a:xfrm>
              <a:off x="1023541" y="2269410"/>
              <a:ext cx="4070632" cy="11648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Error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37FCC3-68D0-4E88-A413-0F04A87AFEE4}"/>
              </a:ext>
            </a:extLst>
          </p:cNvPr>
          <p:cNvGrpSpPr/>
          <p:nvPr/>
        </p:nvGrpSpPr>
        <p:grpSpPr>
          <a:xfrm>
            <a:off x="8991768" y="4309329"/>
            <a:ext cx="2812466" cy="1180237"/>
            <a:chOff x="8946606" y="2302916"/>
            <a:chExt cx="3037711" cy="1266985"/>
          </a:xfrm>
          <a:effectLst>
            <a:glow>
              <a:schemeClr val="accent1"/>
            </a:glow>
          </a:effectLst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AE3DB253-AE01-401B-B1D8-034E2D603DF8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8A7985E-99E5-4DC6-B081-6DE6AFA9D53D}"/>
                </a:ext>
              </a:extLst>
            </p:cNvPr>
            <p:cNvSpPr txBox="1"/>
            <p:nvPr/>
          </p:nvSpPr>
          <p:spPr>
            <a:xfrm>
              <a:off x="8946606" y="2575623"/>
              <a:ext cx="3037711" cy="78659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01234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E2DBDB2-22D1-4578-AB8F-029FBF9A1CAB}"/>
              </a:ext>
            </a:extLst>
          </p:cNvPr>
          <p:cNvGrpSpPr/>
          <p:nvPr/>
        </p:nvGrpSpPr>
        <p:grpSpPr>
          <a:xfrm>
            <a:off x="5646000" y="2161845"/>
            <a:ext cx="2722115" cy="1318666"/>
            <a:chOff x="970436" y="4120503"/>
            <a:chExt cx="5767434" cy="2021280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0E6F8B1B-9AD4-429C-8EE3-85FEBEBBCBA8}"/>
                </a:ext>
              </a:extLst>
            </p:cNvPr>
            <p:cNvSpPr/>
            <p:nvPr/>
          </p:nvSpPr>
          <p:spPr bwMode="auto">
            <a:xfrm>
              <a:off x="970436" y="4120503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B6957D2-59EF-4440-884E-94418FF86896}"/>
                </a:ext>
              </a:extLst>
            </p:cNvPr>
            <p:cNvSpPr txBox="1"/>
            <p:nvPr/>
          </p:nvSpPr>
          <p:spPr>
            <a:xfrm>
              <a:off x="1594159" y="4485831"/>
              <a:ext cx="4403112" cy="1221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1</a:t>
              </a: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B76D1CB0-C3FC-4E61-B6E0-4E2EC5E3655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85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B3C239-8BCD-4FFC-A8DF-04475135E07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Вложени цикли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9CF4C5-39F7-4CEB-A8D3-302686136A1F}"/>
              </a:ext>
            </a:extLst>
          </p:cNvPr>
          <p:cNvGrpSpPr/>
          <p:nvPr/>
        </p:nvGrpSpPr>
        <p:grpSpPr>
          <a:xfrm>
            <a:off x="4866920" y="1160905"/>
            <a:ext cx="2458160" cy="2880512"/>
            <a:chOff x="4513972" y="1066800"/>
            <a:chExt cx="3160879" cy="3657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13972" y="1066800"/>
              <a:ext cx="3160879" cy="3657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8909E1B-F4B2-47FB-B9DF-4954ED465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7612" y="1524000"/>
              <a:ext cx="1504950" cy="1504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308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88967E-D47D-41DC-8E0C-FC79CE7D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– часовник (1)</a:t>
            </a:r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0AEDD33-4E4E-4C38-A5FD-5D773DC29594}"/>
              </a:ext>
            </a:extLst>
          </p:cNvPr>
          <p:cNvGrpSpPr/>
          <p:nvPr/>
        </p:nvGrpSpPr>
        <p:grpSpPr>
          <a:xfrm>
            <a:off x="4003735" y="2806538"/>
            <a:ext cx="4184530" cy="1798710"/>
            <a:chOff x="1415038" y="3984977"/>
            <a:chExt cx="4184530" cy="1798710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3B36F2B-9FF5-42C2-B534-243AEFFA7411}"/>
                </a:ext>
              </a:extLst>
            </p:cNvPr>
            <p:cNvGrpSpPr/>
            <p:nvPr/>
          </p:nvGrpSpPr>
          <p:grpSpPr>
            <a:xfrm>
              <a:off x="3022998" y="4631552"/>
              <a:ext cx="240123" cy="691084"/>
              <a:chOff x="2232041" y="1882891"/>
              <a:chExt cx="240123" cy="691084"/>
            </a:xfrm>
          </p:grpSpPr>
          <p:sp>
            <p:nvSpPr>
              <p:cNvPr id="26" name="Flowchart: Terminator 25">
                <a:extLst>
                  <a:ext uri="{FF2B5EF4-FFF2-40B4-BE49-F238E27FC236}">
                    <a16:creationId xmlns:a16="http://schemas.microsoft.com/office/drawing/2014/main" id="{6C294959-7E7E-4297-9B0C-C97D9EF7D3C5}"/>
                  </a:ext>
                </a:extLst>
              </p:cNvPr>
              <p:cNvSpPr/>
              <p:nvPr/>
            </p:nvSpPr>
            <p:spPr bwMode="auto">
              <a:xfrm>
                <a:off x="2232041" y="1882891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Flowchart: Terminator 26">
                <a:extLst>
                  <a:ext uri="{FF2B5EF4-FFF2-40B4-BE49-F238E27FC236}">
                    <a16:creationId xmlns:a16="http://schemas.microsoft.com/office/drawing/2014/main" id="{5746FD3A-D192-43AB-BB93-ABE67F09AAD7}"/>
                  </a:ext>
                </a:extLst>
              </p:cNvPr>
              <p:cNvSpPr/>
              <p:nvPr/>
            </p:nvSpPr>
            <p:spPr bwMode="auto">
              <a:xfrm>
                <a:off x="2232041" y="2334057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ED7CE23-383F-4DC7-B2C2-B06B5E9FF118}"/>
                </a:ext>
              </a:extLst>
            </p:cNvPr>
            <p:cNvGrpSpPr/>
            <p:nvPr/>
          </p:nvGrpSpPr>
          <p:grpSpPr>
            <a:xfrm>
              <a:off x="3410501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32296944-92A3-4B90-908B-B22DD75967DE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685800" cy="1771058"/>
                <a:chOff x="4298124" y="3303669"/>
                <a:chExt cx="685800" cy="1771058"/>
              </a:xfrm>
              <a:grpFill/>
            </p:grpSpPr>
            <p:sp>
              <p:nvSpPr>
                <p:cNvPr id="73" name="Flowchart: Preparation 72">
                  <a:extLst>
                    <a:ext uri="{FF2B5EF4-FFF2-40B4-BE49-F238E27FC236}">
                      <a16:creationId xmlns:a16="http://schemas.microsoft.com/office/drawing/2014/main" id="{E0913216-C3EE-4223-A6EB-B054ACFB3288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6" name="Flowchart: Preparation 75">
                  <a:extLst>
                    <a:ext uri="{FF2B5EF4-FFF2-40B4-BE49-F238E27FC236}">
                      <a16:creationId xmlns:a16="http://schemas.microsoft.com/office/drawing/2014/main" id="{84D9FFAA-DE88-4906-AD43-A25D0990DBE0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7" name="Flowchart: Preparation 76">
                  <a:extLst>
                    <a:ext uri="{FF2B5EF4-FFF2-40B4-BE49-F238E27FC236}">
                      <a16:creationId xmlns:a16="http://schemas.microsoft.com/office/drawing/2014/main" id="{D093F82C-9C86-41B2-ADBA-D8C928A1FAB3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71" name="Flowchart: Preparation 70">
                <a:extLst>
                  <a:ext uri="{FF2B5EF4-FFF2-40B4-BE49-F238E27FC236}">
                    <a16:creationId xmlns:a16="http://schemas.microsoft.com/office/drawing/2014/main" id="{DFBE381E-F5E2-432E-9581-BBE53839A707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2" name="Flowchart: Preparation 71">
                <a:extLst>
                  <a:ext uri="{FF2B5EF4-FFF2-40B4-BE49-F238E27FC236}">
                    <a16:creationId xmlns:a16="http://schemas.microsoft.com/office/drawing/2014/main" id="{A86F55B6-9A41-4678-A665-096C0F91C463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8235A74-ED02-4E79-B0AE-8DFD81612792}"/>
                </a:ext>
              </a:extLst>
            </p:cNvPr>
            <p:cNvGrpSpPr/>
            <p:nvPr/>
          </p:nvGrpSpPr>
          <p:grpSpPr>
            <a:xfrm>
              <a:off x="1812913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4404E86F-C6F0-4060-8BC2-F69250027D10}"/>
                  </a:ext>
                </a:extLst>
              </p:cNvPr>
              <p:cNvGrpSpPr/>
              <p:nvPr/>
            </p:nvGrpSpPr>
            <p:grpSpPr>
              <a:xfrm>
                <a:off x="6483485" y="2288125"/>
                <a:ext cx="999043" cy="1771058"/>
                <a:chOff x="4143450" y="3303669"/>
                <a:chExt cx="999043" cy="1771058"/>
              </a:xfrm>
              <a:grpFill/>
            </p:grpSpPr>
            <p:sp>
              <p:nvSpPr>
                <p:cNvPr id="82" name="Flowchart: Preparation 81">
                  <a:extLst>
                    <a:ext uri="{FF2B5EF4-FFF2-40B4-BE49-F238E27FC236}">
                      <a16:creationId xmlns:a16="http://schemas.microsoft.com/office/drawing/2014/main" id="{AC80EE76-3A5D-4F4B-AABC-F6EFE0F83772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3" name="Flowchart: Preparation 82">
                  <a:extLst>
                    <a:ext uri="{FF2B5EF4-FFF2-40B4-BE49-F238E27FC236}">
                      <a16:creationId xmlns:a16="http://schemas.microsoft.com/office/drawing/2014/main" id="{B7795453-1985-4474-AF5A-FE894485D0A1}"/>
                    </a:ext>
                  </a:extLst>
                </p:cNvPr>
                <p:cNvSpPr/>
                <p:nvPr/>
              </p:nvSpPr>
              <p:spPr bwMode="auto">
                <a:xfrm rot="16200000">
                  <a:off x="3920611" y="4449021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4" name="Flowchart: Preparation 83">
                  <a:extLst>
                    <a:ext uri="{FF2B5EF4-FFF2-40B4-BE49-F238E27FC236}">
                      <a16:creationId xmlns:a16="http://schemas.microsoft.com/office/drawing/2014/main" id="{C7F0BAEA-AD92-4E66-9264-4961027B4CC7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5" name="Flowchart: Preparation 84">
                  <a:extLst>
                    <a:ext uri="{FF2B5EF4-FFF2-40B4-BE49-F238E27FC236}">
                      <a16:creationId xmlns:a16="http://schemas.microsoft.com/office/drawing/2014/main" id="{E030A4A3-54DF-4868-8318-ED1B9A77AB32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6" name="Flowchart: Preparation 85">
                  <a:extLst>
                    <a:ext uri="{FF2B5EF4-FFF2-40B4-BE49-F238E27FC236}">
                      <a16:creationId xmlns:a16="http://schemas.microsoft.com/office/drawing/2014/main" id="{1376F21B-8130-4B9D-8156-1D103FDBD7E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0" name="Flowchart: Preparation 79">
                <a:extLst>
                  <a:ext uri="{FF2B5EF4-FFF2-40B4-BE49-F238E27FC236}">
                    <a16:creationId xmlns:a16="http://schemas.microsoft.com/office/drawing/2014/main" id="{19B26789-AE29-4430-8925-2DBF3ACB48F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1" name="Flowchart: Preparation 80">
                <a:extLst>
                  <a:ext uri="{FF2B5EF4-FFF2-40B4-BE49-F238E27FC236}">
                    <a16:creationId xmlns:a16="http://schemas.microsoft.com/office/drawing/2014/main" id="{730E84D9-657E-4A6F-87BD-E482F959B23A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5930CDD0-3BA3-4D0C-814A-49CA81E824F8}"/>
                </a:ext>
              </a:extLst>
            </p:cNvPr>
            <p:cNvGrpSpPr/>
            <p:nvPr/>
          </p:nvGrpSpPr>
          <p:grpSpPr>
            <a:xfrm>
              <a:off x="1415038" y="4123835"/>
              <a:ext cx="240122" cy="1469197"/>
              <a:chOff x="7242406" y="2445170"/>
              <a:chExt cx="240122" cy="1451268"/>
            </a:xfrm>
            <a:solidFill>
              <a:schemeClr val="tx1"/>
            </a:solidFill>
          </p:grpSpPr>
          <p:sp>
            <p:nvSpPr>
              <p:cNvPr id="93" name="Flowchart: Preparation 92">
                <a:extLst>
                  <a:ext uri="{FF2B5EF4-FFF2-40B4-BE49-F238E27FC236}">
                    <a16:creationId xmlns:a16="http://schemas.microsoft.com/office/drawing/2014/main" id="{5EEBA9A4-FDCC-4C34-952E-A71C6D48A7DE}"/>
                  </a:ext>
                </a:extLst>
              </p:cNvPr>
              <p:cNvSpPr/>
              <p:nvPr/>
            </p:nvSpPr>
            <p:spPr bwMode="auto">
              <a:xfrm rot="5400000">
                <a:off x="7019567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9" name="Flowchart: Preparation 88">
                <a:extLst>
                  <a:ext uri="{FF2B5EF4-FFF2-40B4-BE49-F238E27FC236}">
                    <a16:creationId xmlns:a16="http://schemas.microsoft.com/office/drawing/2014/main" id="{56BEC4C8-144A-4F4F-9CF8-1CF85938500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E11C7EF-0A15-442D-BD99-CA7B48B0A05F}"/>
                </a:ext>
              </a:extLst>
            </p:cNvPr>
            <p:cNvGrpSpPr/>
            <p:nvPr/>
          </p:nvGrpSpPr>
          <p:grpSpPr>
            <a:xfrm>
              <a:off x="4755199" y="3984977"/>
              <a:ext cx="844369" cy="1628182"/>
              <a:chOff x="6638159" y="2288125"/>
              <a:chExt cx="844369" cy="1608313"/>
            </a:xfrm>
            <a:solidFill>
              <a:schemeClr val="tx1"/>
            </a:solidFill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FD7D8436-8D89-458E-B642-2C74DCCADFAD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844369" cy="842845"/>
                <a:chOff x="4298124" y="3303669"/>
                <a:chExt cx="844369" cy="842845"/>
              </a:xfrm>
              <a:grpFill/>
            </p:grpSpPr>
            <p:sp>
              <p:nvSpPr>
                <p:cNvPr id="102" name="Flowchart: Preparation 101">
                  <a:extLst>
                    <a:ext uri="{FF2B5EF4-FFF2-40B4-BE49-F238E27FC236}">
                      <a16:creationId xmlns:a16="http://schemas.microsoft.com/office/drawing/2014/main" id="{B59422E0-1C3D-41AA-90AA-3FF31CB204EB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4" name="Flowchart: Preparation 103">
                  <a:extLst>
                    <a:ext uri="{FF2B5EF4-FFF2-40B4-BE49-F238E27FC236}">
                      <a16:creationId xmlns:a16="http://schemas.microsoft.com/office/drawing/2014/main" id="{E3F2BD65-4031-4BAC-9B7A-FB4BD7A452C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98" name="Flowchart: Preparation 97">
                <a:extLst>
                  <a:ext uri="{FF2B5EF4-FFF2-40B4-BE49-F238E27FC236}">
                    <a16:creationId xmlns:a16="http://schemas.microsoft.com/office/drawing/2014/main" id="{3023025A-E709-4272-A892-9E678E6B9A7D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821D78B-A8E5-4FC2-9021-206EF85DB3BE}"/>
              </a:ext>
            </a:extLst>
          </p:cNvPr>
          <p:cNvGrpSpPr/>
          <p:nvPr/>
        </p:nvGrpSpPr>
        <p:grpSpPr>
          <a:xfrm>
            <a:off x="7182923" y="2807078"/>
            <a:ext cx="1011294" cy="1792938"/>
            <a:chOff x="6471234" y="2288125"/>
            <a:chExt cx="1011294" cy="1771058"/>
          </a:xfrm>
          <a:solidFill>
            <a:schemeClr val="tx1"/>
          </a:solidFill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77125642-2FBD-4FBC-8EFC-B59ECC7AC27D}"/>
                </a:ext>
              </a:extLst>
            </p:cNvPr>
            <p:cNvGrpSpPr/>
            <p:nvPr/>
          </p:nvGrpSpPr>
          <p:grpSpPr>
            <a:xfrm>
              <a:off x="6483485" y="2288125"/>
              <a:ext cx="999043" cy="1771058"/>
              <a:chOff x="4143450" y="3303669"/>
              <a:chExt cx="999043" cy="1771058"/>
            </a:xfrm>
            <a:grpFill/>
          </p:grpSpPr>
          <p:sp>
            <p:nvSpPr>
              <p:cNvPr id="123" name="Flowchart: Preparation 122">
                <a:extLst>
                  <a:ext uri="{FF2B5EF4-FFF2-40B4-BE49-F238E27FC236}">
                    <a16:creationId xmlns:a16="http://schemas.microsoft.com/office/drawing/2014/main" id="{C475A9A3-6D7E-48AC-AA72-E57647C4A8D1}"/>
                  </a:ext>
                </a:extLst>
              </p:cNvPr>
              <p:cNvSpPr/>
              <p:nvPr/>
            </p:nvSpPr>
            <p:spPr bwMode="auto">
              <a:xfrm>
                <a:off x="4298124" y="4834605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4" name="Flowchart: Preparation 123">
                <a:extLst>
                  <a:ext uri="{FF2B5EF4-FFF2-40B4-BE49-F238E27FC236}">
                    <a16:creationId xmlns:a16="http://schemas.microsoft.com/office/drawing/2014/main" id="{6DB77917-AB34-41E7-8E41-62F39E741344}"/>
                  </a:ext>
                </a:extLst>
              </p:cNvPr>
              <p:cNvSpPr/>
              <p:nvPr/>
            </p:nvSpPr>
            <p:spPr bwMode="auto">
              <a:xfrm rot="16200000">
                <a:off x="3920611" y="4449021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5" name="Flowchart: Preparation 124">
                <a:extLst>
                  <a:ext uri="{FF2B5EF4-FFF2-40B4-BE49-F238E27FC236}">
                    <a16:creationId xmlns:a16="http://schemas.microsoft.com/office/drawing/2014/main" id="{2FC846C2-EE7A-4F20-8145-58B1110827A1}"/>
                  </a:ext>
                </a:extLst>
              </p:cNvPr>
              <p:cNvSpPr/>
              <p:nvPr/>
            </p:nvSpPr>
            <p:spPr bwMode="auto">
              <a:xfrm rot="5400000">
                <a:off x="4679532" y="3683553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6" name="Flowchart: Preparation 125">
                <a:extLst>
                  <a:ext uri="{FF2B5EF4-FFF2-40B4-BE49-F238E27FC236}">
                    <a16:creationId xmlns:a16="http://schemas.microsoft.com/office/drawing/2014/main" id="{DF050D83-E70E-4C5A-9D34-8053308F4936}"/>
                  </a:ext>
                </a:extLst>
              </p:cNvPr>
              <p:cNvSpPr/>
              <p:nvPr/>
            </p:nvSpPr>
            <p:spPr bwMode="auto">
              <a:xfrm>
                <a:off x="4298124" y="406343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7" name="Flowchart: Preparation 126">
                <a:extLst>
                  <a:ext uri="{FF2B5EF4-FFF2-40B4-BE49-F238E27FC236}">
                    <a16:creationId xmlns:a16="http://schemas.microsoft.com/office/drawing/2014/main" id="{98622AA3-64CF-4BD4-8D95-A5FB10380860}"/>
                  </a:ext>
                </a:extLst>
              </p:cNvPr>
              <p:cNvSpPr/>
              <p:nvPr/>
            </p:nvSpPr>
            <p:spPr bwMode="auto">
              <a:xfrm>
                <a:off x="4298124" y="330366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21" name="Flowchart: Preparation 120">
              <a:extLst>
                <a:ext uri="{FF2B5EF4-FFF2-40B4-BE49-F238E27FC236}">
                  <a16:creationId xmlns:a16="http://schemas.microsoft.com/office/drawing/2014/main" id="{0DB4508C-4C42-478A-8F7F-538496E0A521}"/>
                </a:ext>
              </a:extLst>
            </p:cNvPr>
            <p:cNvSpPr/>
            <p:nvPr/>
          </p:nvSpPr>
          <p:spPr bwMode="auto">
            <a:xfrm rot="5400000">
              <a:off x="7019567" y="3433477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" name="Flowchart: Preparation 121">
              <a:extLst>
                <a:ext uri="{FF2B5EF4-FFF2-40B4-BE49-F238E27FC236}">
                  <a16:creationId xmlns:a16="http://schemas.microsoft.com/office/drawing/2014/main" id="{B3734182-AC04-4D35-9A8B-764CBCBA7177}"/>
                </a:ext>
              </a:extLst>
            </p:cNvPr>
            <p:cNvSpPr/>
            <p:nvPr/>
          </p:nvSpPr>
          <p:spPr bwMode="auto">
            <a:xfrm rot="5400000">
              <a:off x="6248395" y="2668009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7" name="Flowchart: Preparation 66">
            <a:extLst>
              <a:ext uri="{FF2B5EF4-FFF2-40B4-BE49-F238E27FC236}">
                <a16:creationId xmlns:a16="http://schemas.microsoft.com/office/drawing/2014/main" id="{18FA05DC-149C-4F7B-9F1E-98CE8A530512}"/>
              </a:ext>
            </a:extLst>
          </p:cNvPr>
          <p:cNvSpPr/>
          <p:nvPr/>
        </p:nvSpPr>
        <p:spPr bwMode="auto">
          <a:xfrm rot="16200000">
            <a:off x="6939376" y="3927246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Flowchart: Preparation 93">
            <a:extLst>
              <a:ext uri="{FF2B5EF4-FFF2-40B4-BE49-F238E27FC236}">
                <a16:creationId xmlns:a16="http://schemas.microsoft.com/office/drawing/2014/main" id="{3D3623CA-C8AE-41DA-B20D-9B52DDD5A393}"/>
              </a:ext>
            </a:extLst>
          </p:cNvPr>
          <p:cNvSpPr/>
          <p:nvPr/>
        </p:nvSpPr>
        <p:spPr bwMode="auto">
          <a:xfrm rot="16200000">
            <a:off x="4121699" y="3928117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Flowchart: Preparation 94">
            <a:extLst>
              <a:ext uri="{FF2B5EF4-FFF2-40B4-BE49-F238E27FC236}">
                <a16:creationId xmlns:a16="http://schemas.microsoft.com/office/drawing/2014/main" id="{C9191006-F63F-4680-AF68-02DA2726EEEF}"/>
              </a:ext>
            </a:extLst>
          </p:cNvPr>
          <p:cNvSpPr/>
          <p:nvPr/>
        </p:nvSpPr>
        <p:spPr bwMode="auto">
          <a:xfrm rot="16200000">
            <a:off x="6964726" y="3967523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Flowchart: Preparation 98">
            <a:extLst>
              <a:ext uri="{FF2B5EF4-FFF2-40B4-BE49-F238E27FC236}">
                <a16:creationId xmlns:a16="http://schemas.microsoft.com/office/drawing/2014/main" id="{5C2D75AD-9FC9-44BD-96C1-A65AAA81E178}"/>
              </a:ext>
            </a:extLst>
          </p:cNvPr>
          <p:cNvSpPr/>
          <p:nvPr/>
        </p:nvSpPr>
        <p:spPr bwMode="auto">
          <a:xfrm rot="16200000">
            <a:off x="5781053" y="3981362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Flowchart: Preparation 99">
            <a:extLst>
              <a:ext uri="{FF2B5EF4-FFF2-40B4-BE49-F238E27FC236}">
                <a16:creationId xmlns:a16="http://schemas.microsoft.com/office/drawing/2014/main" id="{CBB92E9B-F9A5-45D9-ABCF-149A3E710876}"/>
              </a:ext>
            </a:extLst>
          </p:cNvPr>
          <p:cNvSpPr/>
          <p:nvPr/>
        </p:nvSpPr>
        <p:spPr bwMode="auto">
          <a:xfrm rot="16200000">
            <a:off x="6539400" y="3189420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Flowchart: Preparation 100">
            <a:extLst>
              <a:ext uri="{FF2B5EF4-FFF2-40B4-BE49-F238E27FC236}">
                <a16:creationId xmlns:a16="http://schemas.microsoft.com/office/drawing/2014/main" id="{C1A16924-2B1E-4744-B6E2-640628E35179}"/>
              </a:ext>
            </a:extLst>
          </p:cNvPr>
          <p:cNvSpPr/>
          <p:nvPr/>
        </p:nvSpPr>
        <p:spPr bwMode="auto">
          <a:xfrm>
            <a:off x="6148892" y="3576082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Flowchart: Preparation 102">
            <a:extLst>
              <a:ext uri="{FF2B5EF4-FFF2-40B4-BE49-F238E27FC236}">
                <a16:creationId xmlns:a16="http://schemas.microsoft.com/office/drawing/2014/main" id="{8984D36C-91BF-43F5-A007-6639F06EC5A7}"/>
              </a:ext>
            </a:extLst>
          </p:cNvPr>
          <p:cNvSpPr/>
          <p:nvPr/>
        </p:nvSpPr>
        <p:spPr bwMode="auto">
          <a:xfrm>
            <a:off x="7332400" y="3575712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8" name="Flowchart: Preparation 127">
            <a:extLst>
              <a:ext uri="{FF2B5EF4-FFF2-40B4-BE49-F238E27FC236}">
                <a16:creationId xmlns:a16="http://schemas.microsoft.com/office/drawing/2014/main" id="{61FA7D15-2775-4691-91C3-6BE8C42DC976}"/>
              </a:ext>
            </a:extLst>
          </p:cNvPr>
          <p:cNvSpPr/>
          <p:nvPr/>
        </p:nvSpPr>
        <p:spPr bwMode="auto">
          <a:xfrm>
            <a:off x="7332605" y="2801306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9" name="Flowchart: Preparation 128">
            <a:extLst>
              <a:ext uri="{FF2B5EF4-FFF2-40B4-BE49-F238E27FC236}">
                <a16:creationId xmlns:a16="http://schemas.microsoft.com/office/drawing/2014/main" id="{94D0B011-D336-4E45-8776-AF80A6FD3C24}"/>
              </a:ext>
            </a:extLst>
          </p:cNvPr>
          <p:cNvSpPr/>
          <p:nvPr/>
        </p:nvSpPr>
        <p:spPr bwMode="auto">
          <a:xfrm>
            <a:off x="7336817" y="4349491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0" name="Flowchart: Preparation 129">
            <a:extLst>
              <a:ext uri="{FF2B5EF4-FFF2-40B4-BE49-F238E27FC236}">
                <a16:creationId xmlns:a16="http://schemas.microsoft.com/office/drawing/2014/main" id="{4E62D111-38D6-4FBF-BF1B-72A5B3A54BAB}"/>
              </a:ext>
            </a:extLst>
          </p:cNvPr>
          <p:cNvSpPr/>
          <p:nvPr/>
        </p:nvSpPr>
        <p:spPr bwMode="auto">
          <a:xfrm rot="5400000">
            <a:off x="6932962" y="3162521"/>
            <a:ext cx="760889" cy="27585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1" name="Flowchart: Preparation 130">
            <a:extLst>
              <a:ext uri="{FF2B5EF4-FFF2-40B4-BE49-F238E27FC236}">
                <a16:creationId xmlns:a16="http://schemas.microsoft.com/office/drawing/2014/main" id="{3233632B-A209-4BF4-A8AD-5573C7AF121E}"/>
              </a:ext>
            </a:extLst>
          </p:cNvPr>
          <p:cNvSpPr/>
          <p:nvPr/>
        </p:nvSpPr>
        <p:spPr bwMode="auto">
          <a:xfrm rot="5400000">
            <a:off x="6932688" y="3982298"/>
            <a:ext cx="760889" cy="27585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" name="Flowchart: Preparation 131">
            <a:extLst>
              <a:ext uri="{FF2B5EF4-FFF2-40B4-BE49-F238E27FC236}">
                <a16:creationId xmlns:a16="http://schemas.microsoft.com/office/drawing/2014/main" id="{D7485208-ED98-4D4F-B576-E8047426AAEC}"/>
              </a:ext>
            </a:extLst>
          </p:cNvPr>
          <p:cNvSpPr/>
          <p:nvPr/>
        </p:nvSpPr>
        <p:spPr bwMode="auto">
          <a:xfrm rot="5400000">
            <a:off x="7024630" y="3967523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" name="Flowchart: Preparation 137">
            <a:extLst>
              <a:ext uri="{FF2B5EF4-FFF2-40B4-BE49-F238E27FC236}">
                <a16:creationId xmlns:a16="http://schemas.microsoft.com/office/drawing/2014/main" id="{EE6F70C2-DE16-409C-AE9F-B01FC135C8A6}"/>
              </a:ext>
            </a:extLst>
          </p:cNvPr>
          <p:cNvSpPr/>
          <p:nvPr/>
        </p:nvSpPr>
        <p:spPr bwMode="auto">
          <a:xfrm rot="16200000">
            <a:off x="7645864" y="3923558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" name="Flowchart: Preparation 138">
            <a:extLst>
              <a:ext uri="{FF2B5EF4-FFF2-40B4-BE49-F238E27FC236}">
                <a16:creationId xmlns:a16="http://schemas.microsoft.com/office/drawing/2014/main" id="{34760D5D-DDF3-4583-B888-B2559ACB5D30}"/>
              </a:ext>
            </a:extLst>
          </p:cNvPr>
          <p:cNvSpPr/>
          <p:nvPr/>
        </p:nvSpPr>
        <p:spPr bwMode="auto">
          <a:xfrm rot="10800000">
            <a:off x="7337411" y="2816940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" name="Flowchart: Preparation 139">
            <a:extLst>
              <a:ext uri="{FF2B5EF4-FFF2-40B4-BE49-F238E27FC236}">
                <a16:creationId xmlns:a16="http://schemas.microsoft.com/office/drawing/2014/main" id="{F22BCF45-E159-49D3-B862-23CC6EC778ED}"/>
              </a:ext>
            </a:extLst>
          </p:cNvPr>
          <p:cNvSpPr/>
          <p:nvPr/>
        </p:nvSpPr>
        <p:spPr bwMode="auto">
          <a:xfrm rot="10800000">
            <a:off x="7407468" y="3569830"/>
            <a:ext cx="631157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" name="Flowchart: Preparation 141">
            <a:extLst>
              <a:ext uri="{FF2B5EF4-FFF2-40B4-BE49-F238E27FC236}">
                <a16:creationId xmlns:a16="http://schemas.microsoft.com/office/drawing/2014/main" id="{2D4289C3-40DC-426A-996E-1A54D0EC9FE8}"/>
              </a:ext>
            </a:extLst>
          </p:cNvPr>
          <p:cNvSpPr/>
          <p:nvPr/>
        </p:nvSpPr>
        <p:spPr bwMode="auto">
          <a:xfrm rot="10800000">
            <a:off x="7407023" y="4366305"/>
            <a:ext cx="631157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" name="Flowchart: Preparation 142">
            <a:extLst>
              <a:ext uri="{FF2B5EF4-FFF2-40B4-BE49-F238E27FC236}">
                <a16:creationId xmlns:a16="http://schemas.microsoft.com/office/drawing/2014/main" id="{AF21C3E3-92EA-46C9-AF51-C08C8E2585F9}"/>
              </a:ext>
            </a:extLst>
          </p:cNvPr>
          <p:cNvSpPr/>
          <p:nvPr/>
        </p:nvSpPr>
        <p:spPr bwMode="auto">
          <a:xfrm rot="5400000">
            <a:off x="7001536" y="3930141"/>
            <a:ext cx="760892" cy="28919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" name="Flowchart: Preparation 143">
            <a:extLst>
              <a:ext uri="{FF2B5EF4-FFF2-40B4-BE49-F238E27FC236}">
                <a16:creationId xmlns:a16="http://schemas.microsoft.com/office/drawing/2014/main" id="{665F643B-FF81-45B4-BD30-92589C712955}"/>
              </a:ext>
            </a:extLst>
          </p:cNvPr>
          <p:cNvSpPr/>
          <p:nvPr/>
        </p:nvSpPr>
        <p:spPr bwMode="auto">
          <a:xfrm rot="5400000">
            <a:off x="7719805" y="3981362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" name="AutoShape 7">
            <a:extLst>
              <a:ext uri="{FF2B5EF4-FFF2-40B4-BE49-F238E27FC236}">
                <a16:creationId xmlns:a16="http://schemas.microsoft.com/office/drawing/2014/main" id="{5713E4C9-68D7-488C-9AB3-188F8A70B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78" y="1338402"/>
            <a:ext cx="3886200" cy="1301172"/>
          </a:xfrm>
          <a:prstGeom prst="wedgeRoundRectCallout">
            <a:avLst>
              <a:gd name="adj1" fmla="val 62855"/>
              <a:gd name="adj2" fmla="val 5145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Часовете се променят когато минутите надвишат 59</a:t>
            </a:r>
          </a:p>
        </p:txBody>
      </p:sp>
      <p:sp>
        <p:nvSpPr>
          <p:cNvPr id="146" name="AutoShape 7">
            <a:extLst>
              <a:ext uri="{FF2B5EF4-FFF2-40B4-BE49-F238E27FC236}">
                <a16:creationId xmlns:a16="http://schemas.microsoft.com/office/drawing/2014/main" id="{97E8B32D-E9BE-4FE1-84C4-54B8AD6E4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7498" y="1351872"/>
            <a:ext cx="3886200" cy="1301172"/>
          </a:xfrm>
          <a:prstGeom prst="wedgeRoundRectCallout">
            <a:avLst>
              <a:gd name="adj1" fmla="val -61712"/>
              <a:gd name="adj2" fmla="val 4897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Докато минутите се променят часовете остават същите</a:t>
            </a:r>
          </a:p>
        </p:txBody>
      </p:sp>
      <p:sp>
        <p:nvSpPr>
          <p:cNvPr id="61" name="Slide Number">
            <a:extLst>
              <a:ext uri="{FF2B5EF4-FFF2-40B4-BE49-F238E27FC236}">
                <a16:creationId xmlns:a16="http://schemas.microsoft.com/office/drawing/2014/main" id="{FFB1739D-2E2E-44F8-97A5-798C99C5C5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234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94" grpId="0" animBg="1"/>
      <p:bldP spid="95" grpId="0" animBg="1"/>
      <p:bldP spid="99" grpId="0" animBg="1"/>
      <p:bldP spid="100" grpId="0" animBg="1"/>
      <p:bldP spid="101" grpId="0" animBg="1"/>
      <p:bldP spid="103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8" grpId="0" animBg="1"/>
      <p:bldP spid="139" grpId="0" animBg="1"/>
      <p:bldP spid="140" grpId="0" animBg="1"/>
      <p:bldP spid="142" grpId="0" animBg="1"/>
      <p:bldP spid="143" grpId="0" animBg="1"/>
      <p:bldP spid="144" grpId="0" animBg="1"/>
      <p:bldP spid="145" grpId="0" animBg="1"/>
      <p:bldP spid="14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3951</TotalTime>
  <Words>1178</Words>
  <Application>Microsoft Office PowerPoint</Application>
  <PresentationFormat>Widescreen</PresentationFormat>
  <Paragraphs>222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Wingdings</vt:lpstr>
      <vt:lpstr>Wingdings 2</vt:lpstr>
      <vt:lpstr>SoftUni</vt:lpstr>
      <vt:lpstr>Работа с вложени цикли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Вложени цикли</vt:lpstr>
      <vt:lpstr>Пример – часовник (1)</vt:lpstr>
      <vt:lpstr>Как може да си направим часовник с код?</vt:lpstr>
      <vt:lpstr>Пример – часовник (2)</vt:lpstr>
      <vt:lpstr>Вложени цикли</vt:lpstr>
      <vt:lpstr>Таблица за умножение – условие</vt:lpstr>
      <vt:lpstr>Таблица за умножение – решение</vt:lpstr>
      <vt:lpstr>Прекъсване на вложени цикли</vt:lpstr>
      <vt:lpstr>Сума от две числа – условие </vt:lpstr>
      <vt:lpstr>Сума от две числа – условие (2) </vt:lpstr>
      <vt:lpstr>Сума от две числа – решение</vt:lpstr>
      <vt:lpstr>Сграда – условие </vt:lpstr>
      <vt:lpstr>Сграда – условие (2) </vt:lpstr>
      <vt:lpstr>Сграда – решение</vt:lpstr>
      <vt:lpstr>Какво научихме днес?</vt:lpstr>
      <vt:lpstr>PowerPoint Presentation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21</cp:revision>
  <dcterms:created xsi:type="dcterms:W3CDTF">2018-05-23T13:08:44Z</dcterms:created>
  <dcterms:modified xsi:type="dcterms:W3CDTF">2023-05-11T23:13:15Z</dcterms:modified>
  <cp:category>computer programming;programming;C#;програмиране;кодиране</cp:category>
</cp:coreProperties>
</file>