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5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0FDA-33FB-4F0E-9B03-958B883CAFE6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D8D7-C1E3-4F44-8F6D-A89867B4B057}" type="slidenum">
              <a:rPr lang="es-MX" smtClean="0"/>
              <a:t>‹Nº›</a:t>
            </a:fld>
            <a:endParaRPr lang="es-MX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0FDA-33FB-4F0E-9B03-958B883CAFE6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D8D7-C1E3-4F44-8F6D-A89867B4B05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0FDA-33FB-4F0E-9B03-958B883CAFE6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D8D7-C1E3-4F44-8F6D-A89867B4B05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0FDA-33FB-4F0E-9B03-958B883CAFE6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D8D7-C1E3-4F44-8F6D-A89867B4B05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0FDA-33FB-4F0E-9B03-958B883CAFE6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D8D7-C1E3-4F44-8F6D-A89867B4B057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0FDA-33FB-4F0E-9B03-958B883CAFE6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D8D7-C1E3-4F44-8F6D-A89867B4B05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0FDA-33FB-4F0E-9B03-958B883CAFE6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D8D7-C1E3-4F44-8F6D-A89867B4B05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0FDA-33FB-4F0E-9B03-958B883CAFE6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D8D7-C1E3-4F44-8F6D-A89867B4B05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0FDA-33FB-4F0E-9B03-958B883CAFE6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D8D7-C1E3-4F44-8F6D-A89867B4B05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0FDA-33FB-4F0E-9B03-958B883CAFE6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D8D7-C1E3-4F44-8F6D-A89867B4B057}" type="slidenum">
              <a:rPr lang="es-MX" smtClean="0"/>
              <a:t>‹Nº›</a:t>
            </a:fld>
            <a:endParaRPr lang="es-MX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0FDA-33FB-4F0E-9B03-958B883CAFE6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D8D7-C1E3-4F44-8F6D-A89867B4B057}" type="slidenum">
              <a:rPr lang="es-MX" smtClean="0"/>
              <a:t>‹Nº›</a:t>
            </a:fld>
            <a:endParaRPr lang="es-MX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EBD0FDA-33FB-4F0E-9B03-958B883CAFE6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514D8D7-C1E3-4F44-8F6D-A89867B4B057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FF0000"/>
                </a:solidFill>
              </a:rPr>
              <a:t>GIT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98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¿Qué es?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>
                <a:solidFill>
                  <a:srgbClr val="00B0F0"/>
                </a:solidFill>
              </a:rPr>
              <a:t>es un software de control de </a:t>
            </a:r>
            <a:r>
              <a:rPr lang="es-MX" dirty="0" smtClean="0">
                <a:solidFill>
                  <a:srgbClr val="00B0F0"/>
                </a:solidFill>
              </a:rPr>
              <a:t>versiones</a:t>
            </a:r>
            <a:r>
              <a:rPr lang="es-MX" dirty="0">
                <a:solidFill>
                  <a:srgbClr val="00B0F0"/>
                </a:solidFill>
              </a:rPr>
              <a:t> diseñado por </a:t>
            </a:r>
            <a:r>
              <a:rPr lang="es-MX" dirty="0" smtClean="0">
                <a:solidFill>
                  <a:srgbClr val="00B0F0"/>
                </a:solidFill>
              </a:rPr>
              <a:t>Linux Torvals, </a:t>
            </a:r>
            <a:r>
              <a:rPr lang="es-MX" dirty="0">
                <a:solidFill>
                  <a:srgbClr val="00B0F0"/>
                </a:solidFill>
              </a:rPr>
              <a:t>pensando en la eficiencia y la confiabilidad del mantenimiento de versiones de aplicaciones cuando éstas tienen un gran número de </a:t>
            </a:r>
            <a:r>
              <a:rPr lang="es-MX" dirty="0" smtClean="0">
                <a:solidFill>
                  <a:srgbClr val="00B0F0"/>
                </a:solidFill>
              </a:rPr>
              <a:t>archivos</a:t>
            </a:r>
          </a:p>
          <a:p>
            <a:pPr algn="just"/>
            <a:endParaRPr lang="es-MX" dirty="0">
              <a:solidFill>
                <a:srgbClr val="00B0F0"/>
              </a:solidFill>
            </a:endParaRPr>
          </a:p>
          <a:p>
            <a:pPr algn="just"/>
            <a:endParaRPr lang="es-MX" dirty="0">
              <a:solidFill>
                <a:srgbClr val="00B0F0"/>
              </a:solidFill>
            </a:endParaRPr>
          </a:p>
        </p:txBody>
      </p:sp>
      <p:pic>
        <p:nvPicPr>
          <p:cNvPr id="1032" name="Picture 8" descr="Resultado de imagen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01008"/>
            <a:ext cx="4536504" cy="26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47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¿Para que sirve ?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>
                <a:solidFill>
                  <a:srgbClr val="00B0F0"/>
                </a:solidFill>
              </a:rPr>
              <a:t> aloja tu repositorio de código y te brinda </a:t>
            </a:r>
            <a:r>
              <a:rPr lang="es-MX" b="1" dirty="0">
                <a:solidFill>
                  <a:srgbClr val="00B0F0"/>
                </a:solidFill>
              </a:rPr>
              <a:t>herramientas</a:t>
            </a:r>
            <a:r>
              <a:rPr lang="es-MX" dirty="0">
                <a:solidFill>
                  <a:srgbClr val="00B0F0"/>
                </a:solidFill>
              </a:rPr>
              <a:t> muy útiles para el </a:t>
            </a:r>
            <a:r>
              <a:rPr lang="es-MX" b="1" dirty="0">
                <a:solidFill>
                  <a:srgbClr val="00B0F0"/>
                </a:solidFill>
              </a:rPr>
              <a:t>trabajo en equipo</a:t>
            </a:r>
            <a:r>
              <a:rPr lang="es-MX" dirty="0">
                <a:solidFill>
                  <a:srgbClr val="00B0F0"/>
                </a:solidFill>
              </a:rPr>
              <a:t>, dentro de un proyecto.</a:t>
            </a:r>
          </a:p>
          <a:p>
            <a:pPr algn="just"/>
            <a:r>
              <a:rPr lang="es-MX" dirty="0">
                <a:solidFill>
                  <a:srgbClr val="00B0F0"/>
                </a:solidFill>
              </a:rPr>
              <a:t/>
            </a:r>
            <a:br>
              <a:rPr lang="es-MX" dirty="0">
                <a:solidFill>
                  <a:srgbClr val="00B0F0"/>
                </a:solidFill>
              </a:rPr>
            </a:br>
            <a:endParaRPr lang="es-MX" dirty="0">
              <a:solidFill>
                <a:srgbClr val="00B0F0"/>
              </a:solidFill>
            </a:endParaRPr>
          </a:p>
        </p:txBody>
      </p:sp>
      <p:pic>
        <p:nvPicPr>
          <p:cNvPr id="2050" name="Picture 2" descr="../../_images/herramienta-t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68960"/>
            <a:ext cx="40386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21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¿Cómo funciona?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>
                <a:solidFill>
                  <a:srgbClr val="00B0F0"/>
                </a:solidFill>
              </a:rPr>
              <a:t>Comenzamos con  nuestro proyecto en un  repositorio</a:t>
            </a:r>
          </a:p>
          <a:p>
            <a:pPr algn="just"/>
            <a:r>
              <a:rPr lang="es-MX" dirty="0">
                <a:solidFill>
                  <a:srgbClr val="00B0F0"/>
                </a:solidFill>
              </a:rPr>
              <a:t>Luego alguien hace una  copia de nuestro  proyecto</a:t>
            </a:r>
          </a:p>
          <a:p>
            <a:pPr algn="just"/>
            <a:r>
              <a:rPr lang="es-MX" dirty="0">
                <a:solidFill>
                  <a:srgbClr val="00B0F0"/>
                </a:solidFill>
              </a:rPr>
              <a:t>Cada desarrollador  puede seguir trabajando  individualmente</a:t>
            </a:r>
          </a:p>
          <a:p>
            <a:pPr algn="just"/>
            <a:r>
              <a:rPr lang="es-MX" dirty="0">
                <a:solidFill>
                  <a:srgbClr val="00B0F0"/>
                </a:solidFill>
              </a:rPr>
              <a:t>Los cambios de cada  uno no afectan al otro</a:t>
            </a:r>
          </a:p>
          <a:p>
            <a:pPr algn="just"/>
            <a:r>
              <a:rPr lang="es-MX" dirty="0">
                <a:solidFill>
                  <a:srgbClr val="00B0F0"/>
                </a:solidFill>
              </a:rPr>
              <a:t>Luego, el desarrollador  principal jala los  cambios del otro  desarrollador</a:t>
            </a:r>
          </a:p>
          <a:p>
            <a:pPr algn="just"/>
            <a:r>
              <a:rPr lang="es-MX" dirty="0">
                <a:solidFill>
                  <a:srgbClr val="00B0F0"/>
                </a:solidFill>
              </a:rPr>
              <a:t>Y los mezcla con su  trabajo</a:t>
            </a:r>
          </a:p>
          <a:p>
            <a:pPr algn="just"/>
            <a:r>
              <a:rPr lang="es-MX" dirty="0">
                <a:solidFill>
                  <a:srgbClr val="00B0F0"/>
                </a:solidFill>
              </a:rPr>
              <a:t> 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3913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ja">
  <a:themeElements>
    <a:clrScheme name="Paja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ja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44</TotalTime>
  <Words>19</Words>
  <Application>Microsoft Office PowerPoint</Application>
  <PresentationFormat>Presentación en pantalla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Paja</vt:lpstr>
      <vt:lpstr>GIT</vt:lpstr>
      <vt:lpstr>¿Qué es?</vt:lpstr>
      <vt:lpstr>¿Para que sirve ?</vt:lpstr>
      <vt:lpstr>¿Cómo funciona?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Miguel Angel</dc:creator>
  <cp:lastModifiedBy>Miguel Angel</cp:lastModifiedBy>
  <cp:revision>4</cp:revision>
  <dcterms:created xsi:type="dcterms:W3CDTF">2017-01-25T19:55:34Z</dcterms:created>
  <dcterms:modified xsi:type="dcterms:W3CDTF">2017-01-25T20:39:59Z</dcterms:modified>
</cp:coreProperties>
</file>