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c8b40a5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c8b40a5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c8b40a5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c8b40a5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c8b40a5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c8b40a5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c8b40a5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c8b40a5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c8b40a5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c8b40a5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c8b40a5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c8b40a5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c8b40a5d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c8b40a5d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Inside the LLM Brain: Tracing Multi-Agent Workflows with Neo4j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: Agent is Broken - Why is it ?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619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Infinite Loops: The agent gets stuck in a reasoning cycle with no exit condition.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Tool Misfires: It calls the wrong function with the wrong parameters, and the error is buried in logs.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Unexpected Detours: It makes a logical leap that seems irrational, derailing the entire workflow.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Memory Blackouts: Why did it forget a critical piece of context from three steps ago?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550" y="1152475"/>
            <a:ext cx="2165450" cy="25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22000" y="3734200"/>
            <a:ext cx="714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F1115"/>
                </a:solidFill>
                <a:highlight>
                  <a:srgbClr val="FFFFFF"/>
                </a:highlight>
              </a:rPr>
              <a:t>We are flying blind. Traditional logging and monitoring show </a:t>
            </a:r>
            <a:r>
              <a:rPr b="1" i="1" lang="en-GB" sz="1600">
                <a:solidFill>
                  <a:srgbClr val="0F1115"/>
                </a:solidFill>
                <a:highlight>
                  <a:srgbClr val="FFFFFF"/>
                </a:highlight>
              </a:rPr>
              <a:t>what</a:t>
            </a:r>
            <a:r>
              <a:rPr b="1" lang="en-GB" sz="1600">
                <a:solidFill>
                  <a:srgbClr val="0F1115"/>
                </a:solidFill>
                <a:highlight>
                  <a:srgbClr val="FFFFFF"/>
                </a:highlight>
              </a:rPr>
              <a:t> happened, but never </a:t>
            </a:r>
            <a:r>
              <a:rPr b="1" i="1" lang="en-GB" sz="1600">
                <a:solidFill>
                  <a:srgbClr val="0F1115"/>
                </a:solidFill>
                <a:highlight>
                  <a:srgbClr val="FFFFFF"/>
                </a:highlight>
              </a:rPr>
              <a:t>why</a:t>
            </a:r>
            <a:r>
              <a:rPr b="1" lang="en-GB" sz="1600">
                <a:solidFill>
                  <a:srgbClr val="0F1115"/>
                </a:solidFill>
                <a:highlight>
                  <a:srgbClr val="FFFFFF"/>
                </a:highlight>
              </a:rPr>
              <a:t>.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: </a:t>
            </a:r>
            <a:r>
              <a:rPr b="1" lang="en-GB" sz="2444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Graph-Native Trace</a:t>
            </a:r>
            <a:endParaRPr b="1" sz="2444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5085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Capture Everything: Every hop, tool call, memory access, and intermediate thought becomes a node.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 the Dots: The relationships between these actions—</a:t>
            </a:r>
            <a:r>
              <a:rPr lang="en-GB" sz="1400">
                <a:solidFill>
                  <a:srgbClr val="0F1115"/>
                </a:solidFill>
                <a:highlight>
                  <a:srgbClr val="EBEEF2"/>
                </a:highlight>
                <a:latin typeface="Roboto"/>
                <a:ea typeface="Roboto"/>
                <a:cs typeface="Roboto"/>
                <a:sym typeface="Roboto"/>
              </a:rPr>
              <a:t>CALLS</a:t>
            </a: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400">
                <a:solidFill>
                  <a:srgbClr val="0F1115"/>
                </a:solidFill>
                <a:highlight>
                  <a:srgbClr val="EBEEF2"/>
                </a:highlight>
                <a:latin typeface="Roboto"/>
                <a:ea typeface="Roboto"/>
                <a:cs typeface="Roboto"/>
                <a:sym typeface="Roboto"/>
              </a:rPr>
              <a:t>LEADS_TO</a:t>
            </a: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400">
                <a:solidFill>
                  <a:srgbClr val="0F1115"/>
                </a:solidFill>
                <a:highlight>
                  <a:srgbClr val="EBEEF2"/>
                </a:highlight>
                <a:latin typeface="Roboto"/>
                <a:ea typeface="Roboto"/>
                <a:cs typeface="Roboto"/>
                <a:sym typeface="Roboto"/>
              </a:rPr>
              <a:t>USES_MEMORY</a:t>
            </a: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—become edges.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400"/>
              <a:buFont typeface="Roboto"/>
              <a:buChar char="●"/>
            </a:pPr>
            <a:r>
              <a:rPr lang="en-GB" sz="14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Query the "Why": Use the power of graph traversal to instantly find the root cause of any failure.</a:t>
            </a:r>
            <a:endParaRPr sz="14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700" y="920025"/>
            <a:ext cx="2530150" cy="2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1525" y="3603700"/>
            <a:ext cx="71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Graph Trace transforms an opaque run into an explainable, queryable, and visual map of the agent's mind.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7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Level Flow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31400" y="843725"/>
            <a:ext cx="81615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1: The Agent System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Your existing LLM agent framework (e.g., LangChain, 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Llama Index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custom).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Requirement: Instrument it to emit key events (thought, action, result).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2: The Neo4j Observer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is a lightweight middleware or library.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Its Job: Listen for agent events and transform them in real-time into Cypher </a:t>
            </a:r>
            <a:r>
              <a:rPr lang="en-GB" sz="120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MERGE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statements.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ensures new events are connected to the ongoing execution trace.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Layer 3: Neo4j Graph Database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single source of truth for every agent run.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Stores the entire execution graph for historical analysis, auditing, and comparison.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Feedback Loop: Insights from querying the graph (Layer 3) can be fed back to improve the agent's prompts or logic (Layer 1).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25" y="3603725"/>
            <a:ext cx="64865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 of </a:t>
            </a:r>
            <a:r>
              <a:rPr lang="en-GB"/>
              <a:t>Components</a:t>
            </a:r>
            <a:r>
              <a:rPr lang="en-GB"/>
              <a:t> of Trace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1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5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Types: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(:AgentRun)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unique instance of a task. </a:t>
            </a: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{id: 'xyz', goal: 'Book a flight to NYC'}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(:Step)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A step in the chain. </a:t>
            </a: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{id: 1, timestamp: '12:05:01', thought: 'I need to find user preferences'}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(:Tool)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A function it can call. </a:t>
            </a: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{name: 'get_user_prefs', parameters: '{}'}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(:Memory)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A piece of context from vector store or past runs.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(:Output)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final result or an error. </a:t>
            </a: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{error: 'Invalid API key'}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Relationship Types: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(:Step)-[:GENERATED]-&gt;(:Thought)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LLM's internal reasoning.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(:Step)-[:DECIDED_TO]-&gt;(:Tool)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decision to take an action.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(:Step)-[:USES_MEMORY]-&gt;(:Memory)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Recalling context.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(:Step)-[:NEXT]-&gt;(:Step)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chronological flow.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14285"/>
              <a:buFont typeface="Roboto"/>
              <a:buChar char="○"/>
            </a:pPr>
            <a:r>
              <a:rPr lang="en-GB" sz="1050">
                <a:solidFill>
                  <a:srgbClr val="0F1115"/>
                </a:solidFill>
                <a:highlight>
                  <a:srgbClr val="EBEEF2"/>
                </a:highlight>
                <a:latin typeface="Consolas"/>
                <a:ea typeface="Consolas"/>
                <a:cs typeface="Consolas"/>
                <a:sym typeface="Consolas"/>
              </a:rPr>
              <a:t>(:Step)-[:RESULTS_IN]-&gt;(:Output)</a:t>
            </a: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The outcome, good or bad.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ct val="100000"/>
              <a:buFont typeface="Roboto"/>
              <a:buChar char="●"/>
            </a:pPr>
            <a:r>
              <a:rPr lang="en-GB" sz="12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Power: This schema allows us to ask complex questions about causality and flow.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850" y="1170125"/>
            <a:ext cx="2736749" cy="309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	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Will be updated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Explainability: Go from "it failed" to "here is the precise step where it went wrong and why."</a:t>
            </a:r>
            <a:endParaRPr sz="16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Auditability: Maintain a complete, immutable record of every agent decision for compliance and review.</a:t>
            </a:r>
            <a:endParaRPr sz="16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Faster Debugging: Reduce debugging time from hours to minutes with precise graph queries.</a:t>
            </a:r>
            <a:endParaRPr sz="16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Continuous Improvement: Use the collected graph data to identify weak spots and improve your agent's prompts and logic over time.</a:t>
            </a:r>
            <a:endParaRPr sz="16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Call to Action: Stop debugging in the dark. Start modeling your agent's reasoning with Neo4j.</a:t>
            </a:r>
            <a:endParaRPr sz="1600">
              <a:solidFill>
                <a:srgbClr val="0F111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