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c07dc16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c07dc16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c07dc16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c07dc16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76000" y="25775"/>
            <a:ext cx="8438400" cy="46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900">
                <a:solidFill>
                  <a:schemeClr val="dk2"/>
                </a:solidFill>
              </a:rPr>
              <a:t>Problem Statement: Dynamic, Context-Aware Encryption for Data Flow Systems</a:t>
            </a:r>
            <a:endParaRPr sz="900">
              <a:solidFill>
                <a:schemeClr val="dk2"/>
              </a:solidFill>
            </a:endParaRPr>
          </a:p>
          <a:p>
            <a:pPr indent="0" lvl="0" marL="0" rtl="0" algn="l">
              <a:spcBef>
                <a:spcPts val="0"/>
              </a:spcBef>
              <a:spcAft>
                <a:spcPts val="0"/>
              </a:spcAft>
              <a:buClr>
                <a:schemeClr val="dk1"/>
              </a:buClr>
              <a:buSzPts val="1100"/>
              <a:buFont typeface="Arial"/>
              <a:buNone/>
            </a:pPr>
            <a:r>
              <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Background: </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In modern distributed systems and data pipelines, sensitive information such as personal identifiable information (PII), financial data, and proprietary data flows through various internal and external systems. Traditional encryption techniques often apply uniform encryption across entire data payloads, regardless of the sensitivity of individual fields or the contextual risks of the data's journey. This approach can lead to over-encryption, causing inefficiencies in system performance, or under-encryption, exposing sensitive data to potential breaches.</a:t>
            </a:r>
            <a:endParaRPr sz="900">
              <a:solidFill>
                <a:schemeClr val="dk2"/>
              </a:solidFill>
            </a:endParaRPr>
          </a:p>
          <a:p>
            <a:pPr indent="0" lvl="0" marL="0" rtl="0" algn="l">
              <a:spcBef>
                <a:spcPts val="0"/>
              </a:spcBef>
              <a:spcAft>
                <a:spcPts val="0"/>
              </a:spcAft>
              <a:buClr>
                <a:schemeClr val="dk1"/>
              </a:buClr>
              <a:buSzPts val="1100"/>
              <a:buFont typeface="Arial"/>
              <a:buNone/>
            </a:pPr>
            <a:r>
              <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**Challenges:**</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1. **Data Sensitivity Variability**: Different fields within a dataset often have varying levels of sensitivity (e.g., social security numbers, financial information vs. usernames or generic data). Uniform encryption may not offer sufficient protection for high-sensitivity data while overburdening low-sensitivity data with resource-intensive encryption methods.</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   </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2. **Dynamic Flow Conditions**: Data flows may travel through diverse environments (trusted internal systems, untrusted external systems, or across geographical borders with differing security laws), each requiring different levels of protection. Traditional encryption models do not adapt to the changing risks of the data’s environment.</a:t>
            </a:r>
            <a:endParaRPr sz="900">
              <a:solidFill>
                <a:schemeClr val="dk2"/>
              </a:solidFill>
            </a:endParaRPr>
          </a:p>
          <a:p>
            <a:pPr indent="0" lvl="0" marL="0" rtl="0" algn="l">
              <a:spcBef>
                <a:spcPts val="0"/>
              </a:spcBef>
              <a:spcAft>
                <a:spcPts val="0"/>
              </a:spcAft>
              <a:buClr>
                <a:schemeClr val="dk1"/>
              </a:buClr>
              <a:buSzPts val="1100"/>
              <a:buFont typeface="Arial"/>
              <a:buNone/>
            </a:pPr>
            <a:r>
              <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3. **Performance Overhead**: Applying strong encryption to all data fields uniformly can negatively impact system performance, increasing processing time and computational load without always providing a corresponding security benefit.</a:t>
            </a:r>
            <a:endParaRPr sz="900">
              <a:solidFill>
                <a:schemeClr val="dk2"/>
              </a:solidFill>
            </a:endParaRPr>
          </a:p>
          <a:p>
            <a:pPr indent="0" lvl="0" marL="0" rtl="0" algn="l">
              <a:spcBef>
                <a:spcPts val="0"/>
              </a:spcBef>
              <a:spcAft>
                <a:spcPts val="0"/>
              </a:spcAft>
              <a:buClr>
                <a:schemeClr val="dk1"/>
              </a:buClr>
              <a:buSzPts val="1100"/>
              <a:buFont typeface="Arial"/>
              <a:buNone/>
            </a:pPr>
            <a:r>
              <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4. **Contextual Factors**: External factors such as time of access, user roles, and geographic location introduce dynamic security risks that traditional encryption methods do not take into account.</a:t>
            </a:r>
            <a:endParaRPr sz="900">
              <a:solidFill>
                <a:schemeClr val="dk2"/>
              </a:solidFill>
            </a:endParaRPr>
          </a:p>
          <a:p>
            <a:pPr indent="0" lvl="0" marL="0" rtl="0" algn="l">
              <a:spcBef>
                <a:spcPts val="0"/>
              </a:spcBef>
              <a:spcAft>
                <a:spcPts val="0"/>
              </a:spcAft>
              <a:buClr>
                <a:schemeClr val="dk1"/>
              </a:buClr>
              <a:buSzPts val="1100"/>
              <a:buFont typeface="Arial"/>
              <a:buNone/>
            </a:pPr>
            <a:r>
              <a:t/>
            </a:r>
            <a:endParaRPr sz="900">
              <a:solidFill>
                <a:schemeClr val="dk2"/>
              </a:solidFill>
            </a:endParaRPr>
          </a:p>
          <a:p>
            <a:pPr indent="0" lvl="0" marL="0" rtl="0" algn="l">
              <a:spcBef>
                <a:spcPts val="0"/>
              </a:spcBef>
              <a:spcAft>
                <a:spcPts val="0"/>
              </a:spcAft>
              <a:buClr>
                <a:schemeClr val="dk1"/>
              </a:buClr>
              <a:buSzPts val="1100"/>
              <a:buFont typeface="Arial"/>
              <a:buNone/>
            </a:pPr>
            <a:r>
              <a:rPr b="1" lang="en-GB" sz="900">
                <a:solidFill>
                  <a:schemeClr val="dk2"/>
                </a:solidFill>
              </a:rPr>
              <a:t>Problem Statement</a:t>
            </a:r>
            <a:endParaRPr b="1"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Current encryption methods in distributed data flows are static, applying uniform encryption across all data fields regardless of individual field sensitivity or contextual risks in the data flow. This leads to inefficiencies in processing and security, as overly strong encryption is applied to low-sensitivity data while high-sensitivity data may be under-protected in high-risk contexts. There is a need for a **dynamic encryption system** that can:</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 Classify data fields based on their sensitivity.</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 Evaluate the risk of the data flow context (including source, destination, network conditions).</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 Factor in external context such as geographic location, time of access, and user roles.</a:t>
            </a:r>
            <a:endParaRPr sz="900">
              <a:solidFill>
                <a:schemeClr val="dk2"/>
              </a:solidFill>
            </a:endParaRPr>
          </a:p>
          <a:p>
            <a:pPr indent="0" lvl="0" marL="0" rtl="0" algn="l">
              <a:spcBef>
                <a:spcPts val="0"/>
              </a:spcBef>
              <a:spcAft>
                <a:spcPts val="0"/>
              </a:spcAft>
              <a:buClr>
                <a:schemeClr val="dk1"/>
              </a:buClr>
              <a:buSzPts val="1100"/>
              <a:buFont typeface="Arial"/>
              <a:buNone/>
            </a:pPr>
            <a:r>
              <a:rPr lang="en-GB" sz="900">
                <a:solidFill>
                  <a:schemeClr val="dk2"/>
                </a:solidFill>
              </a:rPr>
              <a:t>- Select and apply appropriate encryption techniques for each data field, balancing security and performance.</a:t>
            </a:r>
            <a:endParaRPr sz="900">
              <a:solidFill>
                <a:schemeClr val="dk2"/>
              </a:solidFill>
            </a:endParaRPr>
          </a:p>
          <a:p>
            <a:pPr indent="0" lvl="0" marL="0" rtl="0" algn="l">
              <a:spcBef>
                <a:spcPts val="0"/>
              </a:spcBef>
              <a:spcAft>
                <a:spcPts val="0"/>
              </a:spcAft>
              <a:buClr>
                <a:schemeClr val="dk1"/>
              </a:buClr>
              <a:buSzPts val="1100"/>
              <a:buFont typeface="Arial"/>
              <a:buNone/>
            </a:pPr>
            <a:r>
              <a:t/>
            </a:r>
            <a:endParaRPr sz="900">
              <a:solidFill>
                <a:schemeClr val="dk2"/>
              </a:solidFill>
            </a:endParaRPr>
          </a:p>
          <a:p>
            <a:pPr indent="0" lvl="0" marL="0" rtl="0" algn="l">
              <a:spcBef>
                <a:spcPts val="0"/>
              </a:spcBef>
              <a:spcAft>
                <a:spcPts val="0"/>
              </a:spcAft>
              <a:buNone/>
            </a:pPr>
            <a:r>
              <a:t/>
            </a:r>
            <a:endParaRPr sz="9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306650" y="319700"/>
            <a:ext cx="8318700" cy="60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2"/>
                </a:solidFill>
              </a:rPr>
              <a:t>Develop a dynamic encryption algorithm that adapts to the sensitivity of data fields and the context of data flows, ensuring both optimal security and performance.</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GB" sz="1000">
                <a:solidFill>
                  <a:schemeClr val="dk2"/>
                </a:solidFill>
              </a:rPr>
              <a:t>Key Components:</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GB" sz="1000">
                <a:solidFill>
                  <a:schemeClr val="dk2"/>
                </a:solidFill>
              </a:rPr>
              <a:t>Data Sensitivity Classification:</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GB" sz="1000">
                <a:solidFill>
                  <a:schemeClr val="dk2"/>
                </a:solidFill>
              </a:rPr>
              <a:t>Assign sensitivity scores to data fields based on their nature (e.g., high, medium, low).</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GB" sz="1000">
                <a:solidFill>
                  <a:schemeClr val="dk2"/>
                </a:solidFill>
              </a:rPr>
              <a:t>Flow Risk Assessment:</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GB" sz="1000">
                <a:solidFill>
                  <a:schemeClr val="dk2"/>
                </a:solidFill>
              </a:rPr>
              <a:t>Evaluate risks associated with the data flow, including source, destination, and network conditions.</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GB" sz="1000">
                <a:solidFill>
                  <a:schemeClr val="dk2"/>
                </a:solidFill>
              </a:rPr>
              <a:t>Contextual Risk Assessment:</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GB" sz="1000">
                <a:solidFill>
                  <a:schemeClr val="dk2"/>
                </a:solidFill>
              </a:rPr>
              <a:t>Consider external factors such as geographic location, user roles, and time of access.</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GB" sz="1000">
                <a:solidFill>
                  <a:schemeClr val="dk2"/>
                </a:solidFill>
              </a:rPr>
              <a:t>Dynamic Encryption Algorithm:</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GB" sz="1000">
                <a:solidFill>
                  <a:schemeClr val="dk2"/>
                </a:solidFill>
              </a:rPr>
              <a:t>Dynamic algorithm to determine the required encryption strength based on data sensitivity and flow/contextual risks.</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GB" sz="1000">
                <a:solidFill>
                  <a:schemeClr val="dk2"/>
                </a:solidFill>
              </a:rPr>
              <a:t>Key Management:</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GB" sz="1000">
                <a:solidFill>
                  <a:schemeClr val="dk2"/>
                </a:solidFill>
              </a:rPr>
              <a:t>Adjust key rotation frequency based on data sensitivity and risk.</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b="1" lang="en-GB" sz="1000">
                <a:solidFill>
                  <a:schemeClr val="dk2"/>
                </a:solidFill>
              </a:rPr>
              <a:t>Real-Time Optimization:</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GB" sz="1000">
                <a:solidFill>
                  <a:schemeClr val="dk2"/>
                </a:solidFill>
              </a:rPr>
              <a:t>Apply appropriate encryption methods to balance security and performance.</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b="1" lang="en-GB" sz="1100">
                <a:solidFill>
                  <a:schemeClr val="dk1"/>
                </a:solidFill>
              </a:rPr>
              <a:t>Benefits: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Enhanced Security:</a:t>
            </a:r>
            <a:r>
              <a:rPr lang="en-GB" sz="1100">
                <a:solidFill>
                  <a:schemeClr val="dk1"/>
                </a:solidFill>
              </a:rPr>
              <a:t> Tailors encryption based on sensitivity and risk.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Optimized Performance:</a:t>
            </a:r>
            <a:r>
              <a:rPr lang="en-GB" sz="1100">
                <a:solidFill>
                  <a:schemeClr val="dk1"/>
                </a:solidFill>
              </a:rPr>
              <a:t> Reduces processing overhead by adapting encryption methods.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Scalability:</a:t>
            </a:r>
            <a:r>
              <a:rPr lang="en-GB" sz="1100">
                <a:solidFill>
                  <a:schemeClr val="dk1"/>
                </a:solidFill>
              </a:rPr>
              <a:t> Effective for diverse data environments and high-volume flows</a:t>
            </a:r>
            <a:endParaRPr sz="1100">
              <a:solidFill>
                <a:schemeClr val="dk1"/>
              </a:solidFill>
            </a:endParaRPr>
          </a:p>
          <a:p>
            <a:pPr indent="0" lvl="0" marL="0" rtl="0" algn="l">
              <a:spcBef>
                <a:spcPts val="1200"/>
              </a:spcBef>
              <a:spcAft>
                <a:spcPts val="0"/>
              </a:spcAft>
              <a:buNone/>
            </a:pPr>
            <a:r>
              <a:t/>
            </a:r>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1100475" y="765550"/>
            <a:ext cx="6263400" cy="2816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2"/>
                </a:solidFill>
              </a:rPr>
              <a:t># Step 1: Data Field Classification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def classify_data_field(data_field):</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Simple classification based on sensitivity</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data_field in ['social_security_number', 'financial_data']:</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'high_sensitivity'</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elif data_field in ['phone_number', 'email']:</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'medium_sensitivity'</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else: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'low_sensitivity'</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Step 2: Analyze Flow Context</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def assess_flow_context(source, destination, network_condition):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Determine the risk based on flow source, destination, and network type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risk_score = 0</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Source context (trusted/untrusted, internal/external)</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source in ['internal_system', 'trusted_partner']:</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risk_score += 1  # Low risk</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else: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risk_score += 3  # High risk</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Destination context</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destination in ['internal_system']:</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risk_score += 1  # Low risk</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else: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risk_score += 3  # High risk (external or untrusted)</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Network conditions (secure/unsecure)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network_condition == 'secure':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risk_score += 1</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else: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risk_score += 3</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Return risk score (higher score means more encryption required)</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risk_score</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Step 3: Evaluate External Context Factors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def evaluate_external_context(geographic_location, time_of_day, user_role):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context_score = 0</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Check if the geographic location is high risk</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geographic_location in ['high_risk_region']: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context_score += 2  # High risk region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Check time of day (higher risk outside working hours)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time_of_day not in ['9am-6pm']:</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context_score += 1</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Check user role (admin may have different encryption requirements)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user_role == 'admin':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context_score += 1  # Admins require stronger encryption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context_score</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Step 4: Encryption Decision Engine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def select_encryption(data_field, source, destination, network_condition, geographic_location, time_of_day, user_role):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Classify data field</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data_sensitivity = classify_data_field(data_field)</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Assess flow context</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flow_risk = assess_flow_context(source, destination, network_condition)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Evaluate external context</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external_risk = evaluate_external_context(geographic_location, time_of_day, user_role)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Total risk score (combining flow context and external factors)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total_risk = flow_risk + external_risk</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Select encryption algorithm based on data sensitivity and total risk</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data_sensitivity == 'high_sensitivity' or total_risk &gt; 5:</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encryption_method = 'AES-256'  # Strong encryption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elif data_sensitivity == 'medium_sensitivity' and total_risk &gt; 3:</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encryption_method = 'AES-128'  # Medium encryption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else: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encryption_method = 'RSA'  # Weaker but still secure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encryption_method</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Step 5: Apply Key Management and Rotation (Optional)</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def manage_keys(encryption_method, key_rotation_period):</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 Dynamic key rotation logic</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if key_rotation_period == 'short':</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rotate_key(encryption_method)</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    return get_encryption_key(encryption_method)</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