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03-04-2024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Rangeshkumar.M</a:t>
            </a:r>
            <a:endParaRPr lang="en-US" sz="2400" b="1" dirty="0" smtClean="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4" y="1735300"/>
            <a:ext cx="3983254" cy="427689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7356" y="1351133"/>
            <a:ext cx="4149095" cy="5045227"/>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695</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10</cp:revision>
  <dcterms:created xsi:type="dcterms:W3CDTF">2024-04-02T08:23:29Z</dcterms:created>
  <dcterms:modified xsi:type="dcterms:W3CDTF">2024-04-03T04:05:26Z</dcterms:modified>
</cp:coreProperties>
</file>