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7A502C-3E34-4C8F-A691-145002E74B3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17368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A502C-3E34-4C8F-A691-145002E74B3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363619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A502C-3E34-4C8F-A691-145002E74B3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209957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A502C-3E34-4C8F-A691-145002E74B3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373401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A502C-3E34-4C8F-A691-145002E74B3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251861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7A502C-3E34-4C8F-A691-145002E74B32}"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357284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7A502C-3E34-4C8F-A691-145002E74B32}"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3883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A502C-3E34-4C8F-A691-145002E74B32}"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358602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A502C-3E34-4C8F-A691-145002E74B32}"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412451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A502C-3E34-4C8F-A691-145002E74B32}"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139974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A502C-3E34-4C8F-A691-145002E74B32}"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A6E58-D37A-490A-8DC0-911E933044AB}" type="slidenum">
              <a:rPr lang="en-US" smtClean="0"/>
              <a:t>‹#›</a:t>
            </a:fld>
            <a:endParaRPr lang="en-US"/>
          </a:p>
        </p:txBody>
      </p:sp>
    </p:spTree>
    <p:extLst>
      <p:ext uri="{BB962C8B-B14F-4D97-AF65-F5344CB8AC3E}">
        <p14:creationId xmlns:p14="http://schemas.microsoft.com/office/powerpoint/2010/main" val="121352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A502C-3E34-4C8F-A691-145002E74B32}" type="datetimeFigureOut">
              <a:rPr lang="en-US" smtClean="0"/>
              <a:t>7/27/2018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A6E58-D37A-490A-8DC0-911E933044AB}" type="slidenum">
              <a:rPr lang="en-US" smtClean="0"/>
              <a:t>‹#›</a:t>
            </a:fld>
            <a:endParaRPr lang="en-US"/>
          </a:p>
        </p:txBody>
      </p:sp>
    </p:spTree>
    <p:extLst>
      <p:ext uri="{BB962C8B-B14F-4D97-AF65-F5344CB8AC3E}">
        <p14:creationId xmlns:p14="http://schemas.microsoft.com/office/powerpoint/2010/main" val="344742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BACKEND INTERVIEW FAQ</a:t>
            </a:r>
            <a:endParaRPr lang="en-US" dirty="0"/>
          </a:p>
        </p:txBody>
      </p:sp>
    </p:spTree>
    <p:extLst>
      <p:ext uri="{BB962C8B-B14F-4D97-AF65-F5344CB8AC3E}">
        <p14:creationId xmlns:p14="http://schemas.microsoft.com/office/powerpoint/2010/main" val="242260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safe Singleton</a:t>
            </a:r>
            <a:endParaRPr lang="en-US" dirty="0"/>
          </a:p>
        </p:txBody>
      </p:sp>
      <p:pic>
        <p:nvPicPr>
          <p:cNvPr id="5" name="Picture 4"/>
          <p:cNvPicPr>
            <a:picLocks noChangeAspect="1"/>
          </p:cNvPicPr>
          <p:nvPr/>
        </p:nvPicPr>
        <p:blipFill>
          <a:blip r:embed="rId2"/>
          <a:stretch>
            <a:fillRect/>
          </a:stretch>
        </p:blipFill>
        <p:spPr>
          <a:xfrm>
            <a:off x="2676793" y="1529567"/>
            <a:ext cx="5962650" cy="4829175"/>
          </a:xfrm>
          <a:prstGeom prst="rect">
            <a:avLst/>
          </a:prstGeom>
        </p:spPr>
      </p:pic>
    </p:spTree>
    <p:extLst>
      <p:ext uri="{BB962C8B-B14F-4D97-AF65-F5344CB8AC3E}">
        <p14:creationId xmlns:p14="http://schemas.microsoft.com/office/powerpoint/2010/main" val="27633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US" dirty="0"/>
          </a:p>
        </p:txBody>
      </p:sp>
      <p:sp>
        <p:nvSpPr>
          <p:cNvPr id="3" name="TextBox 2"/>
          <p:cNvSpPr txBox="1"/>
          <p:nvPr/>
        </p:nvSpPr>
        <p:spPr>
          <a:xfrm>
            <a:off x="1004552" y="1690688"/>
            <a:ext cx="9354355" cy="1569660"/>
          </a:xfrm>
          <a:prstGeom prst="rect">
            <a:avLst/>
          </a:prstGeom>
          <a:noFill/>
        </p:spPr>
        <p:txBody>
          <a:bodyPr wrap="square" rtlCol="0">
            <a:spAutoFit/>
          </a:bodyPr>
          <a:lstStyle/>
          <a:p>
            <a:r>
              <a:rPr lang="en-US" sz="2400" dirty="0"/>
              <a:t>Abstraction means displaying only essential information and hiding the details. Data abstraction refers to providing only essential information about the data to the outside world, hiding the background details or implementation.</a:t>
            </a:r>
          </a:p>
        </p:txBody>
      </p:sp>
    </p:spTree>
    <p:extLst>
      <p:ext uri="{BB962C8B-B14F-4D97-AF65-F5344CB8AC3E}">
        <p14:creationId xmlns:p14="http://schemas.microsoft.com/office/powerpoint/2010/main" val="383995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Hell</a:t>
            </a:r>
            <a:endParaRPr lang="en-US" dirty="0"/>
          </a:p>
        </p:txBody>
      </p:sp>
      <p:sp>
        <p:nvSpPr>
          <p:cNvPr id="3" name="TextBox 2"/>
          <p:cNvSpPr txBox="1"/>
          <p:nvPr/>
        </p:nvSpPr>
        <p:spPr>
          <a:xfrm>
            <a:off x="1004552" y="1690688"/>
            <a:ext cx="9354355" cy="1200329"/>
          </a:xfrm>
          <a:prstGeom prst="rect">
            <a:avLst/>
          </a:prstGeom>
          <a:noFill/>
        </p:spPr>
        <p:txBody>
          <a:bodyPr wrap="square" rtlCol="0">
            <a:spAutoFit/>
          </a:bodyPr>
          <a:lstStyle/>
          <a:p>
            <a:r>
              <a:rPr lang="en-US" sz="2400" dirty="0"/>
              <a:t>The dependency issue arises around </a:t>
            </a:r>
            <a:r>
              <a:rPr lang="en-US" sz="2400" i="1" dirty="0"/>
              <a:t>shared</a:t>
            </a:r>
            <a:r>
              <a:rPr lang="en-US" sz="2400" dirty="0"/>
              <a:t> packages or libraries on which several other packages have dependencies but where they depend on different and incompatible versions of the shared packages. </a:t>
            </a:r>
          </a:p>
        </p:txBody>
      </p:sp>
    </p:spTree>
    <p:extLst>
      <p:ext uri="{BB962C8B-B14F-4D97-AF65-F5344CB8AC3E}">
        <p14:creationId xmlns:p14="http://schemas.microsoft.com/office/powerpoint/2010/main" val="333130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Cohesion and loose coupling</a:t>
            </a:r>
            <a:endParaRPr lang="en-US" dirty="0"/>
          </a:p>
        </p:txBody>
      </p:sp>
      <p:sp>
        <p:nvSpPr>
          <p:cNvPr id="3" name="TextBox 2"/>
          <p:cNvSpPr txBox="1"/>
          <p:nvPr/>
        </p:nvSpPr>
        <p:spPr>
          <a:xfrm>
            <a:off x="1004552" y="1690688"/>
            <a:ext cx="9354355" cy="1938992"/>
          </a:xfrm>
          <a:prstGeom prst="rect">
            <a:avLst/>
          </a:prstGeom>
          <a:noFill/>
        </p:spPr>
        <p:txBody>
          <a:bodyPr wrap="square" rtlCol="0">
            <a:spAutoFit/>
          </a:bodyPr>
          <a:lstStyle/>
          <a:p>
            <a:pPr fontAlgn="base"/>
            <a:r>
              <a:rPr lang="en-US" sz="2400" dirty="0" smtClean="0"/>
              <a:t>High Cohesion </a:t>
            </a:r>
            <a:r>
              <a:rPr lang="en-US" sz="2400" dirty="0" err="1" smtClean="0"/>
              <a:t>berarti</a:t>
            </a:r>
            <a:r>
              <a:rPr lang="en-US" sz="2400" dirty="0" smtClean="0"/>
              <a:t> </a:t>
            </a:r>
            <a:r>
              <a:rPr lang="en-US" sz="2400" dirty="0"/>
              <a:t>making sure one module does a thing, not many modules do the same </a:t>
            </a:r>
            <a:r>
              <a:rPr lang="en-US" sz="2400" dirty="0" smtClean="0"/>
              <a:t>thing</a:t>
            </a:r>
          </a:p>
          <a:p>
            <a:pPr fontAlgn="base"/>
            <a:endParaRPr lang="en-US" sz="2400" dirty="0"/>
          </a:p>
          <a:p>
            <a:pPr fontAlgn="base"/>
            <a:r>
              <a:rPr lang="en-US" sz="2400" dirty="0" smtClean="0"/>
              <a:t>Loose coupling </a:t>
            </a:r>
            <a:r>
              <a:rPr lang="en-US" sz="2400" dirty="0" err="1" smtClean="0"/>
              <a:t>mengurangi</a:t>
            </a:r>
            <a:r>
              <a:rPr lang="en-US" sz="2400" dirty="0" smtClean="0"/>
              <a:t> </a:t>
            </a:r>
            <a:r>
              <a:rPr lang="en-US" sz="2400" dirty="0" err="1" smtClean="0"/>
              <a:t>derajat</a:t>
            </a:r>
            <a:r>
              <a:rPr lang="en-US" sz="2400" dirty="0" smtClean="0"/>
              <a:t> dependency </a:t>
            </a:r>
            <a:r>
              <a:rPr lang="en-US" sz="2400" dirty="0" err="1" smtClean="0"/>
              <a:t>antar</a:t>
            </a:r>
            <a:r>
              <a:rPr lang="en-US" sz="2400" dirty="0" smtClean="0"/>
              <a:t> </a:t>
            </a:r>
            <a:r>
              <a:rPr lang="en-US" sz="2400" dirty="0" err="1" smtClean="0"/>
              <a:t>satu</a:t>
            </a:r>
            <a:r>
              <a:rPr lang="en-US" sz="2400" dirty="0" smtClean="0"/>
              <a:t> </a:t>
            </a:r>
            <a:r>
              <a:rPr lang="en-US" sz="2400" dirty="0" err="1" smtClean="0"/>
              <a:t>objek</a:t>
            </a:r>
            <a:r>
              <a:rPr lang="en-US" sz="2400" dirty="0" smtClean="0"/>
              <a:t> </a:t>
            </a:r>
            <a:r>
              <a:rPr lang="en-US" sz="2400" dirty="0" err="1" smtClean="0"/>
              <a:t>dengan</a:t>
            </a:r>
            <a:r>
              <a:rPr lang="en-US" sz="2400" dirty="0" smtClean="0"/>
              <a:t> </a:t>
            </a:r>
            <a:r>
              <a:rPr lang="en-US" sz="2400" dirty="0" err="1" smtClean="0"/>
              <a:t>objek</a:t>
            </a:r>
            <a:r>
              <a:rPr lang="en-US" sz="2400" dirty="0" smtClean="0"/>
              <a:t> </a:t>
            </a:r>
            <a:r>
              <a:rPr lang="en-US" sz="2400" dirty="0" err="1" smtClean="0"/>
              <a:t>lainya</a:t>
            </a:r>
            <a:endParaRPr lang="en-US" sz="2400" dirty="0"/>
          </a:p>
        </p:txBody>
      </p:sp>
    </p:spTree>
    <p:extLst>
      <p:ext uri="{BB962C8B-B14F-4D97-AF65-F5344CB8AC3E}">
        <p14:creationId xmlns:p14="http://schemas.microsoft.com/office/powerpoint/2010/main" val="114042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a:t>
            </a:r>
            <a:endParaRPr lang="en-US" dirty="0"/>
          </a:p>
        </p:txBody>
      </p:sp>
    </p:spTree>
    <p:extLst>
      <p:ext uri="{BB962C8B-B14F-4D97-AF65-F5344CB8AC3E}">
        <p14:creationId xmlns:p14="http://schemas.microsoft.com/office/powerpoint/2010/main" val="193079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global and static objects evil?</a:t>
            </a:r>
          </a:p>
        </p:txBody>
      </p:sp>
      <p:sp>
        <p:nvSpPr>
          <p:cNvPr id="3" name="Content Placeholder 2"/>
          <p:cNvSpPr>
            <a:spLocks noGrp="1"/>
          </p:cNvSpPr>
          <p:nvPr>
            <p:ph idx="1"/>
          </p:nvPr>
        </p:nvSpPr>
        <p:spPr/>
        <p:txBody>
          <a:bodyPr/>
          <a:lstStyle/>
          <a:p>
            <a:pPr marL="0" indent="0">
              <a:buNone/>
            </a:pPr>
            <a:r>
              <a:rPr lang="en-US" dirty="0" err="1" smtClean="0"/>
              <a:t>Karena</a:t>
            </a:r>
            <a:r>
              <a:rPr lang="en-US" dirty="0" smtClean="0"/>
              <a:t> </a:t>
            </a:r>
            <a:r>
              <a:rPr lang="en-US" dirty="0" err="1" smtClean="0"/>
              <a:t>dapat</a:t>
            </a:r>
            <a:r>
              <a:rPr lang="en-US" dirty="0" smtClean="0"/>
              <a:t> </a:t>
            </a:r>
            <a:r>
              <a:rPr lang="en-US" dirty="0" err="1" smtClean="0"/>
              <a:t>membuat</a:t>
            </a:r>
            <a:r>
              <a:rPr lang="en-US" dirty="0" smtClean="0"/>
              <a:t> program state </a:t>
            </a:r>
            <a:r>
              <a:rPr lang="en-US" dirty="0" err="1" smtClean="0"/>
              <a:t>menjadi</a:t>
            </a:r>
            <a:r>
              <a:rPr lang="en-US" dirty="0" smtClean="0"/>
              <a:t> unpredictable. </a:t>
            </a:r>
            <a:r>
              <a:rPr lang="en-US" dirty="0" err="1" smtClean="0"/>
              <a:t>Karena</a:t>
            </a:r>
            <a:r>
              <a:rPr lang="en-US" dirty="0" smtClean="0"/>
              <a:t> </a:t>
            </a:r>
            <a:r>
              <a:rPr lang="en-US" dirty="0" err="1" smtClean="0"/>
              <a:t>dapat</a:t>
            </a:r>
            <a:r>
              <a:rPr lang="en-US" dirty="0" smtClean="0"/>
              <a:t> </a:t>
            </a:r>
            <a:r>
              <a:rPr lang="en-US" dirty="0" err="1" smtClean="0"/>
              <a:t>diakses</a:t>
            </a:r>
            <a:r>
              <a:rPr lang="en-US" dirty="0" smtClean="0"/>
              <a:t> </a:t>
            </a:r>
            <a:r>
              <a:rPr lang="en-US" dirty="0" err="1" smtClean="0"/>
              <a:t>darimana</a:t>
            </a:r>
            <a:r>
              <a:rPr lang="en-US" dirty="0" smtClean="0"/>
              <a:t> </a:t>
            </a:r>
            <a:r>
              <a:rPr lang="en-US" dirty="0" err="1" smtClean="0"/>
              <a:t>saja</a:t>
            </a:r>
            <a:r>
              <a:rPr lang="en-US" dirty="0" smtClean="0"/>
              <a:t> </a:t>
            </a:r>
            <a:r>
              <a:rPr lang="en-US" dirty="0" err="1" smtClean="0"/>
              <a:t>terdapat</a:t>
            </a:r>
            <a:r>
              <a:rPr lang="en-US" dirty="0" smtClean="0"/>
              <a:t> </a:t>
            </a:r>
            <a:r>
              <a:rPr lang="en-US" dirty="0" err="1" smtClean="0"/>
              <a:t>kemungkinan</a:t>
            </a:r>
            <a:r>
              <a:rPr lang="en-US" dirty="0" smtClean="0"/>
              <a:t> </a:t>
            </a:r>
            <a:r>
              <a:rPr lang="en-US" dirty="0" err="1" smtClean="0"/>
              <a:t>tidak</a:t>
            </a:r>
            <a:r>
              <a:rPr lang="en-US" dirty="0" smtClean="0"/>
              <a:t> </a:t>
            </a:r>
            <a:r>
              <a:rPr lang="en-US" dirty="0" err="1" smtClean="0"/>
              <a:t>sengaja</a:t>
            </a:r>
            <a:r>
              <a:rPr lang="en-US" dirty="0" smtClean="0"/>
              <a:t> </a:t>
            </a:r>
            <a:r>
              <a:rPr lang="en-US" dirty="0" err="1" smtClean="0"/>
              <a:t>nilainya</a:t>
            </a:r>
            <a:r>
              <a:rPr lang="en-US" dirty="0" smtClean="0"/>
              <a:t> </a:t>
            </a:r>
            <a:r>
              <a:rPr lang="en-US" dirty="0" err="1" smtClean="0"/>
              <a:t>dapat</a:t>
            </a:r>
            <a:r>
              <a:rPr lang="en-US" dirty="0" smtClean="0"/>
              <a:t> </a:t>
            </a:r>
            <a:r>
              <a:rPr lang="en-US" dirty="0" err="1" smtClean="0"/>
              <a:t>berubah</a:t>
            </a:r>
            <a:r>
              <a:rPr lang="en-US" dirty="0" smtClean="0"/>
              <a:t>.</a:t>
            </a:r>
            <a:endParaRPr lang="en-US" dirty="0"/>
          </a:p>
        </p:txBody>
      </p:sp>
    </p:spTree>
    <p:extLst>
      <p:ext uri="{BB962C8B-B14F-4D97-AF65-F5344CB8AC3E}">
        <p14:creationId xmlns:p14="http://schemas.microsoft.com/office/powerpoint/2010/main" val="216896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me about Inversion of Control and how does it improve the design of code.</a:t>
            </a:r>
          </a:p>
        </p:txBody>
      </p:sp>
      <p:sp>
        <p:nvSpPr>
          <p:cNvPr id="3" name="Content Placeholder 2"/>
          <p:cNvSpPr>
            <a:spLocks noGrp="1"/>
          </p:cNvSpPr>
          <p:nvPr>
            <p:ph idx="1"/>
          </p:nvPr>
        </p:nvSpPr>
        <p:spPr>
          <a:xfrm>
            <a:off x="838200" y="1825625"/>
            <a:ext cx="10515600" cy="904696"/>
          </a:xfrm>
        </p:spPr>
        <p:txBody>
          <a:bodyPr/>
          <a:lstStyle/>
          <a:p>
            <a:pPr marL="0" indent="0">
              <a:buNone/>
            </a:pPr>
            <a:r>
              <a:rPr lang="en-US" dirty="0" err="1" smtClean="0"/>
              <a:t>Menghilangkan</a:t>
            </a:r>
            <a:r>
              <a:rPr lang="en-US" dirty="0" smtClean="0"/>
              <a:t> </a:t>
            </a:r>
            <a:r>
              <a:rPr lang="en-US" dirty="0" err="1" smtClean="0"/>
              <a:t>dependansi</a:t>
            </a:r>
            <a:r>
              <a:rPr lang="en-US" dirty="0" smtClean="0"/>
              <a:t> </a:t>
            </a:r>
            <a:r>
              <a:rPr lang="en-US" dirty="0" err="1" smtClean="0"/>
              <a:t>dari</a:t>
            </a:r>
            <a:r>
              <a:rPr lang="en-US" dirty="0" smtClean="0"/>
              <a:t> </a:t>
            </a:r>
            <a:r>
              <a:rPr lang="en-US" dirty="0" err="1" smtClean="0"/>
              <a:t>kode</a:t>
            </a:r>
            <a:r>
              <a:rPr lang="en-US" dirty="0" smtClean="0"/>
              <a:t> </a:t>
            </a:r>
            <a:r>
              <a:rPr lang="en-US" dirty="0" err="1" smtClean="0"/>
              <a:t>kita</a:t>
            </a:r>
            <a:r>
              <a:rPr lang="en-US" dirty="0" smtClean="0"/>
              <a:t>. </a:t>
            </a:r>
            <a:r>
              <a:rPr lang="en-US" dirty="0" err="1" smtClean="0"/>
              <a:t>Dengan</a:t>
            </a:r>
            <a:r>
              <a:rPr lang="en-US" dirty="0" smtClean="0"/>
              <a:t> </a:t>
            </a:r>
            <a:r>
              <a:rPr lang="en-US" dirty="0" err="1" smtClean="0"/>
              <a:t>menghindari</a:t>
            </a:r>
            <a:r>
              <a:rPr lang="en-US" dirty="0" smtClean="0"/>
              <a:t> new </a:t>
            </a:r>
            <a:r>
              <a:rPr lang="en-US" dirty="0" err="1" smtClean="0"/>
              <a:t>tetapi</a:t>
            </a:r>
            <a:r>
              <a:rPr lang="en-US" dirty="0" smtClean="0"/>
              <a:t> </a:t>
            </a:r>
            <a:r>
              <a:rPr lang="en-US" dirty="0" err="1" smtClean="0"/>
              <a:t>menggunakan</a:t>
            </a:r>
            <a:r>
              <a:rPr lang="en-US" dirty="0" smtClean="0"/>
              <a:t> </a:t>
            </a:r>
            <a:r>
              <a:rPr lang="en-US" dirty="0" err="1" smtClean="0"/>
              <a:t>paramater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025" y="2865258"/>
            <a:ext cx="6457950" cy="3486150"/>
          </a:xfrm>
          <a:prstGeom prst="rect">
            <a:avLst/>
          </a:prstGeom>
        </p:spPr>
      </p:pic>
    </p:spTree>
    <p:extLst>
      <p:ext uri="{BB962C8B-B14F-4D97-AF65-F5344CB8AC3E}">
        <p14:creationId xmlns:p14="http://schemas.microsoft.com/office/powerpoint/2010/main" val="115713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about The </a:t>
            </a:r>
            <a:r>
              <a:rPr lang="en-US" dirty="0"/>
              <a:t>Law of Demeter (the Principle of Least Knowledge</a:t>
            </a:r>
          </a:p>
        </p:txBody>
      </p:sp>
      <p:sp>
        <p:nvSpPr>
          <p:cNvPr id="3" name="Content Placeholder 2"/>
          <p:cNvSpPr>
            <a:spLocks noGrp="1"/>
          </p:cNvSpPr>
          <p:nvPr>
            <p:ph idx="1"/>
          </p:nvPr>
        </p:nvSpPr>
        <p:spPr>
          <a:xfrm>
            <a:off x="838200" y="1825625"/>
            <a:ext cx="10515600" cy="1381214"/>
          </a:xfrm>
        </p:spPr>
        <p:txBody>
          <a:bodyPr>
            <a:normAutofit fontScale="92500" lnSpcReduction="20000"/>
          </a:bodyPr>
          <a:lstStyle/>
          <a:p>
            <a:pPr marL="0" indent="0">
              <a:buNone/>
            </a:pPr>
            <a:r>
              <a:rPr lang="en-US" dirty="0" smtClean="0"/>
              <a:t>client </a:t>
            </a:r>
            <a:r>
              <a:rPr lang="en-US" dirty="0"/>
              <a:t>should only have knowledge of an objects members, and not have access to properties and methods of other objects via the members</a:t>
            </a:r>
            <a:r>
              <a:rPr lang="en-US" dirty="0" smtClean="0"/>
              <a:t>.</a:t>
            </a:r>
          </a:p>
          <a:p>
            <a:pPr marL="0" indent="0">
              <a:buNone/>
            </a:pPr>
            <a:r>
              <a:rPr lang="en-US" dirty="0" smtClean="0"/>
              <a:t> </a:t>
            </a:r>
            <a:r>
              <a:rPr lang="en-US" dirty="0" err="1" smtClean="0"/>
              <a:t>Contoh</a:t>
            </a:r>
            <a:r>
              <a:rPr lang="en-US" dirty="0" smtClean="0"/>
              <a:t> </a:t>
            </a:r>
            <a:r>
              <a:rPr lang="en-US" dirty="0" err="1" smtClean="0"/>
              <a:t>ketika</a:t>
            </a:r>
            <a:r>
              <a:rPr lang="en-US" dirty="0" smtClean="0"/>
              <a:t> streamer class </a:t>
            </a:r>
            <a:r>
              <a:rPr lang="en-US" dirty="0" err="1" smtClean="0"/>
              <a:t>memanggil</a:t>
            </a:r>
            <a:r>
              <a:rPr lang="en-US" dirty="0" smtClean="0"/>
              <a:t> method </a:t>
            </a:r>
            <a:r>
              <a:rPr lang="en-US" dirty="0" err="1" smtClean="0"/>
              <a:t>dari</a:t>
            </a:r>
            <a:r>
              <a:rPr lang="en-US" dirty="0" smtClean="0"/>
              <a:t> Frame Class </a:t>
            </a:r>
            <a:r>
              <a:rPr lang="en-US" dirty="0" err="1" smtClean="0"/>
              <a:t>dalam</a:t>
            </a:r>
            <a:r>
              <a:rPr lang="en-US" dirty="0" smtClean="0"/>
              <a:t> streamer class. </a:t>
            </a:r>
            <a:r>
              <a:rPr lang="en-US" dirty="0"/>
              <a:t> </a:t>
            </a:r>
            <a:r>
              <a:rPr lang="en-US" dirty="0" err="1" smtClean="0"/>
              <a:t>Tidak</a:t>
            </a:r>
            <a:r>
              <a:rPr lang="en-US" dirty="0" smtClean="0"/>
              <a:t> </a:t>
            </a:r>
            <a:r>
              <a:rPr lang="en-US" dirty="0" err="1" smtClean="0"/>
              <a:t>langsung</a:t>
            </a:r>
            <a:r>
              <a:rPr lang="en-US" dirty="0" smtClean="0"/>
              <a:t> </a:t>
            </a:r>
            <a:r>
              <a:rPr lang="en-US" dirty="0" err="1" smtClean="0"/>
              <a:t>memanggil</a:t>
            </a:r>
            <a:r>
              <a:rPr lang="en-US" dirty="0" smtClean="0"/>
              <a:t> </a:t>
            </a:r>
            <a:r>
              <a:rPr lang="en-US" dirty="0" err="1" smtClean="0"/>
              <a:t>tetapi</a:t>
            </a:r>
            <a:r>
              <a:rPr lang="en-US" dirty="0" smtClean="0"/>
              <a:t> </a:t>
            </a:r>
            <a:r>
              <a:rPr lang="en-US" dirty="0" err="1" smtClean="0"/>
              <a:t>membuat</a:t>
            </a:r>
            <a:r>
              <a:rPr lang="en-US" dirty="0" smtClean="0"/>
              <a:t> method </a:t>
            </a:r>
            <a:r>
              <a:rPr lang="en-US" dirty="0" err="1" smtClean="0"/>
              <a:t>sendiri</a:t>
            </a:r>
            <a:endParaRPr lang="en-US" dirty="0"/>
          </a:p>
        </p:txBody>
      </p:sp>
      <p:pic>
        <p:nvPicPr>
          <p:cNvPr id="4" name="Picture 3"/>
          <p:cNvPicPr>
            <a:picLocks noChangeAspect="1"/>
          </p:cNvPicPr>
          <p:nvPr/>
        </p:nvPicPr>
        <p:blipFill>
          <a:blip r:embed="rId2"/>
          <a:stretch>
            <a:fillRect/>
          </a:stretch>
        </p:blipFill>
        <p:spPr>
          <a:xfrm>
            <a:off x="669299" y="3341776"/>
            <a:ext cx="6191250" cy="600075"/>
          </a:xfrm>
          <a:prstGeom prst="rect">
            <a:avLst/>
          </a:prstGeom>
        </p:spPr>
      </p:pic>
      <p:pic>
        <p:nvPicPr>
          <p:cNvPr id="5" name="Picture 4"/>
          <p:cNvPicPr>
            <a:picLocks noChangeAspect="1"/>
          </p:cNvPicPr>
          <p:nvPr/>
        </p:nvPicPr>
        <p:blipFill>
          <a:blip r:embed="rId3"/>
          <a:stretch>
            <a:fillRect/>
          </a:stretch>
        </p:blipFill>
        <p:spPr>
          <a:xfrm>
            <a:off x="4398739" y="4509416"/>
            <a:ext cx="6562725" cy="1857375"/>
          </a:xfrm>
          <a:prstGeom prst="rect">
            <a:avLst/>
          </a:prstGeom>
        </p:spPr>
      </p:pic>
      <p:sp>
        <p:nvSpPr>
          <p:cNvPr id="6" name="Right Arrow 5"/>
          <p:cNvSpPr/>
          <p:nvPr/>
        </p:nvSpPr>
        <p:spPr>
          <a:xfrm rot="1463914">
            <a:off x="3597531" y="4120208"/>
            <a:ext cx="568627" cy="778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64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OF </a:t>
            </a:r>
            <a:r>
              <a:rPr lang="en-US" dirty="0"/>
              <a:t>Active-Record </a:t>
            </a:r>
            <a:r>
              <a:rPr lang="en-US" dirty="0" smtClean="0"/>
              <a:t>Pattern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biggest drawback to active record is that your domain usually becomes tightly coupled to a particular persistence mechanism. Should that mechanism require a global change, perhaps from file-based to DB-based persistence, or between data access frameworks, EVERY class that implements this pattern may change</a:t>
            </a:r>
          </a:p>
        </p:txBody>
      </p:sp>
    </p:spTree>
    <p:extLst>
      <p:ext uri="{BB962C8B-B14F-4D97-AF65-F5344CB8AC3E}">
        <p14:creationId xmlns:p14="http://schemas.microsoft.com/office/powerpoint/2010/main" val="210754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Object Pattern</a:t>
            </a:r>
          </a:p>
        </p:txBody>
      </p:sp>
      <p:sp>
        <p:nvSpPr>
          <p:cNvPr id="3" name="Content Placeholder 2"/>
          <p:cNvSpPr>
            <a:spLocks noGrp="1"/>
          </p:cNvSpPr>
          <p:nvPr>
            <p:ph idx="1"/>
          </p:nvPr>
        </p:nvSpPr>
        <p:spPr>
          <a:xfrm>
            <a:off x="838200" y="1825625"/>
            <a:ext cx="10515600" cy="969090"/>
          </a:xfrm>
        </p:spPr>
        <p:txBody>
          <a:bodyPr>
            <a:normAutofit fontScale="85000" lnSpcReduction="20000"/>
          </a:bodyPr>
          <a:lstStyle/>
          <a:p>
            <a:pPr marL="0" indent="0">
              <a:buNone/>
            </a:pPr>
            <a:r>
              <a:rPr lang="en-US" dirty="0" err="1" smtClean="0"/>
              <a:t>Membuat</a:t>
            </a:r>
            <a:r>
              <a:rPr lang="en-US" dirty="0" smtClean="0"/>
              <a:t> </a:t>
            </a:r>
            <a:r>
              <a:rPr lang="en-US" dirty="0" err="1" smtClean="0"/>
              <a:t>sebuah</a:t>
            </a:r>
            <a:r>
              <a:rPr lang="en-US" dirty="0" smtClean="0"/>
              <a:t> concrete class </a:t>
            </a:r>
            <a:r>
              <a:rPr lang="en-US" dirty="0" err="1" smtClean="0"/>
              <a:t>sebagai</a:t>
            </a:r>
            <a:r>
              <a:rPr lang="en-US" dirty="0" smtClean="0"/>
              <a:t> </a:t>
            </a:r>
            <a:r>
              <a:rPr lang="en-US" dirty="0" err="1" smtClean="0"/>
              <a:t>pengganti</a:t>
            </a:r>
            <a:r>
              <a:rPr lang="en-US" dirty="0" smtClean="0"/>
              <a:t> null/undefined </a:t>
            </a:r>
            <a:r>
              <a:rPr lang="en-US" dirty="0" err="1" smtClean="0"/>
              <a:t>sehingga</a:t>
            </a:r>
            <a:r>
              <a:rPr lang="en-US" dirty="0" smtClean="0"/>
              <a:t> </a:t>
            </a:r>
            <a:r>
              <a:rPr lang="en-US" dirty="0" err="1" smtClean="0"/>
              <a:t>tidak</a:t>
            </a:r>
            <a:r>
              <a:rPr lang="en-US" dirty="0" smtClean="0"/>
              <a:t> </a:t>
            </a:r>
            <a:r>
              <a:rPr lang="en-US" dirty="0" err="1" smtClean="0"/>
              <a:t>terjadi</a:t>
            </a:r>
            <a:r>
              <a:rPr lang="en-US" dirty="0" smtClean="0"/>
              <a:t> </a:t>
            </a:r>
            <a:r>
              <a:rPr lang="en-US" dirty="0" err="1" smtClean="0"/>
              <a:t>nullpointer</a:t>
            </a:r>
            <a:r>
              <a:rPr lang="en-US" dirty="0" smtClean="0"/>
              <a:t> </a:t>
            </a:r>
            <a:r>
              <a:rPr lang="en-US" dirty="0" err="1" smtClean="0"/>
              <a:t>ketika</a:t>
            </a:r>
            <a:r>
              <a:rPr lang="en-US" dirty="0" smtClean="0"/>
              <a:t> data </a:t>
            </a:r>
            <a:r>
              <a:rPr lang="en-US" dirty="0" err="1" smtClean="0"/>
              <a:t>tersebut</a:t>
            </a:r>
            <a:r>
              <a:rPr lang="en-US" dirty="0" smtClean="0"/>
              <a:t> </a:t>
            </a:r>
            <a:r>
              <a:rPr lang="en-US" dirty="0" err="1" smtClean="0"/>
              <a:t>tidak</a:t>
            </a:r>
            <a:r>
              <a:rPr lang="en-US" dirty="0" smtClean="0"/>
              <a:t> </a:t>
            </a:r>
            <a:r>
              <a:rPr lang="en-US" dirty="0" err="1" smtClean="0"/>
              <a:t>ditemukan</a:t>
            </a:r>
            <a:r>
              <a:rPr lang="en-US" dirty="0" smtClean="0"/>
              <a:t> </a:t>
            </a:r>
            <a:r>
              <a:rPr lang="en-US" dirty="0" err="1" smtClean="0"/>
              <a:t>Tetapi</a:t>
            </a:r>
            <a:r>
              <a:rPr lang="en-US" dirty="0" smtClean="0"/>
              <a:t> </a:t>
            </a:r>
            <a:r>
              <a:rPr lang="en-US" dirty="0" err="1" smtClean="0"/>
              <a:t>mengembalikan</a:t>
            </a:r>
            <a:r>
              <a:rPr lang="en-US" dirty="0" smtClean="0"/>
              <a:t> </a:t>
            </a:r>
            <a:r>
              <a:rPr lang="en-US" dirty="0" err="1" smtClean="0"/>
              <a:t>sebuah</a:t>
            </a:r>
            <a:r>
              <a:rPr lang="en-US" dirty="0" smtClean="0"/>
              <a:t> </a:t>
            </a:r>
            <a:r>
              <a:rPr lang="en-US" dirty="0" err="1" smtClean="0"/>
              <a:t>objek</a:t>
            </a: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54110" y="3405053"/>
            <a:ext cx="3924300" cy="2314575"/>
          </a:xfrm>
          <a:prstGeom prst="rect">
            <a:avLst/>
          </a:prstGeom>
        </p:spPr>
      </p:pic>
      <p:sp>
        <p:nvSpPr>
          <p:cNvPr id="5" name="TextBox 4"/>
          <p:cNvSpPr txBox="1"/>
          <p:nvPr/>
        </p:nvSpPr>
        <p:spPr>
          <a:xfrm>
            <a:off x="6096000" y="3477296"/>
            <a:ext cx="4748011" cy="646331"/>
          </a:xfrm>
          <a:prstGeom prst="rect">
            <a:avLst/>
          </a:prstGeom>
          <a:noFill/>
        </p:spPr>
        <p:txBody>
          <a:bodyPr wrap="square" rtlCol="0">
            <a:spAutoFit/>
          </a:bodyPr>
          <a:lstStyle/>
          <a:p>
            <a:r>
              <a:rPr lang="en-US" dirty="0"/>
              <a:t>https://www.geeksforgeeks.org/null-object-design-pattern/</a:t>
            </a:r>
          </a:p>
        </p:txBody>
      </p:sp>
      <p:pic>
        <p:nvPicPr>
          <p:cNvPr id="6" name="Picture 5"/>
          <p:cNvPicPr>
            <a:picLocks noChangeAspect="1"/>
          </p:cNvPicPr>
          <p:nvPr/>
        </p:nvPicPr>
        <p:blipFill>
          <a:blip r:embed="rId3"/>
          <a:stretch>
            <a:fillRect/>
          </a:stretch>
        </p:blipFill>
        <p:spPr>
          <a:xfrm>
            <a:off x="4855267" y="4806208"/>
            <a:ext cx="7229475" cy="1257300"/>
          </a:xfrm>
          <a:prstGeom prst="rect">
            <a:avLst/>
          </a:prstGeom>
        </p:spPr>
      </p:pic>
      <p:sp>
        <p:nvSpPr>
          <p:cNvPr id="7" name="TextBox 6"/>
          <p:cNvSpPr txBox="1"/>
          <p:nvPr/>
        </p:nvSpPr>
        <p:spPr>
          <a:xfrm>
            <a:off x="4855267" y="5910235"/>
            <a:ext cx="4748011" cy="646331"/>
          </a:xfrm>
          <a:prstGeom prst="rect">
            <a:avLst/>
          </a:prstGeom>
          <a:noFill/>
        </p:spPr>
        <p:txBody>
          <a:bodyPr wrap="square" rtlCol="0">
            <a:spAutoFit/>
          </a:bodyPr>
          <a:lstStyle/>
          <a:p>
            <a:r>
              <a:rPr lang="en-US" dirty="0" err="1" smtClean="0"/>
              <a:t>Ketika</a:t>
            </a:r>
            <a:r>
              <a:rPr lang="en-US" dirty="0" smtClean="0"/>
              <a:t> </a:t>
            </a:r>
            <a:r>
              <a:rPr lang="en-US" dirty="0" err="1" smtClean="0"/>
              <a:t>menemukan</a:t>
            </a:r>
            <a:r>
              <a:rPr lang="en-US" dirty="0" smtClean="0"/>
              <a:t> </a:t>
            </a:r>
            <a:r>
              <a:rPr lang="en-US" dirty="0" err="1" smtClean="0"/>
              <a:t>obyek</a:t>
            </a:r>
            <a:r>
              <a:rPr lang="en-US" dirty="0" smtClean="0"/>
              <a:t> yang </a:t>
            </a:r>
            <a:r>
              <a:rPr lang="en-US" dirty="0" err="1" smtClean="0"/>
              <a:t>tidak</a:t>
            </a:r>
            <a:r>
              <a:rPr lang="en-US" dirty="0" smtClean="0"/>
              <a:t> </a:t>
            </a:r>
            <a:r>
              <a:rPr lang="en-US" dirty="0" err="1" smtClean="0"/>
              <a:t>ditemukan</a:t>
            </a:r>
            <a:r>
              <a:rPr lang="en-US" dirty="0" smtClean="0"/>
              <a:t> </a:t>
            </a:r>
            <a:r>
              <a:rPr lang="en-US" dirty="0" err="1" smtClean="0"/>
              <a:t>tidak</a:t>
            </a:r>
            <a:r>
              <a:rPr lang="en-US" dirty="0" smtClean="0"/>
              <a:t> return null. </a:t>
            </a:r>
            <a:r>
              <a:rPr lang="en-US" dirty="0" err="1" smtClean="0"/>
              <a:t>Tetapi</a:t>
            </a:r>
            <a:r>
              <a:rPr lang="en-US" dirty="0" smtClean="0"/>
              <a:t> </a:t>
            </a:r>
            <a:r>
              <a:rPr lang="en-US" dirty="0" err="1" smtClean="0"/>
              <a:t>sebuah</a:t>
            </a:r>
            <a:r>
              <a:rPr lang="en-US" dirty="0" smtClean="0"/>
              <a:t> </a:t>
            </a:r>
            <a:r>
              <a:rPr lang="en-US" dirty="0" err="1" smtClean="0"/>
              <a:t>concret</a:t>
            </a:r>
            <a:r>
              <a:rPr lang="en-US" dirty="0" smtClean="0"/>
              <a:t> class </a:t>
            </a:r>
            <a:endParaRPr lang="en-US" dirty="0"/>
          </a:p>
        </p:txBody>
      </p:sp>
    </p:spTree>
    <p:extLst>
      <p:ext uri="{BB962C8B-B14F-4D97-AF65-F5344CB8AC3E}">
        <p14:creationId xmlns:p14="http://schemas.microsoft.com/office/powerpoint/2010/main" val="208005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r>
              <a:rPr lang="en-US" dirty="0" err="1" smtClean="0"/>
              <a:t>vs</a:t>
            </a:r>
            <a:r>
              <a:rPr lang="en-US" dirty="0" smtClean="0"/>
              <a:t> </a:t>
            </a:r>
            <a:r>
              <a:rPr lang="en-US" dirty="0" err="1" smtClean="0"/>
              <a:t>inheritence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You do composition by having an instance of another class C as a field of your class, instead of extending C. A good example where composition would've been a lot better than inheritance is </a:t>
            </a:r>
            <a:r>
              <a:rPr lang="en-US" dirty="0" err="1"/>
              <a:t>java.util.Stack</a:t>
            </a:r>
            <a:r>
              <a:rPr lang="en-US" dirty="0"/>
              <a:t>, which currently extends </a:t>
            </a:r>
            <a:r>
              <a:rPr lang="en-US" dirty="0" err="1"/>
              <a:t>java.util.Vector</a:t>
            </a:r>
            <a:r>
              <a:rPr lang="en-US" dirty="0"/>
              <a:t>. This is now considered a blunder. A stack "is-NOT-a" vector; you should not be allowed to insert and remove elements arbitrarily. It should've been composition instead</a:t>
            </a:r>
            <a:r>
              <a:rPr lang="en-US" dirty="0" smtClean="0"/>
              <a:t>. </a:t>
            </a:r>
            <a:endParaRPr lang="en-US" dirty="0"/>
          </a:p>
          <a:p>
            <a:pPr marL="0" indent="0">
              <a:buNone/>
            </a:pPr>
            <a:endParaRPr lang="en-US" dirty="0"/>
          </a:p>
          <a:p>
            <a:pPr marL="0" indent="0">
              <a:buNone/>
            </a:pPr>
            <a:r>
              <a:rPr lang="en-US" dirty="0" smtClean="0"/>
              <a:t>composition</a:t>
            </a:r>
          </a:p>
          <a:p>
            <a:pPr marL="0" indent="0">
              <a:buNone/>
            </a:pPr>
            <a:r>
              <a:rPr lang="en-US" dirty="0" smtClean="0"/>
              <a:t>+ </a:t>
            </a:r>
            <a:r>
              <a:rPr lang="en-US" b="1" dirty="0" smtClean="0"/>
              <a:t>Readability</a:t>
            </a:r>
          </a:p>
          <a:p>
            <a:pPr marL="0" indent="0">
              <a:buNone/>
            </a:pPr>
            <a:r>
              <a:rPr lang="en-US" b="1" dirty="0" smtClean="0"/>
              <a:t>+ don’t have Diamond </a:t>
            </a:r>
            <a:r>
              <a:rPr lang="en-US" b="1" dirty="0"/>
              <a:t>problem</a:t>
            </a:r>
            <a:endParaRPr lang="en-US" dirty="0"/>
          </a:p>
        </p:txBody>
      </p:sp>
      <p:pic>
        <p:nvPicPr>
          <p:cNvPr id="6" name="Picture 5"/>
          <p:cNvPicPr>
            <a:picLocks noChangeAspect="1"/>
          </p:cNvPicPr>
          <p:nvPr/>
        </p:nvPicPr>
        <p:blipFill>
          <a:blip r:embed="rId2"/>
          <a:stretch>
            <a:fillRect/>
          </a:stretch>
        </p:blipFill>
        <p:spPr>
          <a:xfrm>
            <a:off x="6379335" y="4288665"/>
            <a:ext cx="3509591" cy="2157211"/>
          </a:xfrm>
          <a:prstGeom prst="rect">
            <a:avLst/>
          </a:prstGeom>
        </p:spPr>
      </p:pic>
    </p:spTree>
    <p:extLst>
      <p:ext uri="{BB962C8B-B14F-4D97-AF65-F5344CB8AC3E}">
        <p14:creationId xmlns:p14="http://schemas.microsoft.com/office/powerpoint/2010/main" val="152824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CORUPTION LAYER PATTERN</a:t>
            </a:r>
            <a:endParaRPr lang="en-US" dirty="0"/>
          </a:p>
        </p:txBody>
      </p:sp>
      <p:pic>
        <p:nvPicPr>
          <p:cNvPr id="4" name="Picture 3"/>
          <p:cNvPicPr>
            <a:picLocks noChangeAspect="1"/>
          </p:cNvPicPr>
          <p:nvPr/>
        </p:nvPicPr>
        <p:blipFill>
          <a:blip r:embed="rId2"/>
          <a:stretch>
            <a:fillRect/>
          </a:stretch>
        </p:blipFill>
        <p:spPr>
          <a:xfrm>
            <a:off x="476250" y="1517229"/>
            <a:ext cx="4984392" cy="4232509"/>
          </a:xfrm>
          <a:prstGeom prst="rect">
            <a:avLst/>
          </a:prstGeom>
        </p:spPr>
      </p:pic>
      <p:pic>
        <p:nvPicPr>
          <p:cNvPr id="5" name="Picture 4"/>
          <p:cNvPicPr>
            <a:picLocks noChangeAspect="1"/>
          </p:cNvPicPr>
          <p:nvPr/>
        </p:nvPicPr>
        <p:blipFill>
          <a:blip r:embed="rId3"/>
          <a:stretch>
            <a:fillRect/>
          </a:stretch>
        </p:blipFill>
        <p:spPr>
          <a:xfrm>
            <a:off x="7037092" y="1356153"/>
            <a:ext cx="4678658" cy="4380706"/>
          </a:xfrm>
          <a:prstGeom prst="rect">
            <a:avLst/>
          </a:prstGeom>
        </p:spPr>
      </p:pic>
      <p:sp>
        <p:nvSpPr>
          <p:cNvPr id="6" name="Right Arrow 5"/>
          <p:cNvSpPr/>
          <p:nvPr/>
        </p:nvSpPr>
        <p:spPr>
          <a:xfrm>
            <a:off x="5822592" y="3245476"/>
            <a:ext cx="732754" cy="503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0194" y="5814133"/>
            <a:ext cx="10877550" cy="923330"/>
          </a:xfrm>
          <a:prstGeom prst="rect">
            <a:avLst/>
          </a:prstGeom>
          <a:noFill/>
        </p:spPr>
        <p:txBody>
          <a:bodyPr wrap="square" rtlCol="0">
            <a:spAutoFit/>
          </a:bodyPr>
          <a:lstStyle/>
          <a:p>
            <a:r>
              <a:rPr lang="en-US" dirty="0" err="1" smtClean="0"/>
              <a:t>Mengisolasi</a:t>
            </a:r>
            <a:r>
              <a:rPr lang="en-US" dirty="0" smtClean="0"/>
              <a:t> layer </a:t>
            </a:r>
            <a:r>
              <a:rPr lang="en-US" dirty="0" err="1" smtClean="0"/>
              <a:t>untuk</a:t>
            </a:r>
            <a:r>
              <a:rPr lang="en-US" dirty="0" smtClean="0"/>
              <a:t> </a:t>
            </a:r>
            <a:r>
              <a:rPr lang="en-US" dirty="0" err="1" smtClean="0"/>
              <a:t>meberikan</a:t>
            </a:r>
            <a:r>
              <a:rPr lang="en-US" dirty="0" smtClean="0"/>
              <a:t> client </a:t>
            </a:r>
            <a:r>
              <a:rPr lang="en-US" dirty="0" err="1" smtClean="0"/>
              <a:t>fungsi</a:t>
            </a:r>
            <a:r>
              <a:rPr lang="en-US" dirty="0" smtClean="0"/>
              <a:t> </a:t>
            </a:r>
            <a:r>
              <a:rPr lang="en-US" dirty="0" err="1" smtClean="0"/>
              <a:t>dari</a:t>
            </a:r>
            <a:r>
              <a:rPr lang="en-US" dirty="0" smtClean="0"/>
              <a:t> </a:t>
            </a:r>
            <a:r>
              <a:rPr lang="en-US" dirty="0" err="1" smtClean="0"/>
              <a:t>sebuah</a:t>
            </a:r>
            <a:r>
              <a:rPr lang="en-US" dirty="0" smtClean="0"/>
              <a:t> class </a:t>
            </a:r>
            <a:r>
              <a:rPr lang="en-US" dirty="0" err="1" smtClean="0"/>
              <a:t>berdasrkan</a:t>
            </a:r>
            <a:r>
              <a:rPr lang="en-US" dirty="0" smtClean="0"/>
              <a:t> domain class </a:t>
            </a:r>
            <a:r>
              <a:rPr lang="en-US" dirty="0" err="1" smtClean="0"/>
              <a:t>itu</a:t>
            </a:r>
            <a:r>
              <a:rPr lang="en-US" dirty="0" smtClean="0"/>
              <a:t> </a:t>
            </a:r>
            <a:r>
              <a:rPr lang="en-US" dirty="0" err="1" smtClean="0"/>
              <a:t>sendiri</a:t>
            </a:r>
            <a:r>
              <a:rPr lang="en-US" dirty="0" smtClean="0"/>
              <a:t>. </a:t>
            </a:r>
            <a:r>
              <a:rPr lang="en-US" dirty="0"/>
              <a:t>The layer talks to the other system through its existing interface, requiring little or no modification to the other system. Internally, the layer translates in both directions as necessary between the two models.</a:t>
            </a:r>
          </a:p>
        </p:txBody>
      </p:sp>
    </p:spTree>
    <p:extLst>
      <p:ext uri="{BB962C8B-B14F-4D97-AF65-F5344CB8AC3E}">
        <p14:creationId xmlns:p14="http://schemas.microsoft.com/office/powerpoint/2010/main" val="3331761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436</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BACKEND INTERVIEW FAQ</vt:lpstr>
      <vt:lpstr>DESIGN PATTERN</vt:lpstr>
      <vt:lpstr>Why are global and static objects evil?</vt:lpstr>
      <vt:lpstr>Tell me about Inversion of Control and how does it improve the design of code.</vt:lpstr>
      <vt:lpstr>Tell me about The Law of Demeter (the Principle of Least Knowledge</vt:lpstr>
      <vt:lpstr>LIMIT OF Active-Record Pattern</vt:lpstr>
      <vt:lpstr>Null Object Pattern</vt:lpstr>
      <vt:lpstr>Composition vs inheritence</vt:lpstr>
      <vt:lpstr>ANTI CORUPTION LAYER PATTERN</vt:lpstr>
      <vt:lpstr>Thread safe Singleton</vt:lpstr>
      <vt:lpstr>Data Abstraction</vt:lpstr>
      <vt:lpstr>Dependency Hell</vt:lpstr>
      <vt:lpstr>High Cohesion and loose coupling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INTERVIEW FAQ</dc:title>
  <dc:creator>RanggaRizky</dc:creator>
  <cp:lastModifiedBy>RanggaRizky</cp:lastModifiedBy>
  <cp:revision>18</cp:revision>
  <dcterms:created xsi:type="dcterms:W3CDTF">2018-06-21T11:39:42Z</dcterms:created>
  <dcterms:modified xsi:type="dcterms:W3CDTF">2018-07-27T12:39:23Z</dcterms:modified>
</cp:coreProperties>
</file>