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6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4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4F465A-1BE5-42D3-92E7-F102DEF47D4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EC945B-2710-4B7E-A7A3-F951D804C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4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Prediksi</a:t>
            </a:r>
            <a:r>
              <a:rPr lang="en-US" sz="3600" dirty="0"/>
              <a:t> </a:t>
            </a:r>
            <a:r>
              <a:rPr lang="en-US" sz="3600" dirty="0" err="1"/>
              <a:t>Kelulusan</a:t>
            </a:r>
            <a:r>
              <a:rPr lang="en-US" sz="3600" dirty="0"/>
              <a:t> </a:t>
            </a:r>
            <a:r>
              <a:rPr lang="en-US" sz="3600" dirty="0" err="1"/>
              <a:t>Siswa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Support Vector Machine dan </a:t>
            </a:r>
            <a:r>
              <a:rPr lang="en-US" sz="3600" dirty="0" err="1"/>
              <a:t>Regresi</a:t>
            </a:r>
            <a:r>
              <a:rPr lang="en-US" sz="3600" dirty="0"/>
              <a:t> Linear </a:t>
            </a:r>
            <a:r>
              <a:rPr lang="en-US" sz="3600" dirty="0" err="1"/>
              <a:t>Berganda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+mn-lt"/>
              </a:rPr>
              <a:t>Rangga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putra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ramdhani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DIV </a:t>
            </a:r>
            <a:r>
              <a:rPr lang="en-US" dirty="0" err="1">
                <a:latin typeface="+mn-lt"/>
              </a:rPr>
              <a:t>Teknik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Informatika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1174056</a:t>
            </a:r>
          </a:p>
        </p:txBody>
      </p:sp>
    </p:spTree>
    <p:extLst>
      <p:ext uri="{BB962C8B-B14F-4D97-AF65-F5344CB8AC3E}">
        <p14:creationId xmlns:p14="http://schemas.microsoft.com/office/powerpoint/2010/main" val="231101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Management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pengolaan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mengajar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input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 Support Vector Machine dan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keakuratan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berlandaskan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statistic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menjanjikan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Begitu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keoptimalan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kelulusan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79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kelulusan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Berganda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kelulusan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8B347-1C05-5C18-EA97-69E366A09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99" y="2025650"/>
            <a:ext cx="388620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US" dirty="0" err="1"/>
              <a:t>Regresi</a:t>
            </a:r>
            <a:r>
              <a:rPr lang="en-US" dirty="0"/>
              <a:t> Linier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linier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berganda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Sama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linier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sederhana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linier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berganda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korelasi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terikat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diteliti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/>
              <a:t>Support Vector Machine (SVM)</a:t>
            </a:r>
          </a:p>
          <a:p>
            <a:pPr marL="0" indent="0" algn="just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berakar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pembelajaran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statistic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menjanjikan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SVM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set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berdimensi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SVM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Teknik kernel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relative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8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88B6D-35A3-D660-7922-15E8383D694E}"/>
              </a:ext>
            </a:extLst>
          </p:cNvPr>
          <p:cNvSpPr txBox="1"/>
          <p:nvPr/>
        </p:nvSpPr>
        <p:spPr>
          <a:xfrm>
            <a:off x="3120666" y="2659559"/>
            <a:ext cx="5950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0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3F5C0-F031-9655-39B0-47FF942E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3131078"/>
            <a:ext cx="286702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DB78C-D822-F916-FF90-859C3843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3107265"/>
            <a:ext cx="2781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3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Support Vector Machine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kelulusan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x1 =  75 dan x2  = 85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support vector machine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berganda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0,91.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9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370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Times New Roman</vt:lpstr>
      <vt:lpstr>Retrospect</vt:lpstr>
      <vt:lpstr>Prediksi Kelulusan Siswa Menggunakan Support Vector Machine dan Regresi Linear Berganda</vt:lpstr>
      <vt:lpstr>Abstrak</vt:lpstr>
      <vt:lpstr>Tujuan</vt:lpstr>
      <vt:lpstr>Metodologi Penelitian</vt:lpstr>
      <vt:lpstr>Model</vt:lpstr>
      <vt:lpstr>PowerPoint Presentation</vt:lpstr>
      <vt:lpstr>Hasil Perbandingan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Kasus Kematian akibat Covid-19 di Indonesia dengan Metode Random Forest</dc:title>
  <dc:creator>Irvan Rizkiansyah</dc:creator>
  <cp:lastModifiedBy>Rangga Putra</cp:lastModifiedBy>
  <cp:revision>21</cp:revision>
  <dcterms:created xsi:type="dcterms:W3CDTF">2022-03-07T08:31:08Z</dcterms:created>
  <dcterms:modified xsi:type="dcterms:W3CDTF">2022-07-28T01:55:45Z</dcterms:modified>
</cp:coreProperties>
</file>