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5" r:id="rId7"/>
    <p:sldId id="270" r:id="rId8"/>
    <p:sldId id="275" r:id="rId9"/>
    <p:sldId id="273" r:id="rId10"/>
    <p:sldId id="268" r:id="rId11"/>
    <p:sldId id="276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0E15-D16C-4300-92AE-E760CD808D98}" type="datetimeFigureOut">
              <a:rPr lang="en-US" smtClean="0"/>
              <a:pPr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64B93-0677-41A2-9A8F-649644DCA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lang="en-US" sz="1200" b="1" kern="120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PROGRAM STUDI</a:t>
            </a:r>
          </a:p>
          <a:p>
            <a:r>
              <a:rPr lang="en-US" dirty="0"/>
              <a:t>SISTEM INFORMASI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 userDrawn="1"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6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74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C6D-CA83-6541-867A-55A50EA0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C6450-D76A-CC44-92A5-796CC55E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EA54-D341-5C4E-81AC-E80F9A3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722A-CDCE-8A42-BB01-979ECA57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</a:t>
            </a:r>
          </a:p>
          <a:p>
            <a:r>
              <a:rPr lang="en-US"/>
              <a:t>SISTEM INFORMASI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AC75-B924-C245-84BF-265E0B3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257AC35-4E49-A444-BC62-BFCAA5B9981D}"/>
              </a:ext>
            </a:extLst>
          </p:cNvPr>
          <p:cNvSpPr txBox="1">
            <a:spLocks/>
          </p:cNvSpPr>
          <p:nvPr userDrawn="1"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6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50B8-C449-0D44-AC3B-8517F4C1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C34A-3E88-7A44-BF7D-11C917FB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737B-0986-0E41-AEF1-E716284F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C542-BC68-3F4A-8D76-6CAE71AC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7469-C9EC-524D-9E40-DE64B068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33D8-C605-8C4D-BD0D-83ED4DAA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4AB2-DB45-304D-8C90-D2CE1CD1A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D6D9-FBEB-CA42-97AE-F5F3CA6F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8429-78F6-B946-909B-73255CF2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BA81-ACE8-7849-B298-C4AE5939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A2A9-4ED4-A546-A520-0C95AB0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BBCC-F1FE-A944-9DCB-D402E1F96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2F45-BB2F-E845-9B98-BD3B8B5F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C5F43-6ABA-C343-B141-0432CD69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0C32-2391-9142-B362-D36B3F25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CEAA-CBFF-424D-80EC-510F20F8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26E7-5091-DD48-9EC2-E3D3D5F8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FD71-930B-7247-97D0-00FD84EC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44316-D6A9-8E4A-B58E-CBE4B54E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5F96D-0285-9C46-AB94-465D08E54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4CE8C-3F90-B74A-9A56-A3BB637C0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FA7CD-C0C4-AD49-A626-EFE0BC6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704F-E385-FE4D-880E-13B03F71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2EA14-360A-D041-87D2-3A5DC828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5E36-7634-9A49-A6F0-93183C1F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8046A-3659-FC40-9B6F-91F4984A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D2EE1-CF22-9445-883B-137C0F6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BEEA7-BB77-5E41-8FD8-60082342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1B76-AE0C-8B47-A683-A20DAEDE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7AB0-E3DB-7D4B-8B15-117F770F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8F3B-074F-714D-82AE-62B53372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6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D5C8-C853-8240-97F8-0950686F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D14-24D5-F945-9724-6102211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E457-6FC7-6041-A06C-E2C43416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3B5A-829E-7845-A852-36022F7D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FF99-7CF2-5946-A137-9171D1E3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45618-A8AD-B94C-AED2-5FEA111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4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048-738C-E943-A717-9F4B844F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C3BE8-F7F4-6949-B5BC-CF8B5F148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D237-B202-304B-B74D-8A09DD9C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692D-E6DC-CB40-A88E-89AFEE05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512D-A9D3-E64D-9C8B-68B4D42B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8AF4-6E82-F24C-88B6-502636FB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1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A831-7E87-374E-86F7-4A7130E5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CF63-DE0C-674A-91CE-166EB731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011B-F6A4-544C-BCC8-A834062F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4063-C5A1-0947-9BD9-E4DFF91C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4ECC-F4B9-E64D-96D1-98D411F0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5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28A09-8D21-2A45-BDAA-ED4688975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157F-CB7C-F747-98B5-8E358656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9707-A8E7-CF44-A653-7180AFA4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334-819D-AF4D-845C-6EFEB31D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6EBF-8854-9245-ABE5-834BFF9D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8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5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D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SISTEM</a:t>
            </a:r>
            <a:r>
              <a:rPr lang="en-US" sz="1200" b="1" baseline="0" dirty="0">
                <a:solidFill>
                  <a:schemeClr val="bg1"/>
                </a:solidFill>
              </a:rPr>
              <a:t> INFORMASI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BASIS</a:t>
            </a:r>
            <a:r>
              <a:rPr lang="en-US" sz="1200" b="1" baseline="0" dirty="0">
                <a:solidFill>
                  <a:schemeClr val="bg1"/>
                </a:solidFill>
              </a:rPr>
              <a:t> DATA LANJUTAN</a:t>
            </a:r>
            <a:endParaRPr lang="en-ID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 userDrawn="1"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 userDrawn="1"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BASIS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DATA LANJUTAN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9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8CCC2-6393-E947-8BE4-C6BE35CB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CAB9-6FB7-664A-BCCD-07E9E6CA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21D0-6920-8142-9433-4D9FC116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9B35-788E-074D-ABED-ED65FF9C835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2FE1-A746-2C48-B2A1-31E142CED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4C70-D6DF-7E48-90C4-2083EA470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4BE9-2CF7-5945-9295-ED86047C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617" y="2363104"/>
            <a:ext cx="5907741" cy="2364628"/>
          </a:xfrm>
        </p:spPr>
        <p:txBody>
          <a:bodyPr>
            <a:normAutofit fontScale="90000"/>
          </a:bodyPr>
          <a:lstStyle/>
          <a:p>
            <a:r>
              <a:rPr lang="id-ID" dirty="0"/>
              <a:t>MENGENAL PANDANGAN (VIEW)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0896" y="5414587"/>
            <a:ext cx="4778189" cy="699248"/>
          </a:xfrm>
        </p:spPr>
        <p:txBody>
          <a:bodyPr/>
          <a:lstStyle/>
          <a:p>
            <a:pPr lvl="0"/>
            <a:r>
              <a:rPr lang="id-ID" sz="1300" dirty="0">
                <a:solidFill>
                  <a:prstClr val="black"/>
                </a:solidFill>
              </a:rPr>
              <a:t>Tim Pengampu</a:t>
            </a:r>
            <a:endParaRPr lang="en-ID" sz="1300" dirty="0">
              <a:solidFill>
                <a:prstClr val="black"/>
              </a:solidFill>
            </a:endParaRPr>
          </a:p>
          <a:p>
            <a:pPr lvl="0"/>
            <a:r>
              <a:rPr lang="en-ID" sz="1500" dirty="0">
                <a:solidFill>
                  <a:prstClr val="black"/>
                </a:solidFill>
              </a:rPr>
              <a:t>2020</a:t>
            </a:r>
          </a:p>
          <a:p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2527964"/>
            <a:ext cx="3985450" cy="2656967"/>
          </a:xfrm>
          <a:prstGeom prst="rect">
            <a:avLst/>
          </a:prstGeom>
        </p:spPr>
      </p:pic>
      <p:pic>
        <p:nvPicPr>
          <p:cNvPr id="7" name="Picture 2" descr="Politeknik Negeri Semarang - Wikipedia bahasa Indonesia, ensiklopedia bebas">
            <a:extLst>
              <a:ext uri="{FF2B5EF4-FFF2-40B4-BE49-F238E27FC236}">
                <a16:creationId xmlns:a16="http://schemas.microsoft.com/office/drawing/2014/main" id="{071A1091-F3AC-5B4B-BF41-1EFB9BF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4" y="244407"/>
            <a:ext cx="1519973" cy="151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D27DE-958A-AD45-831A-630C5F125D80}"/>
              </a:ext>
            </a:extLst>
          </p:cNvPr>
          <p:cNvSpPr txBox="1"/>
          <p:nvPr/>
        </p:nvSpPr>
        <p:spPr>
          <a:xfrm>
            <a:off x="9187545" y="914403"/>
            <a:ext cx="29935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PEMROGRAMAN BASIS DATA</a:t>
            </a:r>
          </a:p>
        </p:txBody>
      </p:sp>
    </p:spTree>
    <p:extLst>
      <p:ext uri="{BB962C8B-B14F-4D97-AF65-F5344CB8AC3E}">
        <p14:creationId xmlns:p14="http://schemas.microsoft.com/office/powerpoint/2010/main" val="416260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36" y="3466873"/>
            <a:ext cx="10346039" cy="2680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id-ID" sz="2400" b="1" dirty="0"/>
              <a:t>Keterangan :</a:t>
            </a:r>
            <a:endParaRPr lang="en-US" sz="2400" dirty="0"/>
          </a:p>
          <a:p>
            <a:pPr marL="360363" lvl="1" indent="-349250"/>
            <a:r>
              <a:rPr lang="id-ID" sz="2400" b="1" i="1"/>
              <a:t>Vew name   </a:t>
            </a:r>
            <a:r>
              <a:rPr lang="id-ID" sz="2400" b="1"/>
              <a:t>:  </a:t>
            </a:r>
            <a:r>
              <a:rPr lang="id-ID" sz="2400"/>
              <a:t>nama view yang akan dilakukan perudahan</a:t>
            </a:r>
            <a:endParaRPr lang="en-US" sz="2400" dirty="0"/>
          </a:p>
          <a:p>
            <a:pPr marL="360363" lvl="1" indent="-349250"/>
            <a:r>
              <a:rPr lang="id-ID" sz="2400" b="1" i="1"/>
              <a:t>columns       </a:t>
            </a:r>
            <a:r>
              <a:rPr lang="id-ID" sz="2400"/>
              <a:t>:  Susunam nama fields yang baru. </a:t>
            </a:r>
            <a:endParaRPr lang="en-US" sz="2400" dirty="0"/>
          </a:p>
          <a:p>
            <a:pPr marL="360363" lvl="1" indent="-349250"/>
            <a:r>
              <a:rPr lang="id-ID" sz="2400" b="1"/>
              <a:t>Conditions   : </a:t>
            </a:r>
            <a:r>
              <a:rPr lang="id-ID" sz="2400"/>
              <a:t>kondisi  yg disyaratkan</a:t>
            </a:r>
            <a:endParaRPr lang="en-US" sz="2400" dirty="0"/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755333" y="1083024"/>
            <a:ext cx="41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b="1"/>
              <a:t>MySQL Update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707" y="174567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Sintak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827" y="1921886"/>
            <a:ext cx="5510645" cy="17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36" y="3466873"/>
            <a:ext cx="10346039" cy="2680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id-ID" sz="2400" b="1" dirty="0"/>
              <a:t>Keterangan :</a:t>
            </a:r>
            <a:endParaRPr lang="en-US" sz="2400" dirty="0"/>
          </a:p>
          <a:p>
            <a:pPr marL="360363" lvl="1" indent="-349250"/>
            <a:r>
              <a:rPr lang="id-ID" sz="2400"/>
              <a:t>DROP VIEW menghapus satu atau lebih view. </a:t>
            </a:r>
          </a:p>
          <a:p>
            <a:pPr marL="360363" lvl="1" indent="-349250"/>
            <a:r>
              <a:rPr lang="id-ID" sz="2400"/>
              <a:t>Untuk menghindari kemungkinan kegagalan menghapus view, gunakan sintaks IF EXISTS dalam pernyataan DROP VIEW untuk mencegah kesalahan terjadi untuk view yang tidak ada.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755333" y="1083024"/>
            <a:ext cx="3731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b="1"/>
              <a:t>MySQL Drop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707" y="174567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Sintak 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3647" y="2006745"/>
            <a:ext cx="7633717" cy="13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54291" y="5486400"/>
            <a:ext cx="296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32982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1371431"/>
          </a:xfrm>
        </p:spPr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view agar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41928" y="3292998"/>
            <a:ext cx="9744637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</a:t>
            </a:r>
            <a:r>
              <a:rPr lang="en-ID" sz="3200" baseline="1207" dirty="0" err="1">
                <a:cs typeface="Times New Roman"/>
              </a:rPr>
              <a:t>Akhir</a:t>
            </a:r>
            <a:r>
              <a:rPr lang="en-ID" sz="3200" baseline="1207" dirty="0">
                <a:cs typeface="Times New Roman"/>
              </a:rPr>
              <a:t>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US" sz="32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1928" y="4290229"/>
            <a:ext cx="9744637" cy="13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view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</a:t>
            </a:r>
          </a:p>
        </p:txBody>
      </p:sp>
    </p:spTree>
    <p:extLst>
      <p:ext uri="{BB962C8B-B14F-4D97-AF65-F5344CB8AC3E}">
        <p14:creationId xmlns:p14="http://schemas.microsoft.com/office/powerpoint/2010/main" val="253581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99" y="1162594"/>
            <a:ext cx="9744637" cy="666206"/>
          </a:xfrm>
        </p:spPr>
        <p:txBody>
          <a:bodyPr>
            <a:normAutofit fontScale="90000"/>
          </a:bodyPr>
          <a:lstStyle/>
          <a:p>
            <a:r>
              <a:rPr lang="id-ID" sz="4900" dirty="0">
                <a:latin typeface="+mn-lt"/>
              </a:rPr>
              <a:t>Pandangan</a:t>
            </a:r>
            <a:r>
              <a:rPr lang="en-US" sz="4900" dirty="0">
                <a:latin typeface="+mn-lt"/>
              </a:rPr>
              <a:t> / Vi</a:t>
            </a:r>
            <a:r>
              <a:rPr lang="id-ID" sz="4900" dirty="0">
                <a:latin typeface="+mn-lt"/>
              </a:rPr>
              <a:t>ew</a:t>
            </a:r>
            <a:br>
              <a:rPr lang="id-ID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7463" y="1798321"/>
            <a:ext cx="10580913" cy="4497976"/>
          </a:xfrm>
        </p:spPr>
        <p:txBody>
          <a:bodyPr>
            <a:noAutofit/>
          </a:bodyPr>
          <a:lstStyle/>
          <a:p>
            <a:r>
              <a:rPr lang="id-ID" sz="2400" dirty="0"/>
              <a:t>Pandangan (view) adalah tabel semu karena secara fisik tidak ada. </a:t>
            </a:r>
          </a:p>
          <a:p>
            <a:endParaRPr lang="id-ID" sz="2400" dirty="0"/>
          </a:p>
          <a:p>
            <a:pPr marL="0" indent="0">
              <a:buNone/>
            </a:pPr>
            <a:r>
              <a:rPr lang="en-US" sz="2400" u="sng" dirty="0" err="1"/>
              <a:t>Keuntungan</a:t>
            </a:r>
            <a:r>
              <a:rPr lang="en-US" sz="2400" u="sng" dirty="0"/>
              <a:t> view </a:t>
            </a:r>
            <a:r>
              <a:rPr lang="en-US" sz="2400" u="sng" dirty="0" err="1"/>
              <a:t>adalah</a:t>
            </a:r>
            <a:r>
              <a:rPr lang="en-US" sz="2400" u="sng" dirty="0"/>
              <a:t> :</a:t>
            </a:r>
            <a:endParaRPr lang="id-ID" sz="2400" u="sng" dirty="0"/>
          </a:p>
          <a:p>
            <a:pPr lvl="0"/>
            <a:r>
              <a:rPr lang="id-ID" sz="2400" dirty="0"/>
              <a:t>Query yang kompleks dapat di sembunyikan sehingga informasi dapat diakses dengan cepat</a:t>
            </a:r>
          </a:p>
          <a:p>
            <a:pPr lvl="0"/>
            <a:r>
              <a:rPr lang="id-ID" sz="2400" dirty="0"/>
              <a:t>Untuk mengatur data tertentu menjadi tersembunyi bagi pemakai</a:t>
            </a:r>
          </a:p>
          <a:p>
            <a:pPr lvl="0"/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melindungi</a:t>
            </a:r>
            <a:r>
              <a:rPr lang="en-US" sz="2400" dirty="0"/>
              <a:t> data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rahasia</a:t>
            </a:r>
            <a:endParaRPr lang="id-ID" sz="2400" dirty="0"/>
          </a:p>
          <a:p>
            <a:endParaRPr lang="id-ID" sz="2400" dirty="0"/>
          </a:p>
          <a:p>
            <a:pPr marL="0" indent="0">
              <a:buNone/>
            </a:pPr>
            <a:r>
              <a:rPr lang="id-ID" sz="2400" i="1" dirty="0"/>
              <a:t>View </a:t>
            </a:r>
            <a:r>
              <a:rPr lang="id-ID" sz="2400" dirty="0"/>
              <a:t>termasuk dalam komponen </a:t>
            </a:r>
            <a:r>
              <a:rPr lang="id-ID" sz="2400" i="1" dirty="0"/>
              <a:t>database</a:t>
            </a:r>
            <a:r>
              <a:rPr lang="id-ID" sz="2400" dirty="0"/>
              <a:t>. Secara </a:t>
            </a:r>
            <a:r>
              <a:rPr lang="id-ID" sz="2400" i="1" dirty="0"/>
              <a:t>default</a:t>
            </a:r>
            <a:r>
              <a:rPr lang="id-ID" sz="2400" dirty="0"/>
              <a:t>, suatu </a:t>
            </a:r>
            <a:r>
              <a:rPr lang="id-ID" sz="2400" i="1" dirty="0"/>
              <a:t>view </a:t>
            </a:r>
            <a:r>
              <a:rPr lang="id-ID" sz="2400" dirty="0"/>
              <a:t>baru dibuat ke dalam </a:t>
            </a:r>
            <a:r>
              <a:rPr lang="id-ID" sz="2400" i="1" dirty="0"/>
              <a:t>database </a:t>
            </a:r>
            <a:r>
              <a:rPr lang="id-ID" sz="2400" dirty="0"/>
              <a:t>yang diaktifkan</a:t>
            </a:r>
            <a:r>
              <a:rPr lang="id-ID" sz="2400"/>
              <a:t>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9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31" y="1011353"/>
            <a:ext cx="9744637" cy="451688"/>
          </a:xfrm>
        </p:spPr>
        <p:txBody>
          <a:bodyPr>
            <a:normAutofit fontScale="90000"/>
          </a:bodyPr>
          <a:lstStyle/>
          <a:p>
            <a:r>
              <a:rPr lang="id-ID" dirty="0"/>
              <a:t>Sintak :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3092800"/>
            <a:ext cx="10346039" cy="2680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id-ID" sz="2400" b="1" dirty="0"/>
              <a:t>Keterangan :</a:t>
            </a:r>
            <a:endParaRPr lang="en-US" sz="2400" dirty="0"/>
          </a:p>
          <a:p>
            <a:pPr marL="360363" lvl="1" indent="-349250"/>
            <a:r>
              <a:rPr lang="id-ID" sz="2400" b="1" i="1"/>
              <a:t>Create </a:t>
            </a:r>
            <a:r>
              <a:rPr lang="id-ID" sz="2400" b="1"/>
              <a:t>:  </a:t>
            </a:r>
            <a:r>
              <a:rPr lang="id-ID" sz="2400"/>
              <a:t>Statemen </a:t>
            </a:r>
            <a:r>
              <a:rPr lang="id-ID" sz="2400" dirty="0"/>
              <a:t>ini digunakan untuk membuat suatu </a:t>
            </a:r>
            <a:r>
              <a:rPr lang="id-ID" sz="2400" i="1" dirty="0"/>
              <a:t>view </a:t>
            </a:r>
            <a:r>
              <a:rPr lang="id-ID" sz="2400" dirty="0"/>
              <a:t>baru, atau mengganti suatu </a:t>
            </a:r>
            <a:r>
              <a:rPr lang="id-ID" sz="2400" i="1" dirty="0"/>
              <a:t>view </a:t>
            </a:r>
            <a:r>
              <a:rPr lang="id-ID" sz="2400" dirty="0"/>
              <a:t>yang telah ada (</a:t>
            </a:r>
            <a:r>
              <a:rPr lang="id-ID" sz="2400" i="1" dirty="0"/>
              <a:t>exist</a:t>
            </a:r>
            <a:r>
              <a:rPr lang="id-ID" sz="2400" dirty="0"/>
              <a:t>) jika klausa OR REPLACE diberikan.</a:t>
            </a:r>
            <a:endParaRPr lang="en-US" sz="2400" dirty="0"/>
          </a:p>
          <a:p>
            <a:pPr marL="360363" lvl="1" indent="-349250"/>
            <a:r>
              <a:rPr lang="id-ID" sz="2400" b="1" i="1"/>
              <a:t>select_statement </a:t>
            </a:r>
            <a:r>
              <a:rPr lang="id-ID" sz="2400"/>
              <a:t>:  </a:t>
            </a:r>
            <a:r>
              <a:rPr lang="id-ID" sz="2400" dirty="0"/>
              <a:t>Suatu statemen SELECT yang menyediakan definisi dari </a:t>
            </a:r>
            <a:r>
              <a:rPr lang="id-ID" sz="2400" i="1" dirty="0"/>
              <a:t>view</a:t>
            </a:r>
            <a:r>
              <a:rPr lang="id-ID" sz="2400" dirty="0"/>
              <a:t>. Statemen ini dapat men-</a:t>
            </a:r>
            <a:r>
              <a:rPr lang="id-ID" sz="2400" i="1" dirty="0"/>
              <a:t>select </a:t>
            </a:r>
            <a:r>
              <a:rPr lang="id-ID" sz="2400" dirty="0"/>
              <a:t>dari tabel dasar atau </a:t>
            </a:r>
            <a:r>
              <a:rPr lang="id-ID" sz="2400" i="1" dirty="0"/>
              <a:t>view </a:t>
            </a:r>
            <a:r>
              <a:rPr lang="id-ID" sz="2400" dirty="0"/>
              <a:t>yang lain</a:t>
            </a:r>
            <a:r>
              <a:rPr lang="id-ID" sz="2400"/>
              <a:t>. </a:t>
            </a:r>
            <a:endParaRPr lang="en-US" sz="2400" dirty="0"/>
          </a:p>
          <a:p>
            <a:pPr marL="360363" lvl="1" indent="-349250"/>
            <a:r>
              <a:rPr lang="id-ID" sz="2400" b="1" dirty="0"/>
              <a:t>[(</a:t>
            </a:r>
            <a:r>
              <a:rPr lang="id-ID" sz="2400" b="1" i="1"/>
              <a:t>column_list</a:t>
            </a:r>
            <a:r>
              <a:rPr lang="id-ID" sz="2400" b="1"/>
              <a:t>)] : </a:t>
            </a:r>
            <a:r>
              <a:rPr lang="id-ID" sz="2400" dirty="0"/>
              <a:t>Daftar kolom yang akan dipilih.</a:t>
            </a:r>
            <a:endParaRPr lang="en-US" sz="2400" dirty="0"/>
          </a:p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535" y="1356333"/>
            <a:ext cx="7849913" cy="189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99" y="1037680"/>
            <a:ext cx="4556029" cy="110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055" y="2368694"/>
            <a:ext cx="4376478" cy="35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0484" y="1619238"/>
            <a:ext cx="4786976" cy="167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2614" y="922615"/>
            <a:ext cx="6243345" cy="6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559" y="3422927"/>
            <a:ext cx="5969492" cy="89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54398" y="4775487"/>
            <a:ext cx="4858184" cy="180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91609" y="4337773"/>
            <a:ext cx="5727555" cy="45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0453255" y="2985655"/>
            <a:ext cx="595745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98873" y="4682836"/>
            <a:ext cx="2840182" cy="138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0577947" y="3969328"/>
            <a:ext cx="554180" cy="374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4" y="1566423"/>
            <a:ext cx="5969492" cy="89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453" y="2918983"/>
            <a:ext cx="4858184" cy="180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" y="2481269"/>
            <a:ext cx="5727555" cy="45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3435928" y="2826332"/>
            <a:ext cx="2840182" cy="138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715002" y="2112824"/>
            <a:ext cx="554180" cy="374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0353" y="986043"/>
            <a:ext cx="8384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/>
              <a:t>VIEW</a:t>
            </a:r>
            <a:r>
              <a:rPr lang="id-ID" sz="2800"/>
              <a:t> juga berfungsi sama seperti layaknya tabel ‘biasa’,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3566" y="4400550"/>
            <a:ext cx="5325272" cy="204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19404" y="3532909"/>
            <a:ext cx="5538351" cy="56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5400000">
            <a:off x="10924314" y="3013366"/>
            <a:ext cx="554180" cy="374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0353" y="986043"/>
            <a:ext cx="810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/>
              <a:t>Saat tabel utama ditambah data (pengaruh di view ?)</a:t>
            </a:r>
            <a:endParaRPr lang="id-ID" sz="280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0813478" y="3235039"/>
            <a:ext cx="554180" cy="374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531" y="1814513"/>
            <a:ext cx="6937619" cy="61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215" y="2512002"/>
            <a:ext cx="5060890" cy="1602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9602" y="4223904"/>
            <a:ext cx="5283578" cy="213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6653" y="3726873"/>
            <a:ext cx="5775467" cy="44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 flipV="1">
            <a:off x="1870365" y="2327569"/>
            <a:ext cx="1745677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79964" y="3948545"/>
            <a:ext cx="4724403" cy="17456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82508" y="4990007"/>
            <a:ext cx="2981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/>
              <a:t>VIEW</a:t>
            </a:r>
            <a:r>
              <a:rPr lang="id-ID"/>
              <a:t> juga otomatis diupdate.</a:t>
            </a:r>
          </a:p>
        </p:txBody>
      </p:sp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0353" y="986043"/>
            <a:ext cx="5506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/>
              <a:t>View dilakukan penambahan data ?</a:t>
            </a:r>
            <a:endParaRPr lang="id-ID" sz="2800"/>
          </a:p>
        </p:txBody>
      </p:sp>
      <p:sp>
        <p:nvSpPr>
          <p:cNvPr id="10" name="Rectangle 9"/>
          <p:cNvSpPr/>
          <p:nvPr/>
        </p:nvSpPr>
        <p:spPr>
          <a:xfrm>
            <a:off x="1321744" y="5530336"/>
            <a:ext cx="3888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/>
              <a:t>Tabel Barang</a:t>
            </a:r>
            <a:r>
              <a:rPr lang="id-ID"/>
              <a:t> juga otomatis bertambah.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446" y="1712336"/>
            <a:ext cx="6854359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371" y="2663969"/>
            <a:ext cx="4535203" cy="179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4973787" y="2008912"/>
            <a:ext cx="831268" cy="70658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406239" y="2459183"/>
            <a:ext cx="1884215" cy="1510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3627" y="3726874"/>
            <a:ext cx="6075347" cy="29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>
            <a:off x="1939639" y="4281058"/>
            <a:ext cx="4516579" cy="1953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6913421" y="2535384"/>
            <a:ext cx="3823851" cy="33527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47235" y="2717861"/>
            <a:ext cx="418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/>
              <a:t>pemasok</a:t>
            </a:r>
            <a:r>
              <a:rPr lang="id-ID"/>
              <a:t> bernilai NULL(tidak diisikan data)</a:t>
            </a:r>
          </a:p>
        </p:txBody>
      </p:sp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333" y="1083024"/>
            <a:ext cx="5253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b="1"/>
              <a:t>Menampilkan daftar VIEW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889" y="2121476"/>
            <a:ext cx="5698970" cy="326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64875" y="3269675"/>
            <a:ext cx="4544293" cy="65116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3745" y="2951018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Tampil bersama tabel yg lain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4925" y="4084927"/>
            <a:ext cx="5589831" cy="192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9234057" y="3830784"/>
            <a:ext cx="512616" cy="22167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6762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#2 template ppt materi online FIK</Template>
  <TotalTime>435</TotalTime>
  <Words>306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Signika</vt:lpstr>
      <vt:lpstr>1_Custom Design</vt:lpstr>
      <vt:lpstr>Office Theme</vt:lpstr>
      <vt:lpstr>MENGENAL PANDANGAN (VIEW)</vt:lpstr>
      <vt:lpstr>Capaian Pembelajaran</vt:lpstr>
      <vt:lpstr>Pandangan / View </vt:lpstr>
      <vt:lpstr>Sintak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BASIS DATA DAN SISTEM DATA</dc:title>
  <dc:creator>Rama</dc:creator>
  <cp:lastModifiedBy>Amin Nudin</cp:lastModifiedBy>
  <cp:revision>38</cp:revision>
  <dcterms:created xsi:type="dcterms:W3CDTF">2020-08-18T00:38:33Z</dcterms:created>
  <dcterms:modified xsi:type="dcterms:W3CDTF">2021-07-26T14:50:58Z</dcterms:modified>
</cp:coreProperties>
</file>