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54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1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5843DE-F5FC-450B-98D1-048A4AA7A3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82C1D1-2DC1-4272-A198-C634CF2A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757364"/>
            <a:ext cx="9144000" cy="2387600"/>
          </a:xfrm>
        </p:spPr>
        <p:txBody>
          <a:bodyPr>
            <a:noAutofit/>
          </a:bodyPr>
          <a:lstStyle/>
          <a:p>
            <a:r>
              <a:rPr lang="en-US" sz="19900" dirty="0" smtClean="0">
                <a:latin typeface="Alcubierre" panose="02000000000000000000" pitchFamily="50" charset="0"/>
              </a:rPr>
              <a:t>GRIMPS</a:t>
            </a:r>
            <a:endParaRPr lang="en-US" sz="19900" dirty="0">
              <a:latin typeface="Alcubierre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144964"/>
            <a:ext cx="9144000" cy="614362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latin typeface="Alcubierre" panose="02000000000000000000" pitchFamily="50" charset="0"/>
              </a:rPr>
              <a:t>Aplikasi</a:t>
            </a:r>
            <a:r>
              <a:rPr lang="en-US" sz="4400" dirty="0" smtClean="0">
                <a:latin typeface="Alcubierre" panose="02000000000000000000" pitchFamily="50" charset="0"/>
              </a:rPr>
              <a:t> </a:t>
            </a:r>
            <a:r>
              <a:rPr lang="en-US" sz="4400" dirty="0" err="1" smtClean="0">
                <a:latin typeface="Alcubierre" panose="02000000000000000000" pitchFamily="50" charset="0"/>
              </a:rPr>
              <a:t>Penjadwalan</a:t>
            </a:r>
            <a:r>
              <a:rPr lang="en-US" sz="4400" dirty="0" smtClean="0">
                <a:latin typeface="Alcubierre" panose="02000000000000000000" pitchFamily="50" charset="0"/>
              </a:rPr>
              <a:t> </a:t>
            </a:r>
            <a:r>
              <a:rPr lang="en-US" sz="4400" dirty="0" err="1" smtClean="0">
                <a:latin typeface="Alcubierre" panose="02000000000000000000" pitchFamily="50" charset="0"/>
              </a:rPr>
              <a:t>Sidang</a:t>
            </a:r>
            <a:endParaRPr lang="en-US" sz="4400" dirty="0">
              <a:latin typeface="Alcubierre" panose="02000000000000000000" pitchFamily="5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14500" y="4899026"/>
            <a:ext cx="9144000" cy="614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lcubierre" panose="02000000000000000000" pitchFamily="50" charset="0"/>
              </a:rPr>
              <a:t>Gumi – </a:t>
            </a:r>
            <a:r>
              <a:rPr lang="en-US" sz="3200" dirty="0" err="1" smtClean="0">
                <a:latin typeface="Alcubierre" panose="02000000000000000000" pitchFamily="50" charset="0"/>
              </a:rPr>
              <a:t>Rangga</a:t>
            </a:r>
            <a:r>
              <a:rPr lang="en-US" sz="3200" dirty="0" smtClean="0">
                <a:latin typeface="Alcubierre" panose="02000000000000000000" pitchFamily="50" charset="0"/>
              </a:rPr>
              <a:t> – Ikhwan – </a:t>
            </a:r>
            <a:r>
              <a:rPr lang="en-US" sz="3200" dirty="0" err="1" smtClean="0">
                <a:latin typeface="Alcubierre" panose="02000000000000000000" pitchFamily="50" charset="0"/>
              </a:rPr>
              <a:t>Malvin</a:t>
            </a:r>
            <a:endParaRPr lang="en-US" sz="3200" dirty="0">
              <a:latin typeface="Alcubierr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730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Alcubierre</vt:lpstr>
      <vt:lpstr>Arial</vt:lpstr>
      <vt:lpstr>Century Schoolbook</vt:lpstr>
      <vt:lpstr>Wingdings 2</vt:lpstr>
      <vt:lpstr>View</vt:lpstr>
      <vt:lpstr>GRIMPS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GRIMPS</dc:title>
  <dc:creator>Ikhwan</dc:creator>
  <cp:lastModifiedBy>Ikhwan</cp:lastModifiedBy>
  <cp:revision>1</cp:revision>
  <dcterms:created xsi:type="dcterms:W3CDTF">2016-11-14T01:10:11Z</dcterms:created>
  <dcterms:modified xsi:type="dcterms:W3CDTF">2016-11-14T01:13:34Z</dcterms:modified>
</cp:coreProperties>
</file>