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7" r:id="rId11"/>
    <p:sldId id="265" r:id="rId12"/>
    <p:sldId id="266" r:id="rId13"/>
    <p:sldId id="268" r:id="rId14"/>
    <p:sldId id="269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633C-9791-4870-A4EB-868D2ADCDFE8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DC87-79D5-4809-B9C8-0C3A294981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072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633C-9791-4870-A4EB-868D2ADCDFE8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DC87-79D5-4809-B9C8-0C3A294981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233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633C-9791-4870-A4EB-868D2ADCDFE8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DC87-79D5-4809-B9C8-0C3A294981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187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633C-9791-4870-A4EB-868D2ADCDFE8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DC87-79D5-4809-B9C8-0C3A294981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869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633C-9791-4870-A4EB-868D2ADCDFE8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DC87-79D5-4809-B9C8-0C3A294981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439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633C-9791-4870-A4EB-868D2ADCDFE8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DC87-79D5-4809-B9C8-0C3A294981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237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633C-9791-4870-A4EB-868D2ADCDFE8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DC87-79D5-4809-B9C8-0C3A294981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024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633C-9791-4870-A4EB-868D2ADCDFE8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DC87-79D5-4809-B9C8-0C3A294981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347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633C-9791-4870-A4EB-868D2ADCDFE8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DC87-79D5-4809-B9C8-0C3A294981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363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633C-9791-4870-A4EB-868D2ADCDFE8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DC87-79D5-4809-B9C8-0C3A294981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546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633C-9791-4870-A4EB-868D2ADCDFE8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DC87-79D5-4809-B9C8-0C3A294981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780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633C-9791-4870-A4EB-868D2ADCDFE8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1DC87-79D5-4809-B9C8-0C3A294981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958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71223" y="1139780"/>
            <a:ext cx="8551570" cy="42629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68201" y="2807595"/>
            <a:ext cx="5331853" cy="463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3168200" y="3483734"/>
            <a:ext cx="5331853" cy="463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4501293" y="4022363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Belum punya akun? </a:t>
            </a:r>
            <a:r>
              <a:rPr lang="id-ID" u="sng" dirty="0" smtClean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Daftar</a:t>
            </a:r>
            <a:endParaRPr lang="id-ID" u="sng" dirty="0">
              <a:solidFill>
                <a:srgbClr val="0070C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55331" y="4422746"/>
            <a:ext cx="1957589" cy="412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Login</a:t>
            </a:r>
            <a:endParaRPr lang="id-ID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23516" y="1885836"/>
            <a:ext cx="3155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b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SITAMPOL</a:t>
            </a:r>
            <a:endParaRPr lang="id-ID" sz="40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84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757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ed Rectangle 4"/>
          <p:cNvSpPr/>
          <p:nvPr/>
        </p:nvSpPr>
        <p:spPr>
          <a:xfrm>
            <a:off x="11410682" y="167425"/>
            <a:ext cx="592428" cy="5441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5-Point Star 5"/>
          <p:cNvSpPr/>
          <p:nvPr/>
        </p:nvSpPr>
        <p:spPr>
          <a:xfrm>
            <a:off x="11539470" y="289774"/>
            <a:ext cx="321972" cy="296214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504609" y="386366"/>
            <a:ext cx="1700012" cy="325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Cari</a:t>
            </a:r>
            <a:endParaRPr lang="id-ID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7728" y="218940"/>
            <a:ext cx="1661375" cy="305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Pelanggan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186" y="218940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Barang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36644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Pemesanan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75291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Kelola Transaksi</a:t>
            </a:r>
            <a:endParaRPr lang="id-ID" sz="1400" dirty="0"/>
          </a:p>
        </p:txBody>
      </p:sp>
      <p:sp>
        <p:nvSpPr>
          <p:cNvPr id="12" name="Rectangle 11"/>
          <p:cNvSpPr/>
          <p:nvPr/>
        </p:nvSpPr>
        <p:spPr>
          <a:xfrm>
            <a:off x="7474040" y="225379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Tambah Kategori</a:t>
            </a:r>
            <a:endParaRPr lang="id-ID" sz="1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89263"/>
              </p:ext>
            </p:extLst>
          </p:nvPr>
        </p:nvGraphicFramePr>
        <p:xfrm>
          <a:off x="460780" y="1466641"/>
          <a:ext cx="11400662" cy="1881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66"/>
                <a:gridCol w="1628666"/>
                <a:gridCol w="1628666"/>
                <a:gridCol w="1628666"/>
                <a:gridCol w="1628666"/>
                <a:gridCol w="1628666"/>
                <a:gridCol w="1628666"/>
              </a:tblGrid>
              <a:tr h="627289">
                <a:tc>
                  <a:txBody>
                    <a:bodyPr/>
                    <a:lstStyle/>
                    <a:p>
                      <a:r>
                        <a:rPr lang="id-ID" dirty="0" smtClean="0"/>
                        <a:t>Pelanggan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Barang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Harga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Jumlah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Total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Status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Tindakan</a:t>
                      </a:r>
                      <a:endParaRPr lang="id-ID" dirty="0"/>
                    </a:p>
                  </a:txBody>
                  <a:tcPr/>
                </a:tc>
              </a:tr>
              <a:tr h="627289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Lunas/tidak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 Transaksi</a:t>
                      </a:r>
                      <a:endParaRPr lang="id-ID" dirty="0"/>
                    </a:p>
                  </a:txBody>
                  <a:tcPr/>
                </a:tc>
              </a:tr>
              <a:tr h="627289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29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757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ed Rectangle 4"/>
          <p:cNvSpPr/>
          <p:nvPr/>
        </p:nvSpPr>
        <p:spPr>
          <a:xfrm>
            <a:off x="11410682" y="167425"/>
            <a:ext cx="592428" cy="5441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5-Point Star 5"/>
          <p:cNvSpPr/>
          <p:nvPr/>
        </p:nvSpPr>
        <p:spPr>
          <a:xfrm>
            <a:off x="11539470" y="289774"/>
            <a:ext cx="321972" cy="296214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504609" y="386366"/>
            <a:ext cx="1700012" cy="325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Cari</a:t>
            </a:r>
            <a:endParaRPr lang="id-ID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7728" y="218940"/>
            <a:ext cx="1661375" cy="305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Pelanggan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186" y="218940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Barang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36644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Pemesanan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75291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Kelola Transaksi</a:t>
            </a:r>
            <a:endParaRPr lang="id-ID" sz="1400" dirty="0"/>
          </a:p>
        </p:txBody>
      </p:sp>
      <p:sp>
        <p:nvSpPr>
          <p:cNvPr id="12" name="Rectangle 11"/>
          <p:cNvSpPr/>
          <p:nvPr/>
        </p:nvSpPr>
        <p:spPr>
          <a:xfrm>
            <a:off x="7474040" y="225379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Tambah Kategori</a:t>
            </a:r>
            <a:endParaRPr lang="id-ID" sz="1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320563"/>
              </p:ext>
            </p:extLst>
          </p:nvPr>
        </p:nvGraphicFramePr>
        <p:xfrm>
          <a:off x="347728" y="1543914"/>
          <a:ext cx="11062954" cy="1637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209"/>
                <a:gridCol w="1805209"/>
                <a:gridCol w="1805209"/>
                <a:gridCol w="1805209"/>
                <a:gridCol w="1805209"/>
                <a:gridCol w="1805209"/>
                <a:gridCol w="231700"/>
              </a:tblGrid>
              <a:tr h="545723">
                <a:tc>
                  <a:txBody>
                    <a:bodyPr/>
                    <a:lstStyle/>
                    <a:p>
                      <a:r>
                        <a:rPr lang="id-ID" dirty="0" smtClean="0"/>
                        <a:t>Pelanggan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Barang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Harga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Jumlah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Total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Tindakan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545723">
                <a:tc>
                  <a:txBody>
                    <a:bodyPr/>
                    <a:lstStyle/>
                    <a:p>
                      <a:r>
                        <a:rPr lang="id-ID" dirty="0" smtClean="0"/>
                        <a:t>Sukirman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Lihat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545723">
                <a:tc>
                  <a:txBody>
                    <a:bodyPr/>
                    <a:lstStyle/>
                    <a:p>
                      <a:r>
                        <a:rPr lang="id-ID" dirty="0" smtClean="0"/>
                        <a:t>Sartono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Lihat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98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12192000" cy="8757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ounded Rectangle 14"/>
          <p:cNvSpPr/>
          <p:nvPr/>
        </p:nvSpPr>
        <p:spPr>
          <a:xfrm>
            <a:off x="11410682" y="167425"/>
            <a:ext cx="592428" cy="5441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5-Point Star 15"/>
          <p:cNvSpPr/>
          <p:nvPr/>
        </p:nvSpPr>
        <p:spPr>
          <a:xfrm>
            <a:off x="11539470" y="289774"/>
            <a:ext cx="321972" cy="296214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9504609" y="386366"/>
            <a:ext cx="1700012" cy="325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Cari</a:t>
            </a:r>
            <a:endParaRPr lang="id-ID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7728" y="218940"/>
            <a:ext cx="1661375" cy="305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Pelanggan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42186" y="218940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Barang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36644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Pemesanan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75291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Kelola Transaksi</a:t>
            </a:r>
            <a:endParaRPr lang="id-ID" sz="1400" dirty="0"/>
          </a:p>
        </p:txBody>
      </p:sp>
      <p:sp>
        <p:nvSpPr>
          <p:cNvPr id="22" name="Rectangle 21"/>
          <p:cNvSpPr/>
          <p:nvPr/>
        </p:nvSpPr>
        <p:spPr>
          <a:xfrm>
            <a:off x="7474040" y="225379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Tambah Kategori</a:t>
            </a:r>
            <a:endParaRPr lang="id-ID" sz="14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32830"/>
              </p:ext>
            </p:extLst>
          </p:nvPr>
        </p:nvGraphicFramePr>
        <p:xfrm>
          <a:off x="347728" y="1442434"/>
          <a:ext cx="11039534" cy="1516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209"/>
                <a:gridCol w="1805209"/>
                <a:gridCol w="1805209"/>
                <a:gridCol w="1805209"/>
                <a:gridCol w="1805209"/>
                <a:gridCol w="1805209"/>
                <a:gridCol w="208280"/>
              </a:tblGrid>
              <a:tr h="425003">
                <a:tc>
                  <a:txBody>
                    <a:bodyPr/>
                    <a:lstStyle/>
                    <a:p>
                      <a:r>
                        <a:rPr lang="id-ID" dirty="0" smtClean="0"/>
                        <a:t>Pelanggan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Barang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Harga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Jumlah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Total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Status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545723">
                <a:tc>
                  <a:txBody>
                    <a:bodyPr/>
                    <a:lstStyle/>
                    <a:p>
                      <a:r>
                        <a:rPr lang="id-ID" dirty="0" smtClean="0"/>
                        <a:t>Sukirman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Lunas/Tidak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545723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Subtotal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347728" y="3052982"/>
            <a:ext cx="1794458" cy="3992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Menuju Transaksi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5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14411" y="1043188"/>
            <a:ext cx="7353837" cy="3696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6600" dirty="0" smtClean="0"/>
              <a:t>Pelanggan</a:t>
            </a:r>
            <a:endParaRPr lang="id-ID" sz="6600" dirty="0"/>
          </a:p>
        </p:txBody>
      </p:sp>
    </p:spTree>
    <p:extLst>
      <p:ext uri="{BB962C8B-B14F-4D97-AF65-F5344CB8AC3E}">
        <p14:creationId xmlns:p14="http://schemas.microsoft.com/office/powerpoint/2010/main" val="163891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47728" y="1455313"/>
            <a:ext cx="2653048" cy="25371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ounded Rectangle 9"/>
          <p:cNvSpPr/>
          <p:nvPr/>
        </p:nvSpPr>
        <p:spPr>
          <a:xfrm>
            <a:off x="8736168" y="1455313"/>
            <a:ext cx="2653048" cy="25371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ounded Rectangle 10"/>
          <p:cNvSpPr/>
          <p:nvPr/>
        </p:nvSpPr>
        <p:spPr>
          <a:xfrm>
            <a:off x="5941453" y="1455313"/>
            <a:ext cx="2653048" cy="25371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ounded Rectangle 11"/>
          <p:cNvSpPr/>
          <p:nvPr/>
        </p:nvSpPr>
        <p:spPr>
          <a:xfrm>
            <a:off x="3146738" y="1455313"/>
            <a:ext cx="2653048" cy="25371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634159" y="2696931"/>
            <a:ext cx="2080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Vaksin Penghilang Jamur</a:t>
            </a:r>
          </a:p>
          <a:p>
            <a:pPr algn="ctr"/>
            <a:r>
              <a:rPr lang="id-ID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Harga : Rp 20.000</a:t>
            </a:r>
          </a:p>
          <a:p>
            <a:pPr algn="ctr"/>
            <a:r>
              <a:rPr lang="id-ID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Kategori = Obat</a:t>
            </a:r>
            <a:endParaRPr lang="id-ID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3042" y="3343262"/>
            <a:ext cx="2071302" cy="4829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+Masukkan ke keranjang</a:t>
            </a:r>
            <a:endParaRPr lang="id-ID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99861" y="2696931"/>
            <a:ext cx="13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Amsyong</a:t>
            </a:r>
          </a:p>
          <a:p>
            <a:pPr algn="ctr"/>
            <a:r>
              <a:rPr lang="id-ID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Harga : Rp 20.000</a:t>
            </a:r>
          </a:p>
          <a:p>
            <a:pPr algn="ctr"/>
            <a:r>
              <a:rPr lang="id-ID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Kategori = Pakan</a:t>
            </a:r>
            <a:endParaRPr lang="id-ID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448489" y="3343262"/>
            <a:ext cx="2071302" cy="4829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+Masukkan ke keranjang</a:t>
            </a:r>
            <a:endParaRPr lang="id-ID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972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dirty="0"/>
          </a:p>
        </p:txBody>
      </p:sp>
      <p:sp>
        <p:nvSpPr>
          <p:cNvPr id="19" name="Isosceles Triangle 18"/>
          <p:cNvSpPr/>
          <p:nvPr/>
        </p:nvSpPr>
        <p:spPr>
          <a:xfrm flipV="1">
            <a:off x="2859873" y="260350"/>
            <a:ext cx="101154" cy="1143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3146737" y="157094"/>
            <a:ext cx="347300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Cari</a:t>
            </a:r>
            <a:endParaRPr lang="id-ID" sz="1400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70316" y="157094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Kategori</a:t>
            </a:r>
            <a:endParaRPr lang="id-ID" sz="1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81871" y="157094"/>
            <a:ext cx="187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Lihat status transaksi</a:t>
            </a:r>
            <a:endParaRPr lang="id-ID" sz="1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410682" y="167425"/>
            <a:ext cx="592428" cy="5441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5-Point Star 23"/>
          <p:cNvSpPr/>
          <p:nvPr/>
        </p:nvSpPr>
        <p:spPr>
          <a:xfrm>
            <a:off x="11539470" y="289774"/>
            <a:ext cx="321972" cy="296214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129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3338" y="2775024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20.000</a:t>
            </a:r>
            <a:endParaRPr lang="id-ID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43338" y="3371744"/>
            <a:ext cx="1044662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  <a:endParaRPr lang="id-ID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43338" y="3968464"/>
            <a:ext cx="1044662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50</a:t>
            </a:r>
            <a:endParaRPr lang="id-ID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43338" y="2178304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Obat </a:t>
            </a:r>
            <a:r>
              <a:rPr lang="id-ID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kuat</a:t>
            </a:r>
            <a:endParaRPr lang="id-ID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972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dirty="0"/>
          </a:p>
        </p:txBody>
      </p:sp>
      <p:sp>
        <p:nvSpPr>
          <p:cNvPr id="10" name="Isosceles Triangle 9"/>
          <p:cNvSpPr/>
          <p:nvPr/>
        </p:nvSpPr>
        <p:spPr>
          <a:xfrm flipV="1">
            <a:off x="2859873" y="260350"/>
            <a:ext cx="101154" cy="1143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3146737" y="157094"/>
            <a:ext cx="347300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Cari</a:t>
            </a:r>
            <a:endParaRPr lang="id-ID" sz="1400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0316" y="157094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Kategori</a:t>
            </a:r>
            <a:endParaRPr lang="id-ID" sz="1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81871" y="157094"/>
            <a:ext cx="187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Lihat status transaksi</a:t>
            </a:r>
            <a:endParaRPr lang="id-ID" sz="1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410682" y="167425"/>
            <a:ext cx="592428" cy="5441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5-Point Star 14"/>
          <p:cNvSpPr/>
          <p:nvPr/>
        </p:nvSpPr>
        <p:spPr>
          <a:xfrm>
            <a:off x="11539470" y="289774"/>
            <a:ext cx="321972" cy="296214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2413188" y="337174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Jumlah</a:t>
            </a:r>
            <a:endParaRPr lang="id-ID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07447" y="2875772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Harga</a:t>
            </a:r>
            <a:endParaRPr lang="id-ID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07447" y="2330704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latin typeface="Roboto Light" panose="02000000000000000000" pitchFamily="2" charset="0"/>
                <a:ea typeface="Roboto Light" panose="02000000000000000000" pitchFamily="2" charset="0"/>
              </a:rPr>
              <a:t>Nama Barang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07447" y="4018838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Stok</a:t>
            </a:r>
            <a:endParaRPr lang="id-ID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43338" y="5262652"/>
            <a:ext cx="2873462" cy="4829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+Masukkan ke keranjang</a:t>
            </a:r>
            <a:endParaRPr lang="id-ID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43338" y="4589798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Obat</a:t>
            </a:r>
            <a:endParaRPr lang="id-ID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13188" y="4589798"/>
            <a:ext cx="103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Kategori</a:t>
            </a:r>
            <a:endParaRPr lang="id-ID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798292" y="3968464"/>
            <a:ext cx="2190008" cy="4829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Pesan jika kurang</a:t>
            </a:r>
            <a:endParaRPr lang="id-ID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86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3338" y="2775024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20.000</a:t>
            </a:r>
            <a:endParaRPr lang="id-ID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43338" y="3371744"/>
            <a:ext cx="1044662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  <a:endParaRPr lang="id-ID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43338" y="2178304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Obat penghilang jamur</a:t>
            </a:r>
            <a:endParaRPr lang="id-ID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188" y="337174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Jumlah</a:t>
            </a:r>
            <a:endParaRPr lang="id-ID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07447" y="2875772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Harga</a:t>
            </a:r>
            <a:endParaRPr lang="id-ID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07447" y="2330704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latin typeface="Roboto Light" panose="02000000000000000000" pitchFamily="2" charset="0"/>
                <a:ea typeface="Roboto Light" panose="02000000000000000000" pitchFamily="2" charset="0"/>
              </a:rPr>
              <a:t>Nama Barang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37597" y="3968464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Obat</a:t>
            </a:r>
            <a:endParaRPr lang="id-ID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07447" y="3968464"/>
            <a:ext cx="103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Kategori</a:t>
            </a:r>
            <a:endParaRPr lang="id-ID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37597" y="4641318"/>
            <a:ext cx="2873462" cy="4829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+Masukkan ke Pemesanan</a:t>
            </a:r>
            <a:endParaRPr lang="id-ID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972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dirty="0"/>
          </a:p>
        </p:txBody>
      </p:sp>
      <p:sp>
        <p:nvSpPr>
          <p:cNvPr id="14" name="Isosceles Triangle 13"/>
          <p:cNvSpPr/>
          <p:nvPr/>
        </p:nvSpPr>
        <p:spPr>
          <a:xfrm flipV="1">
            <a:off x="2859873" y="260350"/>
            <a:ext cx="101154" cy="1143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3146737" y="157094"/>
            <a:ext cx="347300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Cari</a:t>
            </a:r>
            <a:endParaRPr lang="id-ID" sz="1400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0316" y="157094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Kategori</a:t>
            </a:r>
            <a:endParaRPr lang="id-ID" sz="1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81871" y="157094"/>
            <a:ext cx="187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Lihat status transaksi</a:t>
            </a:r>
            <a:endParaRPr lang="id-ID" sz="1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1410682" y="167425"/>
            <a:ext cx="592428" cy="5441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5-Point Star 19"/>
          <p:cNvSpPr/>
          <p:nvPr/>
        </p:nvSpPr>
        <p:spPr>
          <a:xfrm>
            <a:off x="11539470" y="289774"/>
            <a:ext cx="321972" cy="296214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461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59314"/>
              </p:ext>
            </p:extLst>
          </p:nvPr>
        </p:nvGraphicFramePr>
        <p:xfrm>
          <a:off x="787400" y="2650066"/>
          <a:ext cx="104013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260"/>
                <a:gridCol w="2080260"/>
                <a:gridCol w="2080260"/>
                <a:gridCol w="2080260"/>
                <a:gridCol w="208026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Tanggal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Barang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Harga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Jumlah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Total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Subtotal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12192000" cy="972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2859873" y="260350"/>
            <a:ext cx="101154" cy="1143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3146737" y="157094"/>
            <a:ext cx="347300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Cari</a:t>
            </a:r>
            <a:endParaRPr lang="id-ID" sz="1400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0316" y="157094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Kategori</a:t>
            </a:r>
            <a:endParaRPr lang="id-ID" sz="1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1871" y="157094"/>
            <a:ext cx="187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Lihat status transaksi</a:t>
            </a:r>
            <a:endParaRPr lang="id-ID" sz="1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410682" y="167425"/>
            <a:ext cx="592428" cy="5441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5-Point Star 10"/>
          <p:cNvSpPr/>
          <p:nvPr/>
        </p:nvSpPr>
        <p:spPr>
          <a:xfrm>
            <a:off x="11539470" y="289774"/>
            <a:ext cx="321972" cy="296214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430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26535" y="115910"/>
            <a:ext cx="7147775" cy="66197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4005329" y="1400580"/>
            <a:ext cx="5383370" cy="47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Provinsi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05329" y="3787461"/>
            <a:ext cx="1036180" cy="47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RT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4759" y="4384180"/>
            <a:ext cx="5383370" cy="47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Username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04759" y="4980899"/>
            <a:ext cx="5383370" cy="47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Password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5329" y="1997300"/>
            <a:ext cx="5383370" cy="47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Kota/Kabupaten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5329" y="2594020"/>
            <a:ext cx="5383370" cy="47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Kecamatan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05329" y="3190740"/>
            <a:ext cx="5383370" cy="47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Desa/Kelurahan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05329" y="803860"/>
            <a:ext cx="5383370" cy="47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Nama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86777" y="3787460"/>
            <a:ext cx="1036180" cy="47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RW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04759" y="5577618"/>
            <a:ext cx="5383370" cy="47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Ulangi Password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37161" y="136720"/>
            <a:ext cx="1764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 smtClean="0">
                <a:solidFill>
                  <a:schemeClr val="accent3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Daftar</a:t>
            </a:r>
            <a:endParaRPr lang="id-ID" sz="3600" b="1" dirty="0">
              <a:solidFill>
                <a:schemeClr val="accent3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06431" y="6047698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Sudah punya akun? </a:t>
            </a:r>
            <a:r>
              <a:rPr lang="id-ID" u="sng" dirty="0" smtClean="0">
                <a:solidFill>
                  <a:schemeClr val="accent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Login</a:t>
            </a:r>
            <a:endParaRPr lang="id-ID" u="sng" dirty="0">
              <a:solidFill>
                <a:schemeClr val="accent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3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14411" y="1043188"/>
            <a:ext cx="7353837" cy="3696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6600" dirty="0" smtClean="0"/>
              <a:t>Admin</a:t>
            </a:r>
            <a:endParaRPr lang="id-ID" sz="6600" dirty="0"/>
          </a:p>
        </p:txBody>
      </p:sp>
    </p:spTree>
    <p:extLst>
      <p:ext uri="{BB962C8B-B14F-4D97-AF65-F5344CB8AC3E}">
        <p14:creationId xmlns:p14="http://schemas.microsoft.com/office/powerpoint/2010/main" val="258927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757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ed Rectangle 4"/>
          <p:cNvSpPr/>
          <p:nvPr/>
        </p:nvSpPr>
        <p:spPr>
          <a:xfrm>
            <a:off x="11410682" y="167425"/>
            <a:ext cx="592428" cy="5441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5-Point Star 5"/>
          <p:cNvSpPr/>
          <p:nvPr/>
        </p:nvSpPr>
        <p:spPr>
          <a:xfrm>
            <a:off x="11539470" y="289774"/>
            <a:ext cx="321972" cy="296214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504609" y="386366"/>
            <a:ext cx="1700012" cy="325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Cari</a:t>
            </a:r>
            <a:endParaRPr lang="id-ID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7728" y="218940"/>
            <a:ext cx="1661375" cy="305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Pelanggan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186" y="218940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Barang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36644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Pemesanan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75291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Kelola Transaksi</a:t>
            </a:r>
            <a:endParaRPr lang="id-ID" sz="14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018960"/>
              </p:ext>
            </p:extLst>
          </p:nvPr>
        </p:nvGraphicFramePr>
        <p:xfrm>
          <a:off x="167421" y="1569671"/>
          <a:ext cx="1202458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8710"/>
                <a:gridCol w="1313708"/>
                <a:gridCol w="1187458"/>
                <a:gridCol w="1274955"/>
                <a:gridCol w="1337453"/>
                <a:gridCol w="629976"/>
                <a:gridCol w="557482"/>
                <a:gridCol w="1137459"/>
                <a:gridCol w="1087462"/>
                <a:gridCol w="23499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Nama</a:t>
                      </a:r>
                      <a:endParaRPr lang="id-ID" sz="160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Provinsi</a:t>
                      </a:r>
                      <a:endParaRPr lang="id-ID" sz="160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Kota/Kab</a:t>
                      </a:r>
                      <a:endParaRPr lang="id-ID" sz="160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Kecamatan</a:t>
                      </a:r>
                      <a:endParaRPr lang="id-ID" sz="160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Kel/Desa</a:t>
                      </a:r>
                      <a:endParaRPr lang="id-ID" sz="160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RT</a:t>
                      </a:r>
                      <a:endParaRPr lang="id-ID" sz="160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RW</a:t>
                      </a:r>
                      <a:endParaRPr lang="id-ID" sz="160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Username</a:t>
                      </a:r>
                      <a:endParaRPr lang="id-ID" sz="160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Password</a:t>
                      </a:r>
                      <a:endParaRPr lang="id-ID" sz="160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Tindakan</a:t>
                      </a:r>
                      <a:endParaRPr lang="id-ID" sz="160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 sz="160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60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60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60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60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60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60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60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60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Edit/Hapus</a:t>
                      </a:r>
                      <a:endParaRPr lang="id-ID" sz="160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62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757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ed Rectangle 4"/>
          <p:cNvSpPr/>
          <p:nvPr/>
        </p:nvSpPr>
        <p:spPr>
          <a:xfrm>
            <a:off x="11410682" y="167425"/>
            <a:ext cx="592428" cy="5441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5-Point Star 5"/>
          <p:cNvSpPr/>
          <p:nvPr/>
        </p:nvSpPr>
        <p:spPr>
          <a:xfrm>
            <a:off x="11539470" y="289774"/>
            <a:ext cx="321972" cy="296214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504609" y="386366"/>
            <a:ext cx="1700012" cy="325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Cari</a:t>
            </a:r>
            <a:endParaRPr lang="id-ID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7728" y="218940"/>
            <a:ext cx="1661375" cy="305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Pelanggan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186" y="218940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Barang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36644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Pemesanan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75291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Kelola Transaksi</a:t>
            </a:r>
            <a:endParaRPr lang="id-ID" sz="1400" dirty="0"/>
          </a:p>
        </p:txBody>
      </p:sp>
      <p:sp>
        <p:nvSpPr>
          <p:cNvPr id="12" name="Rectangle 11"/>
          <p:cNvSpPr/>
          <p:nvPr/>
        </p:nvSpPr>
        <p:spPr>
          <a:xfrm>
            <a:off x="347728" y="1568006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Provinsi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7728" y="3954887"/>
            <a:ext cx="103618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RT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7158" y="4551606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Username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7158" y="5148325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Password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7728" y="2164726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Kota/Kabupaten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7728" y="2761446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Kecamatan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7728" y="3358166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Desa/Kelurahan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7728" y="971286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Nama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29176" y="3954886"/>
            <a:ext cx="103618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RW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7158" y="5745044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Ulangi Password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47158" y="6310649"/>
            <a:ext cx="1507400" cy="3992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Simpan</a:t>
            </a:r>
            <a:endParaRPr lang="id-ID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74040" y="225379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Tambah Kategori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0842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757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ed Rectangle 4"/>
          <p:cNvSpPr/>
          <p:nvPr/>
        </p:nvSpPr>
        <p:spPr>
          <a:xfrm>
            <a:off x="11410682" y="167425"/>
            <a:ext cx="592428" cy="5441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5-Point Star 5"/>
          <p:cNvSpPr/>
          <p:nvPr/>
        </p:nvSpPr>
        <p:spPr>
          <a:xfrm>
            <a:off x="11539470" y="289774"/>
            <a:ext cx="321972" cy="296214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504609" y="386366"/>
            <a:ext cx="1700012" cy="325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Cari</a:t>
            </a:r>
            <a:endParaRPr lang="id-ID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7728" y="218940"/>
            <a:ext cx="1661375" cy="305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Pelanggan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186" y="218940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Barang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36644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Pemesanan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75291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Kelola Transaksi</a:t>
            </a:r>
            <a:endParaRPr lang="id-ID" sz="1400" dirty="0"/>
          </a:p>
        </p:txBody>
      </p:sp>
      <p:sp>
        <p:nvSpPr>
          <p:cNvPr id="12" name="Rectangle 11"/>
          <p:cNvSpPr/>
          <p:nvPr/>
        </p:nvSpPr>
        <p:spPr>
          <a:xfrm>
            <a:off x="7474040" y="225379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Tambah Kategori</a:t>
            </a:r>
            <a:endParaRPr lang="id-ID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347728" y="1455313"/>
            <a:ext cx="2653048" cy="25371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ounded Rectangle 13"/>
          <p:cNvSpPr/>
          <p:nvPr/>
        </p:nvSpPr>
        <p:spPr>
          <a:xfrm>
            <a:off x="8736168" y="1455313"/>
            <a:ext cx="2653048" cy="25371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ounded Rectangle 14"/>
          <p:cNvSpPr/>
          <p:nvPr/>
        </p:nvSpPr>
        <p:spPr>
          <a:xfrm>
            <a:off x="5941453" y="1455313"/>
            <a:ext cx="2653048" cy="25371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ounded Rectangle 15"/>
          <p:cNvSpPr/>
          <p:nvPr/>
        </p:nvSpPr>
        <p:spPr>
          <a:xfrm>
            <a:off x="3146738" y="1455313"/>
            <a:ext cx="2653048" cy="25371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ounded Rectangle 16"/>
          <p:cNvSpPr/>
          <p:nvPr/>
        </p:nvSpPr>
        <p:spPr>
          <a:xfrm>
            <a:off x="347728" y="4150397"/>
            <a:ext cx="2133599" cy="4216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+ Tambah Barang</a:t>
            </a:r>
            <a:endParaRPr lang="id-ID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70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757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ed Rectangle 4"/>
          <p:cNvSpPr/>
          <p:nvPr/>
        </p:nvSpPr>
        <p:spPr>
          <a:xfrm>
            <a:off x="11410682" y="167425"/>
            <a:ext cx="592428" cy="5441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5-Point Star 5"/>
          <p:cNvSpPr/>
          <p:nvPr/>
        </p:nvSpPr>
        <p:spPr>
          <a:xfrm>
            <a:off x="11539470" y="289774"/>
            <a:ext cx="321972" cy="296214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504609" y="386366"/>
            <a:ext cx="1700012" cy="325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Cari</a:t>
            </a:r>
            <a:endParaRPr lang="id-ID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7728" y="218940"/>
            <a:ext cx="1661375" cy="305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Pelanggan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186" y="218940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Barang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36644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Pemesanan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75291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Kelola Transaksi</a:t>
            </a:r>
            <a:endParaRPr lang="id-ID" sz="1400" dirty="0"/>
          </a:p>
        </p:txBody>
      </p:sp>
      <p:sp>
        <p:nvSpPr>
          <p:cNvPr id="12" name="Rectangle 11"/>
          <p:cNvSpPr/>
          <p:nvPr/>
        </p:nvSpPr>
        <p:spPr>
          <a:xfrm>
            <a:off x="214649" y="2521024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Harga Barang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4649" y="3117744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Jumlah Barang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4649" y="3714464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Katgori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4649" y="1924304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Nama Barang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14649" y="5162261"/>
            <a:ext cx="1507400" cy="3992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Simpan</a:t>
            </a:r>
            <a:endParaRPr lang="id-ID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74040" y="225379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Tambah Kategori</a:t>
            </a:r>
            <a:endParaRPr lang="id-ID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214649" y="4311184"/>
            <a:ext cx="1507400" cy="7244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Upload Gambar</a:t>
            </a:r>
            <a:endParaRPr lang="id-ID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53168" y="1002403"/>
            <a:ext cx="2906332" cy="79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Barang</a:t>
            </a:r>
            <a:endParaRPr lang="id-ID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 flipV="1">
            <a:off x="5211654" y="3822889"/>
            <a:ext cx="300506" cy="28331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94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757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ed Rectangle 4"/>
          <p:cNvSpPr/>
          <p:nvPr/>
        </p:nvSpPr>
        <p:spPr>
          <a:xfrm>
            <a:off x="11410682" y="167425"/>
            <a:ext cx="592428" cy="5441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5-Point Star 5"/>
          <p:cNvSpPr/>
          <p:nvPr/>
        </p:nvSpPr>
        <p:spPr>
          <a:xfrm>
            <a:off x="11539470" y="289774"/>
            <a:ext cx="321972" cy="296214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504609" y="386366"/>
            <a:ext cx="1700012" cy="325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Cari</a:t>
            </a:r>
            <a:endParaRPr lang="id-ID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7728" y="218940"/>
            <a:ext cx="1661375" cy="305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Pelanggan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186" y="218940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Barang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36644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Pemesanan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75291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Kelola Transaksi</a:t>
            </a:r>
            <a:endParaRPr lang="id-ID" sz="1400" dirty="0"/>
          </a:p>
        </p:txBody>
      </p:sp>
      <p:sp>
        <p:nvSpPr>
          <p:cNvPr id="12" name="Rectangle 11"/>
          <p:cNvSpPr/>
          <p:nvPr/>
        </p:nvSpPr>
        <p:spPr>
          <a:xfrm>
            <a:off x="7474040" y="225379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Tambah Kategori</a:t>
            </a:r>
            <a:endParaRPr lang="id-ID" sz="1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045330"/>
              </p:ext>
            </p:extLst>
          </p:nvPr>
        </p:nvGraphicFramePr>
        <p:xfrm>
          <a:off x="2923504" y="2329526"/>
          <a:ext cx="60015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8622"/>
                <a:gridCol w="2022934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Kategori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Tindakan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Edit/Hapus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2972873" y="3309870"/>
            <a:ext cx="2178676" cy="5537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+ Tambah Kategori</a:t>
            </a:r>
            <a:endParaRPr lang="id-ID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757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ed Rectangle 4"/>
          <p:cNvSpPr/>
          <p:nvPr/>
        </p:nvSpPr>
        <p:spPr>
          <a:xfrm>
            <a:off x="11410682" y="167425"/>
            <a:ext cx="592428" cy="5441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5-Point Star 5"/>
          <p:cNvSpPr/>
          <p:nvPr/>
        </p:nvSpPr>
        <p:spPr>
          <a:xfrm>
            <a:off x="11539470" y="289774"/>
            <a:ext cx="321972" cy="296214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504609" y="386366"/>
            <a:ext cx="1700012" cy="325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Cari</a:t>
            </a:r>
            <a:endParaRPr lang="id-ID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7728" y="218940"/>
            <a:ext cx="1661375" cy="305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Pelanggan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186" y="218940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Barang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36644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Pemesanan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75291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Kelola Transaksi</a:t>
            </a:r>
            <a:endParaRPr lang="id-ID" sz="1400" dirty="0"/>
          </a:p>
        </p:txBody>
      </p:sp>
      <p:sp>
        <p:nvSpPr>
          <p:cNvPr id="12" name="Rectangle 11"/>
          <p:cNvSpPr/>
          <p:nvPr/>
        </p:nvSpPr>
        <p:spPr>
          <a:xfrm>
            <a:off x="7474040" y="225379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Tambah Kategori</a:t>
            </a:r>
            <a:endParaRPr lang="id-ID" sz="1400" dirty="0"/>
          </a:p>
        </p:txBody>
      </p:sp>
      <p:sp>
        <p:nvSpPr>
          <p:cNvPr id="13" name="Rectangle 12"/>
          <p:cNvSpPr/>
          <p:nvPr/>
        </p:nvSpPr>
        <p:spPr>
          <a:xfrm>
            <a:off x="214649" y="1924304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Nama Barang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53168" y="1002403"/>
            <a:ext cx="2906332" cy="79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Kategori</a:t>
            </a:r>
            <a:endParaRPr lang="id-ID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14649" y="2646582"/>
            <a:ext cx="1507400" cy="3992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Simpan</a:t>
            </a:r>
            <a:endParaRPr lang="id-ID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289</Words>
  <Application>Microsoft Office PowerPoint</Application>
  <PresentationFormat>Widescreen</PresentationFormat>
  <Paragraphs>183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Toure</dc:creator>
  <cp:lastModifiedBy>Kevin Toure</cp:lastModifiedBy>
  <cp:revision>20</cp:revision>
  <dcterms:created xsi:type="dcterms:W3CDTF">2019-05-01T15:53:31Z</dcterms:created>
  <dcterms:modified xsi:type="dcterms:W3CDTF">2019-05-02T08:22:56Z</dcterms:modified>
</cp:coreProperties>
</file>