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7" r:id="rId7"/>
    <p:sldId id="261" r:id="rId8"/>
    <p:sldId id="277" r:id="rId9"/>
    <p:sldId id="276" r:id="rId10"/>
    <p:sldId id="278" r:id="rId11"/>
    <p:sldId id="279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Akhir PBO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48" y="477837"/>
            <a:ext cx="11095063" cy="3371674"/>
          </a:xfrm>
        </p:spPr>
        <p:txBody>
          <a:bodyPr/>
          <a:lstStyle/>
          <a:p>
            <a:r>
              <a:rPr lang="en-US" sz="7200" dirty="0" err="1"/>
              <a:t>Administrasi</a:t>
            </a:r>
            <a:r>
              <a:rPr lang="en-US" sz="7200" dirty="0"/>
              <a:t> Kos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Frisqy Maulana – 2213020185</a:t>
            </a:r>
          </a:p>
          <a:p>
            <a:r>
              <a:rPr lang="en-US" dirty="0"/>
              <a:t>Aji </a:t>
            </a:r>
            <a:r>
              <a:rPr lang="en-US" dirty="0" err="1"/>
              <a:t>Pangestu</a:t>
            </a:r>
            <a:r>
              <a:rPr lang="en-US" dirty="0"/>
              <a:t> - 2213020199</a:t>
            </a:r>
          </a:p>
          <a:p>
            <a:r>
              <a:rPr lang="en-US" dirty="0" err="1"/>
              <a:t>Rangga</a:t>
            </a:r>
            <a:r>
              <a:rPr lang="en-US" dirty="0"/>
              <a:t> Tri </a:t>
            </a:r>
            <a:r>
              <a:rPr lang="en-US" dirty="0" err="1"/>
              <a:t>Bagastama</a:t>
            </a:r>
            <a:r>
              <a:rPr lang="en-US" dirty="0"/>
              <a:t> - 2213020209</a:t>
            </a:r>
          </a:p>
          <a:p>
            <a:r>
              <a:rPr lang="en-US" dirty="0" err="1"/>
              <a:t>Dirga</a:t>
            </a:r>
            <a:r>
              <a:rPr lang="en-US" dirty="0"/>
              <a:t> Akbar </a:t>
            </a:r>
            <a:r>
              <a:rPr lang="en-US" dirty="0" err="1"/>
              <a:t>Fahreza</a:t>
            </a:r>
            <a:r>
              <a:rPr lang="en-US" dirty="0"/>
              <a:t> - 2213020198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80" y="-238919"/>
            <a:ext cx="9779183" cy="1325563"/>
          </a:xfrm>
        </p:spPr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D42963-DEA6-43B8-A4D2-7FB18C9F4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42" y="1243719"/>
            <a:ext cx="3018869" cy="3034551"/>
          </a:xfrm>
        </p:spPr>
      </p:pic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3DCD587-70A3-5B22-2354-06B999C1C5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50771" y="1229578"/>
            <a:ext cx="3349686" cy="2947177"/>
          </a:xfrm>
          <a:prstGeom prst="rect">
            <a:avLst/>
          </a:prstGeom>
        </p:spPr>
      </p:pic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25F99A32-BAE5-C925-A512-62549EB856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27043" y="1191697"/>
            <a:ext cx="3349686" cy="30737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FABA7-5AF4-50AA-E12B-9B69CBE5E508}"/>
              </a:ext>
            </a:extLst>
          </p:cNvPr>
          <p:cNvSpPr txBox="1"/>
          <p:nvPr/>
        </p:nvSpPr>
        <p:spPr>
          <a:xfrm>
            <a:off x="546602" y="4234662"/>
            <a:ext cx="3190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awal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diharuskan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salah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satu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pilihan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admin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atau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users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EB307-71CF-0DF6-38EE-1E3802DAF750}"/>
              </a:ext>
            </a:extLst>
          </p:cNvPr>
          <p:cNvSpPr txBox="1"/>
          <p:nvPr/>
        </p:nvSpPr>
        <p:spPr>
          <a:xfrm>
            <a:off x="4335581" y="4230652"/>
            <a:ext cx="3190020" cy="102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tabLst>
                <a:tab pos="100584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Jika user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admin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mengarah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ke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login admin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53239-CC93-A6D6-882C-F697A4289D2D}"/>
              </a:ext>
            </a:extLst>
          </p:cNvPr>
          <p:cNvSpPr txBox="1"/>
          <p:nvPr/>
        </p:nvSpPr>
        <p:spPr>
          <a:xfrm>
            <a:off x="8335175" y="4161821"/>
            <a:ext cx="3533422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1005840" algn="l"/>
              </a:tabLst>
            </a:pP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Sebelumnya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awal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user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pilihan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users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login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penghuni</a:t>
            </a:r>
            <a:endParaRPr lang="en-ID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80" y="-238919"/>
            <a:ext cx="9779183" cy="1325563"/>
          </a:xfrm>
        </p:spPr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Content Placeholder 10">
            <a:extLst>
              <a:ext uri="{FF2B5EF4-FFF2-40B4-BE49-F238E27FC236}">
                <a16:creationId xmlns:a16="http://schemas.microsoft.com/office/drawing/2014/main" id="{73DCD587-70A3-5B22-2354-06B999C1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09491" y="1213037"/>
            <a:ext cx="4416778" cy="3445925"/>
          </a:xfrm>
          <a:prstGeom prst="rect">
            <a:avLst/>
          </a:prstGeom>
        </p:spPr>
      </p:pic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25F99A32-BAE5-C925-A512-62549EB856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5733" y="1210562"/>
            <a:ext cx="4416777" cy="34459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FEB307-71CF-0DF6-38EE-1E3802DAF750}"/>
              </a:ext>
            </a:extLst>
          </p:cNvPr>
          <p:cNvSpPr txBox="1"/>
          <p:nvPr/>
        </p:nvSpPr>
        <p:spPr>
          <a:xfrm>
            <a:off x="1722870" y="4658962"/>
            <a:ext cx="3190020" cy="7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540" algn="ctr">
              <a:lnSpc>
                <a:spcPct val="115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Jika login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menu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53239-CC93-A6D6-882C-F697A4289D2D}"/>
              </a:ext>
            </a:extLst>
          </p:cNvPr>
          <p:cNvSpPr txBox="1"/>
          <p:nvPr/>
        </p:nvSpPr>
        <p:spPr>
          <a:xfrm>
            <a:off x="6987106" y="4658962"/>
            <a:ext cx="3533422" cy="988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1005840" algn="l"/>
              </a:tabLst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Jika login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benar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menu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>
              <a:lnSpc>
                <a:spcPct val="115000"/>
              </a:lnSpc>
              <a:tabLst>
                <a:tab pos="1005840" algn="l"/>
              </a:tabLst>
            </a:pPr>
            <a:endParaRPr lang="en-ID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80" y="-238919"/>
            <a:ext cx="9779183" cy="1325563"/>
          </a:xfrm>
        </p:spPr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(Menu Admin)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EB307-71CF-0DF6-38EE-1E3802DAF750}"/>
              </a:ext>
            </a:extLst>
          </p:cNvPr>
          <p:cNvSpPr txBox="1"/>
          <p:nvPr/>
        </p:nvSpPr>
        <p:spPr>
          <a:xfrm>
            <a:off x="1874160" y="4002007"/>
            <a:ext cx="3190020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540" algn="ctr">
              <a:lnSpc>
                <a:spcPct val="115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Jika pada menu Admin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sebelumnya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“Daftar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Penghuni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window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53239-CC93-A6D6-882C-F697A4289D2D}"/>
              </a:ext>
            </a:extLst>
          </p:cNvPr>
          <p:cNvSpPr txBox="1"/>
          <p:nvPr/>
        </p:nvSpPr>
        <p:spPr>
          <a:xfrm>
            <a:off x="7127821" y="3895161"/>
            <a:ext cx="3533422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540" algn="ctr">
              <a:lnSpc>
                <a:spcPct val="115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pilihan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“Daftar Kamar”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0F83A0-DBC8-69A4-21A0-061D867B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71" y="1038736"/>
            <a:ext cx="3979199" cy="2963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6B07D-4059-A5FA-D405-0E56CF3A6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24" y="953542"/>
            <a:ext cx="4167192" cy="29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0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80" y="-238919"/>
            <a:ext cx="9779183" cy="1325563"/>
          </a:xfrm>
        </p:spPr>
        <p:txBody>
          <a:bodyPr/>
          <a:lstStyle/>
          <a:p>
            <a:r>
              <a:rPr lang="en-US" dirty="0" err="1"/>
              <a:t>Pembahasan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53239-CC93-A6D6-882C-F697A4289D2D}"/>
              </a:ext>
            </a:extLst>
          </p:cNvPr>
          <p:cNvSpPr txBox="1"/>
          <p:nvPr/>
        </p:nvSpPr>
        <p:spPr>
          <a:xfrm>
            <a:off x="3970866" y="3801542"/>
            <a:ext cx="4250267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540" algn="ctr">
              <a:lnSpc>
                <a:spcPct val="115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pilihan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“Riwayat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Pembayaran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540" algn="ctr">
              <a:lnSpc>
                <a:spcPct val="115000"/>
              </a:lnSpc>
            </a:pP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60CA5-A802-002B-EF89-AEB78651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180262"/>
            <a:ext cx="5943600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80" y="-238919"/>
            <a:ext cx="9779183" cy="1325563"/>
          </a:xfrm>
        </p:spPr>
        <p:txBody>
          <a:bodyPr/>
          <a:lstStyle/>
          <a:p>
            <a:r>
              <a:rPr lang="en-US" dirty="0" err="1"/>
              <a:t>Pembahasan</a:t>
            </a:r>
            <a:r>
              <a:rPr lang="en-US" dirty="0"/>
              <a:t> (Menu Users)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98A06B-52D8-C143-AE54-C8C950480C5A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EB307-71CF-0DF6-38EE-1E3802DAF750}"/>
              </a:ext>
            </a:extLst>
          </p:cNvPr>
          <p:cNvSpPr txBox="1"/>
          <p:nvPr/>
        </p:nvSpPr>
        <p:spPr>
          <a:xfrm>
            <a:off x="1583818" y="4163844"/>
            <a:ext cx="3533422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540" algn="ctr">
              <a:lnSpc>
                <a:spcPct val="115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Jika user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sebelumya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pilihan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“Daftar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Tagihan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tagihan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pembayaran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53239-CC93-A6D6-882C-F697A4289D2D}"/>
              </a:ext>
            </a:extLst>
          </p:cNvPr>
          <p:cNvSpPr txBox="1"/>
          <p:nvPr/>
        </p:nvSpPr>
        <p:spPr>
          <a:xfrm>
            <a:off x="7127821" y="3895161"/>
            <a:ext cx="3533422" cy="102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540" algn="ctr">
              <a:lnSpc>
                <a:spcPct val="115000"/>
              </a:lnSpc>
            </a:pP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apabila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user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memilih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pilihan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“Riwayat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Pembayaran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tampilan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diatas</a:t>
            </a:r>
            <a:endParaRPr lang="en-ID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C1D68-D335-53B5-A24B-869A0C41F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07" y="1086644"/>
            <a:ext cx="4760444" cy="3097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302A7-F397-2E32-9662-25C5A308F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663" y="1278232"/>
            <a:ext cx="5769698" cy="261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3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60</TotalTime>
  <Words>206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Office Theme</vt:lpstr>
      <vt:lpstr>Tugas Akhir PBO</vt:lpstr>
      <vt:lpstr>Administrasi Kos</vt:lpstr>
      <vt:lpstr>Anggota kelompok</vt:lpstr>
      <vt:lpstr>Pembahasan</vt:lpstr>
      <vt:lpstr>Pembahasan</vt:lpstr>
      <vt:lpstr>Pembahasan (Menu Admin)</vt:lpstr>
      <vt:lpstr>Pembahasan</vt:lpstr>
      <vt:lpstr>Pembahasan (Menu Users)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Akhir PBO</dc:title>
  <dc:creator>Frisqy Maulana</dc:creator>
  <cp:lastModifiedBy>Frisqy Maulana</cp:lastModifiedBy>
  <cp:revision>1</cp:revision>
  <dcterms:created xsi:type="dcterms:W3CDTF">2024-01-03T09:11:36Z</dcterms:created>
  <dcterms:modified xsi:type="dcterms:W3CDTF">2024-01-03T10:11:39Z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