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5306372"/>
            <a:ext cx="1067147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32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Nikhil Ranghera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E697-A38C-AF5B-0292-64F4B1FC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4" y="920925"/>
            <a:ext cx="1731470" cy="6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profit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9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.2M, followed by 2013 at 6.7M and 2010 at </a:t>
            </a:r>
            <a:r>
              <a:rPr lang="en-US" sz="2400" dirty="0">
                <a:solidFill>
                  <a:srgbClr val="252423"/>
                </a:solidFill>
                <a:latin typeface="Segoe UI" panose="020B0502040204020203" pitchFamily="34" charset="0"/>
              </a:rPr>
              <a:t>6.6M.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 and November for all year is high when compared and we can observe for March and August when sales drops.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Sub-Saharan Africa, Europe holds the maximum sales followed by Asia and Middle East and North Africa</a:t>
            </a:r>
            <a:r>
              <a:rPr lang="en-US" sz="2400" i="0" dirty="0">
                <a:solidFill>
                  <a:srgbClr val="47474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Cosmetics, Office Supplies and Household items returns the most revenue to the company</a:t>
            </a:r>
            <a:r>
              <a:rPr lang="en-US" sz="2400" i="0" dirty="0">
                <a:solidFill>
                  <a:srgbClr val="474747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 sells the most and Meat sells the least.</a:t>
            </a:r>
            <a:endParaRPr lang="en-US" sz="2400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/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249228"/>
            <a:ext cx="34114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249228"/>
            <a:ext cx="34114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8218" y="1050141"/>
            <a:ext cx="35930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Year 2010 - 2017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513K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137.3M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44.2M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957940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93.2M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8157028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668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 Unit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843D7-3A02-1CAD-0556-109EB097010D}"/>
              </a:ext>
            </a:extLst>
          </p:cNvPr>
          <p:cNvSpPr txBox="1"/>
          <p:nvPr/>
        </p:nvSpPr>
        <p:spPr>
          <a:xfrm>
            <a:off x="4557485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 Unit Price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profit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9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.2M, followed by 2013 at 6.7M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6.6M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98AE9-DFB0-26A9-2608-EB6F79BFE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9" y="2187013"/>
            <a:ext cx="8133762" cy="36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981512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 and November for all year is high when compared and we can observe for March and August when sales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E137D-EEA0-7A78-4297-E1E08548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45" y="2501100"/>
            <a:ext cx="7787196" cy="32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8234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923896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Sub-Saharan Africa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Europe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holds the maximum sales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Asia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Middle East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North Africa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BCDB5-F1B7-8B45-3745-F1D74CE4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84" y="2221599"/>
            <a:ext cx="6642032" cy="37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by Item Type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Household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items returns the most revenue to the company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0A8EC-AD42-CBD8-E25C-E6609B50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74" y="1963270"/>
            <a:ext cx="7506756" cy="44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Items: Most &amp; Least Sold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Cosmetics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sells the most and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Meat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sells the least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16D07-A826-D551-AA3F-EA14EF7D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8" y="2142758"/>
            <a:ext cx="10023571" cy="40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605619"/>
            <a:ext cx="115471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Countries: Max &amp; Min Sales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81722-28E6-60C7-4E9D-8A29DF89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7" y="2380352"/>
            <a:ext cx="5531143" cy="2748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2ABA66-0C5D-9D69-EE4B-06311272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38" y="2380352"/>
            <a:ext cx="5415609" cy="27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2011</TotalTime>
  <Words>373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Nikhil Ranghera</cp:lastModifiedBy>
  <cp:revision>64</cp:revision>
  <dcterms:created xsi:type="dcterms:W3CDTF">2021-12-23T07:21:38Z</dcterms:created>
  <dcterms:modified xsi:type="dcterms:W3CDTF">2024-04-05T18:40:42Z</dcterms:modified>
</cp:coreProperties>
</file>