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023B-7900-11DD-7278-362844ED5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63956"/>
            <a:ext cx="8991600" cy="1645920"/>
          </a:xfrm>
        </p:spPr>
        <p:txBody>
          <a:bodyPr/>
          <a:lstStyle/>
          <a:p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7752D-D253-34B2-3AD0-7AE04BFBB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234557"/>
            <a:ext cx="8991600" cy="1239894"/>
          </a:xfrm>
        </p:spPr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Banking Loan &amp; Financial Transaction Automation Testing </a:t>
            </a:r>
          </a:p>
          <a:p>
            <a:r>
              <a:rPr lang="en-IN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Para Bank</a:t>
            </a:r>
          </a:p>
        </p:txBody>
      </p:sp>
    </p:spTree>
    <p:extLst>
      <p:ext uri="{BB962C8B-B14F-4D97-AF65-F5344CB8AC3E}">
        <p14:creationId xmlns:p14="http://schemas.microsoft.com/office/powerpoint/2010/main" val="136533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505B-B1C7-D4D7-191C-06D53122C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F7CB-D41E-40A7-E615-400B226EC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38" y="2864462"/>
            <a:ext cx="4702279" cy="1129075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</a:t>
            </a:r>
            <a:br>
              <a:rPr lang="en-US" dirty="0"/>
            </a:br>
            <a:r>
              <a:rPr lang="en-US" dirty="0"/>
              <a:t>architecture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903AC-715A-854F-083A-A27BE7A2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03" y="-88492"/>
            <a:ext cx="3765755" cy="69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C4C6-03D6-3E5B-D9FA-A89639C9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A6FB-0E9C-E13A-1F03-B4FB0FB55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114" y="524384"/>
            <a:ext cx="3786234" cy="1129075"/>
          </a:xfrm>
        </p:spPr>
        <p:txBody>
          <a:bodyPr>
            <a:normAutofit/>
          </a:bodyPr>
          <a:lstStyle/>
          <a:p>
            <a:r>
              <a:rPr lang="en-US" dirty="0"/>
              <a:t>Jenkins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33790-156E-FDEE-9881-8982633B1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14" y="2066414"/>
            <a:ext cx="10895772" cy="441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9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20D3-CCB3-1344-1CFA-2936B171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19DB-49AA-EBA5-ECEA-05699BFF7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06" y="475223"/>
            <a:ext cx="4702279" cy="1129075"/>
          </a:xfrm>
        </p:spPr>
        <p:txBody>
          <a:bodyPr>
            <a:normAutofit/>
          </a:bodyPr>
          <a:lstStyle/>
          <a:p>
            <a:r>
              <a:rPr lang="en-US" dirty="0"/>
              <a:t>Sample codes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15A07-A691-3A07-2813-3BDEB14A81C7}"/>
              </a:ext>
            </a:extLst>
          </p:cNvPr>
          <p:cNvSpPr txBox="1"/>
          <p:nvPr/>
        </p:nvSpPr>
        <p:spPr>
          <a:xfrm>
            <a:off x="588706" y="1697613"/>
            <a:ext cx="6096000" cy="488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@Test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135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validLogin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.isLoggedIn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"Should be logged in"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.logout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@Test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135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invalidLoginWrongPassword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LoginPage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wrongpass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assertTrue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.isLoginError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"Error should be displayed"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579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B5C4-5EE5-035B-96B9-EEB43B3A3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279C-C3AE-9FA2-FAD2-CCCE7DF8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59" y="475223"/>
            <a:ext cx="4702279" cy="112907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DDCAE9-FED5-A8EA-F8E9-4B0C9F143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59" y="2274838"/>
            <a:ext cx="118491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Built a scalable, maintainable automation framework for a 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Para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banking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Automated 30 test cases across Login, Balance, Loan, Transfer, and Transaction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Reduced manual testing effort, ensured consistency, and improved confidence in application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Future scope: Integrate Allure/Extent Reports for advanced reporting, parallel execution, and expand test </a:t>
            </a:r>
            <a:endParaRPr lang="en-US" altLang="en-US" b="1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coverage to bill payments &amp; profile updates.</a:t>
            </a:r>
          </a:p>
        </p:txBody>
      </p:sp>
    </p:spTree>
    <p:extLst>
      <p:ext uri="{BB962C8B-B14F-4D97-AF65-F5344CB8AC3E}">
        <p14:creationId xmlns:p14="http://schemas.microsoft.com/office/powerpoint/2010/main" val="418171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43FC-1A2D-72F1-FA91-AEC72EEF6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1E66B-306F-E700-48B9-243923693588}"/>
              </a:ext>
            </a:extLst>
          </p:cNvPr>
          <p:cNvSpPr txBox="1"/>
          <p:nvPr/>
        </p:nvSpPr>
        <p:spPr>
          <a:xfrm>
            <a:off x="449828" y="2116081"/>
            <a:ext cx="3776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NAME:- SAIKETHAN RANGINENI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DOMAIN:- JAVA SELENIUM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BATCH:- 9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A23ACD9-03B6-149E-2012-D37AC4189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828" y="363794"/>
            <a:ext cx="5085734" cy="1170037"/>
          </a:xfrm>
        </p:spPr>
        <p:txBody>
          <a:bodyPr>
            <a:noAutofit/>
          </a:bodyPr>
          <a:lstStyle/>
          <a:p>
            <a:r>
              <a:rPr lang="en-US" sz="4400" dirty="0"/>
              <a:t>profile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204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8403-F8DF-4DA1-85E2-6621C33A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407E-F613-B82D-9C4C-352A6718A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89" y="272808"/>
            <a:ext cx="6501581" cy="1251192"/>
          </a:xfrm>
        </p:spPr>
        <p:txBody>
          <a:bodyPr>
            <a:noAutofit/>
          </a:bodyPr>
          <a:lstStyle/>
          <a:p>
            <a:r>
              <a:rPr lang="en-US" sz="2400" b="1" dirty="0"/>
              <a:t>What is automation testing</a:t>
            </a:r>
            <a:endParaRPr lang="en-IN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428057-E645-B3AE-0487-9D5782C0CB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9490" y="2028137"/>
            <a:ext cx="116241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Automation Testing uses software tools to run test cases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Reduces manual effort, increases speed, and improves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Ensures regression coverage: same tests can be re-run quickly after each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 this project: Selenium WebDriver + TestNG + Java used to automate Para Bank demo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48EA-3C2D-4146-CC76-67B4FA3B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0A18-B6AB-5A26-DD0C-D170002F3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994" y="374913"/>
            <a:ext cx="7180089" cy="1080261"/>
          </a:xfrm>
        </p:spPr>
        <p:txBody>
          <a:bodyPr/>
          <a:lstStyle/>
          <a:p>
            <a:r>
              <a:rPr lang="en-US" dirty="0"/>
              <a:t>Project description</a:t>
            </a:r>
            <a:endParaRPr lang="en-I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1286CCE-2F6A-4D7A-370A-980FA9E20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7" y="2116194"/>
            <a:ext cx="764818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Built a Capstone Project:- Param Bank Automation Test Suite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Java, Selenium WebDriver, TestNG, Maven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Applied Page Object Model (POM) for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Automated </a:t>
            </a:r>
            <a:r>
              <a:rPr lang="en-US" alt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30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functional test cases across critical 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Account Balance (Accounts Overview)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Loan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Fund Transfers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Explicit waits &amp; robust locators - stable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Screenshots on failures - quick debugging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Transaction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5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7B66-6FC2-1EC6-78B2-350BE779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A293-8E8D-EAB3-6399-C4E64647F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90" y="414590"/>
            <a:ext cx="5626510" cy="1129075"/>
          </a:xfrm>
        </p:spPr>
        <p:txBody>
          <a:bodyPr/>
          <a:lstStyle/>
          <a:p>
            <a:r>
              <a:rPr lang="en-US" dirty="0"/>
              <a:t>Login test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5F87A-DD7F-972C-8126-00736F4AF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0" y="1986116"/>
            <a:ext cx="9552039" cy="4457294"/>
          </a:xfrm>
        </p:spPr>
        <p:txBody>
          <a:bodyPr>
            <a:noAutofit/>
          </a:bodyPr>
          <a:lstStyle/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valid Login() — Valid login; verifies dashboard/accounts overview and then logs out.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invalid Login - Wrong Password() — Wrong password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invalid Login Wrong User() — Non existent username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empty Credentials() — Empty username &amp; password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.multiple Invalid Attempts() — Repeated wrong attempts produce error / lockout message.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valid Login With Uppercase Username() — Uppercase username currently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 login Without Password() — Missing password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8. logout After Login() — Login then logout; verifies login page/content appears after logout.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9. valid Login With Uppercase Password() — Uppercase Password currently fails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10. login Without Username() — Missing password shows error.</a:t>
            </a:r>
          </a:p>
        </p:txBody>
      </p:sp>
    </p:spTree>
    <p:extLst>
      <p:ext uri="{BB962C8B-B14F-4D97-AF65-F5344CB8AC3E}">
        <p14:creationId xmlns:p14="http://schemas.microsoft.com/office/powerpoint/2010/main" val="384074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EBE65-458E-66FA-D0D5-B866948C8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2485-34F7-A1BD-3F27-C3EF07C9E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90" y="414590"/>
            <a:ext cx="5626510" cy="1129075"/>
          </a:xfrm>
        </p:spPr>
        <p:txBody>
          <a:bodyPr/>
          <a:lstStyle/>
          <a:p>
            <a:r>
              <a:rPr lang="en-US" dirty="0"/>
              <a:t>Loan test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CD18-172C-40C1-1CD1-C2AAA1B7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0" y="1986116"/>
            <a:ext cx="9552039" cy="3932903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apply Valid Loan – Apply a valid loan and verify result.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apply Loan Exceeding Balance – Apply loan greater than balance.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apply Loan Zero Down Payment – Loan with 0 down payment.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apply Loan Invalid Input – Non-numeric inputs (ABC/xyzzy).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 apply Minimum Loan Amount – Apply very small loan.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apply Maximum Loan Amount – Apply very large loan.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 apply Loan Empty Fields – Submit without filling fields.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8. apply Loan Down Payment Greater than Amount – Invalid case.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9. apply Loan Multiple Loans Limit – Check max concurrent loans.</a:t>
            </a:r>
            <a:endParaRPr lang="en-IN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6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9FF96-4D1B-01DA-9207-BA83A2767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E742-D0C5-FC89-F0FB-A91D8B436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90" y="414590"/>
            <a:ext cx="5626510" cy="1129075"/>
          </a:xfrm>
        </p:spPr>
        <p:txBody>
          <a:bodyPr/>
          <a:lstStyle/>
          <a:p>
            <a:r>
              <a:rPr lang="en-US" dirty="0"/>
              <a:t>Login test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426F4-97A4-EF70-C961-A5801C74E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0" y="1986116"/>
            <a:ext cx="9552039" cy="4457294"/>
          </a:xfrm>
        </p:spPr>
        <p:txBody>
          <a:bodyPr>
            <a:noAutofit/>
          </a:bodyPr>
          <a:lstStyle/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valid Login() — Valid login; verifies dashboard/accounts overview and then logs out.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invalid Login - Wrong Password() — Wrong password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invalid Login Wrong User() — Non existent username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empty Credentials() — Empty username &amp; password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 .multiple Invalid Attempts() — Repeated wrong attempts produce error / lockout message.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valid Login With Uppercase Username() — Uppercase username currently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 login Without Password() — Missing password shows error.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8. logout After Login() — Login then logout; verifies login page/content appears after logout.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9. valid Login With Uppercase Password() — Uppercase Password currently fails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10. login Without Username() — Missing password shows error.</a:t>
            </a:r>
          </a:p>
        </p:txBody>
      </p:sp>
    </p:spTree>
    <p:extLst>
      <p:ext uri="{BB962C8B-B14F-4D97-AF65-F5344CB8AC3E}">
        <p14:creationId xmlns:p14="http://schemas.microsoft.com/office/powerpoint/2010/main" val="308478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AE81-539C-0211-53FD-0A46C38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A06-68C1-9A0D-94D1-C93C5CCA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90" y="414590"/>
            <a:ext cx="5626510" cy="11290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test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A31D6-5BD9-7DD5-8AA0-3A9BEAFD6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0" y="1986116"/>
            <a:ext cx="9552039" cy="4457294"/>
          </a:xfrm>
        </p:spPr>
        <p:txBody>
          <a:bodyPr>
            <a:noAutofit/>
          </a:bodyPr>
          <a:lstStyle/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Parameterized Transfers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Valid transfer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Small transfer (like $2)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Invalid transfer (e.g., to a non-existing account)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 Negative amount transfer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6. Exceeding balance transfer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7. Transfer Negative Amount (explicit)</a:t>
            </a:r>
          </a:p>
          <a:p>
            <a:pPr algn="l"/>
            <a:endParaRPr lang="en-IN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8. Try transferring a negative amount; expect rejection.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Transfer Invalid Accounts (explicit)</a:t>
            </a:r>
          </a:p>
          <a:p>
            <a:pPr algn="l"/>
            <a:r>
              <a:rPr lang="en-IN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9. Try transferring between non-existent accounts; expect error.</a:t>
            </a:r>
          </a:p>
        </p:txBody>
      </p:sp>
    </p:spTree>
    <p:extLst>
      <p:ext uri="{BB962C8B-B14F-4D97-AF65-F5344CB8AC3E}">
        <p14:creationId xmlns:p14="http://schemas.microsoft.com/office/powerpoint/2010/main" val="422369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DD32-4C43-3397-4660-18469D22A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A8CA-280C-F680-76BD-19EB73372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489" y="414590"/>
            <a:ext cx="10080523" cy="1129075"/>
          </a:xfrm>
        </p:spPr>
        <p:txBody>
          <a:bodyPr>
            <a:normAutofit fontScale="90000"/>
          </a:bodyPr>
          <a:lstStyle/>
          <a:p>
            <a:r>
              <a:rPr lang="en-US" dirty="0"/>
              <a:t>Balance and Transaction test cases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CEE48-24C6-4A5A-3DB4-1DEA5F8D5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0" y="1986116"/>
            <a:ext cx="9552039" cy="4457294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Balance After Deposit (Balance)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After a deposit, check Accounts Overview shows updated balance.</a:t>
            </a: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recent Transfer Appears In History (Transaction)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Verify a newly made transfer shows up in history.</a:t>
            </a:r>
          </a:p>
          <a:p>
            <a:pPr algn="l"/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Search By Amount(Transaction)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Search by amount field → expect results.</a:t>
            </a:r>
          </a:p>
          <a:p>
            <a:pPr algn="l"/>
            <a:endParaRPr lang="en-US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Search By Date (Transaction)</a:t>
            </a:r>
          </a:p>
          <a:p>
            <a:pPr algn="l"/>
            <a:r>
              <a:rPr lang="en-US" sz="1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Search by date range → expect results or “no transactions” message.</a:t>
            </a:r>
            <a:endParaRPr lang="en-IN" sz="1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2696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73</TotalTime>
  <Words>897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Gill Sans MT</vt:lpstr>
      <vt:lpstr>Parcel</vt:lpstr>
      <vt:lpstr>CAPSTONE PROJECT</vt:lpstr>
      <vt:lpstr>profile</vt:lpstr>
      <vt:lpstr>What is automation testing</vt:lpstr>
      <vt:lpstr>Project description</vt:lpstr>
      <vt:lpstr>Login test cases</vt:lpstr>
      <vt:lpstr>Loan test cases</vt:lpstr>
      <vt:lpstr>Login test cases</vt:lpstr>
      <vt:lpstr>Transfer test cases</vt:lpstr>
      <vt:lpstr>Balance and Transaction test cases</vt:lpstr>
      <vt:lpstr>Framework  architecture </vt:lpstr>
      <vt:lpstr>Jenkins</vt:lpstr>
      <vt:lpstr>Sample codes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Saikethan Rangineni</dc:creator>
  <cp:lastModifiedBy>Saikethan Rangineni</cp:lastModifiedBy>
  <cp:revision>2</cp:revision>
  <dcterms:created xsi:type="dcterms:W3CDTF">2025-09-08T04:45:08Z</dcterms:created>
  <dcterms:modified xsi:type="dcterms:W3CDTF">2025-09-08T06:51:59Z</dcterms:modified>
</cp:coreProperties>
</file>