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1" r:id="rId3"/>
    <p:sldId id="284" r:id="rId4"/>
    <p:sldId id="293" r:id="rId5"/>
    <p:sldId id="294" r:id="rId6"/>
    <p:sldId id="295" r:id="rId7"/>
    <p:sldId id="296" r:id="rId8"/>
    <p:sldId id="285" r:id="rId9"/>
    <p:sldId id="29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2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2021-01-11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4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2021-01-11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90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2021-01-11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2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2021-01-11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14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2021-01-11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47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2021-01-11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8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2021-01-11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24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2021-01-11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18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2021-01-11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27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2021-01-11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46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2021-01-11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89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2021-01-11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89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68A711-A4E2-4B1E-8852-AD9349C2BCCB}"/>
              </a:ext>
            </a:extLst>
          </p:cNvPr>
          <p:cNvSpPr txBox="1"/>
          <p:nvPr/>
        </p:nvSpPr>
        <p:spPr>
          <a:xfrm>
            <a:off x="1423940" y="2633626"/>
            <a:ext cx="9344120" cy="97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 dirty="0" err="1">
                <a:solidFill>
                  <a:prstClr val="white">
                    <a:lumMod val="95000"/>
                  </a:prstClr>
                </a:solidFill>
              </a:rPr>
              <a:t>ISTeam</a:t>
            </a:r>
            <a:r>
              <a:rPr lang="en-US" altLang="ko-KR" sz="4400" b="1" i="1" kern="0" dirty="0">
                <a:solidFill>
                  <a:prstClr val="white">
                    <a:lumMod val="95000"/>
                  </a:prstClr>
                </a:solidFill>
              </a:rPr>
              <a:t> Python Full Stack Study</a:t>
            </a:r>
            <a:endParaRPr lang="en-US" altLang="ko-KR" sz="1100" kern="0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F45801-616E-4655-BE79-829F429EBC33}"/>
              </a:ext>
            </a:extLst>
          </p:cNvPr>
          <p:cNvSpPr/>
          <p:nvPr/>
        </p:nvSpPr>
        <p:spPr>
          <a:xfrm>
            <a:off x="5200650" y="3973101"/>
            <a:ext cx="1790700" cy="39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유상진</a:t>
            </a:r>
          </a:p>
        </p:txBody>
      </p:sp>
    </p:spTree>
    <p:extLst>
      <p:ext uri="{BB962C8B-B14F-4D97-AF65-F5344CB8AC3E}">
        <p14:creationId xmlns:p14="http://schemas.microsoft.com/office/powerpoint/2010/main" val="118008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6361B13-E62F-49B6-AA47-5B36DB215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4193" y="2572547"/>
            <a:ext cx="2009775" cy="1219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95000"/>
                  </a:prstClr>
                </a:solidFill>
              </a:rPr>
              <a:t>Django</a:t>
            </a: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 프로젝트 생성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3290986" y="5593127"/>
            <a:ext cx="561002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python –m </a:t>
            </a:r>
            <a:r>
              <a:rPr lang="en-US" altLang="ko-KR" b="1" dirty="0" err="1">
                <a:solidFill>
                  <a:prstClr val="white"/>
                </a:solidFill>
              </a:rPr>
              <a:t>venv</a:t>
            </a:r>
            <a:r>
              <a:rPr lang="en-US" altLang="ko-KR" b="1" dirty="0">
                <a:solidFill>
                  <a:prstClr val="white"/>
                </a:solidFill>
              </a:rPr>
              <a:t> “</a:t>
            </a:r>
            <a:r>
              <a:rPr lang="ko-KR" altLang="en-US" b="1" dirty="0">
                <a:solidFill>
                  <a:prstClr val="white"/>
                </a:solidFill>
              </a:rPr>
              <a:t>가상환경 이름</a:t>
            </a:r>
            <a:r>
              <a:rPr lang="en-US" altLang="ko-KR" b="1" dirty="0">
                <a:solidFill>
                  <a:prstClr val="white"/>
                </a:solidFill>
              </a:rPr>
              <a:t>“: </a:t>
            </a:r>
            <a:r>
              <a:rPr lang="ko-KR" altLang="en-US" b="1" dirty="0">
                <a:solidFill>
                  <a:prstClr val="white"/>
                </a:solidFill>
              </a:rPr>
              <a:t>가상 환경 생성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8B1D65-A1D1-43E7-8A4B-A95CB168253B}"/>
              </a:ext>
            </a:extLst>
          </p:cNvPr>
          <p:cNvSpPr/>
          <p:nvPr/>
        </p:nvSpPr>
        <p:spPr>
          <a:xfrm>
            <a:off x="9243782" y="2844220"/>
            <a:ext cx="1059006" cy="252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C5B9E5-D428-402A-9585-E59783DD48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637"/>
          <a:stretch/>
        </p:blipFill>
        <p:spPr>
          <a:xfrm>
            <a:off x="519951" y="2006555"/>
            <a:ext cx="7925921" cy="261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3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1831871" y="3429000"/>
            <a:ext cx="852825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prstClr val="white"/>
                </a:solidFill>
              </a:rPr>
              <a:t>venv</a:t>
            </a:r>
            <a:r>
              <a:rPr lang="en-US" altLang="ko-KR" b="1" dirty="0">
                <a:solidFill>
                  <a:prstClr val="white"/>
                </a:solidFill>
              </a:rPr>
              <a:t> </a:t>
            </a:r>
            <a:r>
              <a:rPr lang="ko-KR" altLang="en-US" b="1" dirty="0">
                <a:solidFill>
                  <a:prstClr val="white"/>
                </a:solidFill>
              </a:rPr>
              <a:t>폴더 내의 </a:t>
            </a:r>
            <a:r>
              <a:rPr lang="en-US" altLang="ko-KR" b="1" dirty="0">
                <a:solidFill>
                  <a:prstClr val="white"/>
                </a:solidFill>
              </a:rPr>
              <a:t>Scripts </a:t>
            </a:r>
            <a:r>
              <a:rPr lang="ko-KR" altLang="en-US" b="1" dirty="0">
                <a:solidFill>
                  <a:prstClr val="white"/>
                </a:solidFill>
              </a:rPr>
              <a:t>폴더로 들어가 </a:t>
            </a:r>
            <a:r>
              <a:rPr lang="en-US" altLang="ko-KR" b="1" dirty="0">
                <a:solidFill>
                  <a:prstClr val="white"/>
                </a:solidFill>
              </a:rPr>
              <a:t>activate </a:t>
            </a:r>
            <a:r>
              <a:rPr lang="ko-KR" altLang="en-US" b="1" dirty="0">
                <a:solidFill>
                  <a:prstClr val="white"/>
                </a:solidFill>
              </a:rPr>
              <a:t>명령어 입력 </a:t>
            </a:r>
            <a:r>
              <a:rPr lang="en-US" altLang="ko-KR" b="1" dirty="0">
                <a:solidFill>
                  <a:prstClr val="white"/>
                </a:solidFill>
              </a:rPr>
              <a:t>-&gt; </a:t>
            </a:r>
            <a:r>
              <a:rPr lang="ko-KR" altLang="en-US" b="1" dirty="0">
                <a:solidFill>
                  <a:prstClr val="white"/>
                </a:solidFill>
              </a:rPr>
              <a:t>가상환경 실행 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88EC7B-B13D-4E5D-8879-6E7949433CDB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95000"/>
                  </a:prstClr>
                </a:solidFill>
              </a:rPr>
              <a:t>Django</a:t>
            </a: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 프로젝트 생성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99F0AF-317F-4416-8190-5D934D46D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18" y="1567588"/>
            <a:ext cx="5730315" cy="1707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4B4428-A222-4191-89B5-CCFF6DA36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931" y="1781782"/>
            <a:ext cx="5046099" cy="127901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023B40-CF99-4900-8BDD-F8315BFF9221}"/>
              </a:ext>
            </a:extLst>
          </p:cNvPr>
          <p:cNvSpPr/>
          <p:nvPr/>
        </p:nvSpPr>
        <p:spPr>
          <a:xfrm>
            <a:off x="6424801" y="2130709"/>
            <a:ext cx="334297" cy="186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A4342A-299B-4DAE-BBA4-D35066DA8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459" y="4498276"/>
            <a:ext cx="6617075" cy="112942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46E2C0-5D28-4E08-ABC0-35236C53EC0A}"/>
              </a:ext>
            </a:extLst>
          </p:cNvPr>
          <p:cNvSpPr/>
          <p:nvPr/>
        </p:nvSpPr>
        <p:spPr>
          <a:xfrm>
            <a:off x="2722322" y="5671290"/>
            <a:ext cx="674735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가상환경 내에서 </a:t>
            </a:r>
            <a:r>
              <a:rPr lang="en-US" altLang="ko-KR" b="1" dirty="0">
                <a:solidFill>
                  <a:prstClr val="white"/>
                </a:solidFill>
              </a:rPr>
              <a:t>deactivate </a:t>
            </a:r>
            <a:r>
              <a:rPr lang="ko-KR" altLang="en-US" b="1" dirty="0">
                <a:solidFill>
                  <a:prstClr val="white"/>
                </a:solidFill>
              </a:rPr>
              <a:t>명령어 입력 </a:t>
            </a:r>
            <a:r>
              <a:rPr lang="en-US" altLang="ko-KR" b="1" dirty="0">
                <a:solidFill>
                  <a:prstClr val="white"/>
                </a:solidFill>
              </a:rPr>
              <a:t>-&gt; </a:t>
            </a:r>
            <a:r>
              <a:rPr lang="ko-KR" altLang="en-US" b="1" dirty="0">
                <a:solidFill>
                  <a:prstClr val="white"/>
                </a:solidFill>
              </a:rPr>
              <a:t>가상환경 비활성화 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49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95000"/>
                  </a:prstClr>
                </a:solidFill>
              </a:rPr>
              <a:t>Django</a:t>
            </a: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 프로젝트 생성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3046827" y="5702131"/>
            <a:ext cx="673791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pip install </a:t>
            </a:r>
            <a:r>
              <a:rPr lang="en-US" altLang="ko-KR" b="1" dirty="0" err="1">
                <a:solidFill>
                  <a:prstClr val="white"/>
                </a:solidFill>
              </a:rPr>
              <a:t>django</a:t>
            </a:r>
            <a:r>
              <a:rPr lang="en-US" altLang="ko-KR" b="1" dirty="0">
                <a:solidFill>
                  <a:prstClr val="white"/>
                </a:solidFill>
              </a:rPr>
              <a:t>: </a:t>
            </a:r>
            <a:r>
              <a:rPr lang="en-US" altLang="ko-KR" b="1" dirty="0" err="1">
                <a:solidFill>
                  <a:prstClr val="white"/>
                </a:solidFill>
              </a:rPr>
              <a:t>django</a:t>
            </a:r>
            <a:r>
              <a:rPr lang="en-US" altLang="ko-KR" b="1" dirty="0">
                <a:solidFill>
                  <a:prstClr val="white"/>
                </a:solidFill>
              </a:rPr>
              <a:t> </a:t>
            </a:r>
            <a:r>
              <a:rPr lang="ko-KR" altLang="en-US" b="1" dirty="0">
                <a:solidFill>
                  <a:prstClr val="white"/>
                </a:solidFill>
              </a:rPr>
              <a:t>설치</a:t>
            </a:r>
            <a:r>
              <a:rPr lang="en-US" altLang="ko-KR" b="1" dirty="0">
                <a:solidFill>
                  <a:prstClr val="white"/>
                </a:solidFill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</a:rPr>
              <a:t>venv</a:t>
            </a:r>
            <a:r>
              <a:rPr lang="en-US" altLang="ko-KR" b="1" dirty="0">
                <a:solidFill>
                  <a:prstClr val="white"/>
                </a:solidFill>
              </a:rPr>
              <a:t> </a:t>
            </a:r>
            <a:r>
              <a:rPr lang="ko-KR" altLang="en-US" b="1" dirty="0">
                <a:solidFill>
                  <a:prstClr val="white"/>
                </a:solidFill>
              </a:rPr>
              <a:t>폴더 내에서 확인 가능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58AB07D-1045-40D1-B5AB-BB10511AA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87" y="2480067"/>
            <a:ext cx="7158956" cy="16819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75D1464-3A6D-4261-BC88-A864A4C6B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3158" y="1252177"/>
            <a:ext cx="1579491" cy="412299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438B68D-C926-47D2-9D69-3A59A9DC9212}"/>
              </a:ext>
            </a:extLst>
          </p:cNvPr>
          <p:cNvSpPr/>
          <p:nvPr/>
        </p:nvSpPr>
        <p:spPr>
          <a:xfrm>
            <a:off x="9523399" y="2480066"/>
            <a:ext cx="1319249" cy="410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49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F57981-A49C-4323-B5C8-829D23DAF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725" y="1905146"/>
            <a:ext cx="2000250" cy="23907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95000"/>
                  </a:prstClr>
                </a:solidFill>
              </a:rPr>
              <a:t>Django</a:t>
            </a: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 프로젝트 생성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1962456" y="5282858"/>
            <a:ext cx="826708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prstClr val="white"/>
                </a:solidFill>
              </a:rPr>
              <a:t>django</a:t>
            </a:r>
            <a:r>
              <a:rPr lang="en-US" altLang="ko-KR" b="1" dirty="0">
                <a:solidFill>
                  <a:prstClr val="white"/>
                </a:solidFill>
              </a:rPr>
              <a:t>-admin </a:t>
            </a:r>
            <a:r>
              <a:rPr lang="en-US" altLang="ko-KR" b="1" dirty="0" err="1">
                <a:solidFill>
                  <a:prstClr val="white"/>
                </a:solidFill>
              </a:rPr>
              <a:t>startproject</a:t>
            </a:r>
            <a:r>
              <a:rPr lang="en-US" altLang="ko-KR" b="1" dirty="0">
                <a:solidFill>
                  <a:prstClr val="white"/>
                </a:solidFill>
              </a:rPr>
              <a:t> “</a:t>
            </a:r>
            <a:r>
              <a:rPr lang="ko-KR" altLang="en-US" b="1" dirty="0">
                <a:solidFill>
                  <a:prstClr val="white"/>
                </a:solidFill>
              </a:rPr>
              <a:t>프로젝트 이름</a:t>
            </a:r>
            <a:r>
              <a:rPr lang="en-US" altLang="ko-KR" b="1" dirty="0">
                <a:solidFill>
                  <a:prstClr val="white"/>
                </a:solidFill>
              </a:rPr>
              <a:t>” “</a:t>
            </a:r>
            <a:r>
              <a:rPr lang="ko-KR" altLang="en-US" b="1" dirty="0">
                <a:solidFill>
                  <a:prstClr val="white"/>
                </a:solidFill>
              </a:rPr>
              <a:t>프로젝트 위치</a:t>
            </a:r>
            <a:r>
              <a:rPr lang="en-US" altLang="ko-KR" b="1" dirty="0">
                <a:solidFill>
                  <a:prstClr val="white"/>
                </a:solidFill>
              </a:rPr>
              <a:t>”: </a:t>
            </a:r>
            <a:r>
              <a:rPr lang="ko-KR" altLang="en-US" b="1" dirty="0">
                <a:solidFill>
                  <a:prstClr val="white"/>
                </a:solidFill>
              </a:rPr>
              <a:t>프로젝트 생성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8B1D65-A1D1-43E7-8A4B-A95CB168253B}"/>
              </a:ext>
            </a:extLst>
          </p:cNvPr>
          <p:cNvSpPr/>
          <p:nvPr/>
        </p:nvSpPr>
        <p:spPr>
          <a:xfrm>
            <a:off x="9569606" y="2167233"/>
            <a:ext cx="1120876" cy="15731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BAE9D9-FB99-449A-97A4-A11A5AE12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26" y="2576683"/>
            <a:ext cx="8267085" cy="126081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3141855-B62A-4884-8592-66406608D927}"/>
              </a:ext>
            </a:extLst>
          </p:cNvPr>
          <p:cNvSpPr/>
          <p:nvPr/>
        </p:nvSpPr>
        <p:spPr>
          <a:xfrm>
            <a:off x="9569606" y="4024102"/>
            <a:ext cx="1120876" cy="271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77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692661B-0A89-453D-BEC1-FF5CC3C91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669" y="1410168"/>
            <a:ext cx="1971675" cy="31623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1929293" y="5198680"/>
            <a:ext cx="8333411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prstClr val="white"/>
                </a:solidFill>
              </a:rPr>
              <a:t>django</a:t>
            </a:r>
            <a:r>
              <a:rPr lang="en-US" altLang="ko-KR" b="1" dirty="0">
                <a:solidFill>
                  <a:prstClr val="white"/>
                </a:solidFill>
              </a:rPr>
              <a:t>-admin </a:t>
            </a:r>
            <a:r>
              <a:rPr lang="en-US" altLang="ko-KR" b="1" dirty="0" err="1">
                <a:solidFill>
                  <a:prstClr val="white"/>
                </a:solidFill>
              </a:rPr>
              <a:t>startapp</a:t>
            </a:r>
            <a:r>
              <a:rPr lang="en-US" altLang="ko-KR" b="1" dirty="0">
                <a:solidFill>
                  <a:prstClr val="white"/>
                </a:solidFill>
              </a:rPr>
              <a:t> user </a:t>
            </a:r>
            <a:r>
              <a:rPr lang="ko-KR" altLang="en-US" b="1" dirty="0">
                <a:solidFill>
                  <a:prstClr val="white"/>
                </a:solidFill>
              </a:rPr>
              <a:t>명령어 입력을 통해 </a:t>
            </a:r>
            <a:r>
              <a:rPr lang="en-US" altLang="ko-KR" b="1" dirty="0">
                <a:solidFill>
                  <a:prstClr val="white"/>
                </a:solidFill>
              </a:rPr>
              <a:t>user </a:t>
            </a:r>
            <a:r>
              <a:rPr lang="ko-KR" altLang="en-US" b="1" dirty="0">
                <a:solidFill>
                  <a:prstClr val="white"/>
                </a:solidFill>
              </a:rPr>
              <a:t>어플리케이션 생성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(user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-&gt;</a:t>
            </a:r>
            <a:r>
              <a:rPr lang="ko-KR" altLang="en-US" b="1" dirty="0">
                <a:solidFill>
                  <a:prstClr val="white"/>
                </a:solidFill>
              </a:rPr>
              <a:t> 사용자 관리 어플리케이션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8B1D65-A1D1-43E7-8A4B-A95CB168253B}"/>
              </a:ext>
            </a:extLst>
          </p:cNvPr>
          <p:cNvSpPr/>
          <p:nvPr/>
        </p:nvSpPr>
        <p:spPr>
          <a:xfrm>
            <a:off x="8744927" y="1947647"/>
            <a:ext cx="1333137" cy="21130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0CF88A-B18B-4143-8FF9-071BF3F388ED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95000"/>
                  </a:prstClr>
                </a:solidFill>
              </a:rPr>
              <a:t>User </a:t>
            </a: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어플리케이션 생성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3081F96-D09D-435E-A2DB-4580D17D9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904" y="2260849"/>
            <a:ext cx="6259691" cy="163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5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3693098" y="5061106"/>
            <a:ext cx="480580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setting.py </a:t>
            </a:r>
            <a:r>
              <a:rPr lang="ko-KR" altLang="en-US" b="1" dirty="0">
                <a:solidFill>
                  <a:prstClr val="white"/>
                </a:solidFill>
              </a:rPr>
              <a:t>파일의 </a:t>
            </a:r>
            <a:r>
              <a:rPr lang="en-US" altLang="ko-KR" b="1" dirty="0">
                <a:solidFill>
                  <a:prstClr val="white"/>
                </a:solidFill>
              </a:rPr>
              <a:t>INSTALLED_APPS</a:t>
            </a:r>
            <a:r>
              <a:rPr lang="ko-KR" altLang="en-US" b="1" dirty="0">
                <a:solidFill>
                  <a:prstClr val="white"/>
                </a:solidFill>
              </a:rPr>
              <a:t>에 등록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40CA37B-8A6A-406E-B1D6-7B8F2C98A4B0}"/>
              </a:ext>
            </a:extLst>
          </p:cNvPr>
          <p:cNvGrpSpPr/>
          <p:nvPr/>
        </p:nvGrpSpPr>
        <p:grpSpPr>
          <a:xfrm>
            <a:off x="3467100" y="2372274"/>
            <a:ext cx="5257800" cy="2295525"/>
            <a:chOff x="546918" y="1712530"/>
            <a:chExt cx="5257800" cy="229552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CD035E0E-2DF2-49D4-9A06-B99E4462F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918" y="1712530"/>
              <a:ext cx="5257800" cy="229552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08B1D65-A1D1-43E7-8A4B-A95CB168253B}"/>
                </a:ext>
              </a:extLst>
            </p:cNvPr>
            <p:cNvSpPr/>
            <p:nvPr/>
          </p:nvSpPr>
          <p:spPr>
            <a:xfrm>
              <a:off x="1695197" y="3335956"/>
              <a:ext cx="792363" cy="2429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7E04490-1DB0-4E8D-9FEF-9063874C441D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95000"/>
                  </a:prstClr>
                </a:solidFill>
              </a:rPr>
              <a:t>User </a:t>
            </a: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어플리케이션 생성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82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7334535" y="2646698"/>
            <a:ext cx="4060762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prstClr val="white"/>
                </a:solidFill>
              </a:rPr>
              <a:t>유저 이름</a:t>
            </a:r>
            <a:r>
              <a:rPr lang="en-US" altLang="ko-KR" b="1" dirty="0">
                <a:solidFill>
                  <a:prstClr val="white"/>
                </a:solidFill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</a:rPr>
              <a:t>CharField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prstClr val="white"/>
                </a:solidFill>
              </a:rPr>
              <a:t>유저 이메일</a:t>
            </a:r>
            <a:r>
              <a:rPr lang="en-US" altLang="ko-KR" b="1" dirty="0">
                <a:solidFill>
                  <a:prstClr val="white"/>
                </a:solidFill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</a:rPr>
              <a:t>EmailField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prstClr val="white"/>
                </a:solidFill>
              </a:rPr>
              <a:t>유저 비밀번호</a:t>
            </a:r>
            <a:r>
              <a:rPr lang="en-US" altLang="ko-KR" b="1" dirty="0">
                <a:solidFill>
                  <a:prstClr val="white"/>
                </a:solidFill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</a:rPr>
              <a:t>CharField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prstClr val="white"/>
                </a:solidFill>
              </a:rPr>
              <a:t>유저 등록 날짜</a:t>
            </a:r>
            <a:r>
              <a:rPr lang="en-US" altLang="ko-KR" b="1" dirty="0">
                <a:solidFill>
                  <a:prstClr val="white"/>
                </a:solidFill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</a:rPr>
              <a:t>DateTimeField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C21D67-0899-4797-9552-2FEF8FE42BE4}"/>
              </a:ext>
            </a:extLst>
          </p:cNvPr>
          <p:cNvSpPr/>
          <p:nvPr/>
        </p:nvSpPr>
        <p:spPr>
          <a:xfrm>
            <a:off x="808408" y="5413430"/>
            <a:ext cx="104172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‘python manage.py </a:t>
            </a:r>
            <a:r>
              <a:rPr lang="en-US" altLang="ko-KR" b="1" dirty="0" err="1">
                <a:solidFill>
                  <a:prstClr val="white"/>
                </a:solidFill>
              </a:rPr>
              <a:t>makemigrations</a:t>
            </a:r>
            <a:r>
              <a:rPr lang="en-US" altLang="ko-KR" b="1" dirty="0">
                <a:solidFill>
                  <a:prstClr val="white"/>
                </a:solidFill>
              </a:rPr>
              <a:t>’ -&gt; ‘python manage.py migrate’ </a:t>
            </a:r>
            <a:r>
              <a:rPr lang="ko-KR" altLang="en-US" b="1" dirty="0">
                <a:solidFill>
                  <a:prstClr val="white"/>
                </a:solidFill>
              </a:rPr>
              <a:t>명령어를 통해</a:t>
            </a:r>
            <a:r>
              <a:rPr lang="en-US" altLang="ko-KR" b="1" dirty="0">
                <a:solidFill>
                  <a:prstClr val="white"/>
                </a:solidFill>
              </a:rPr>
              <a:t> DB</a:t>
            </a:r>
            <a:r>
              <a:rPr lang="ko-KR" altLang="en-US" b="1" dirty="0">
                <a:solidFill>
                  <a:prstClr val="white"/>
                </a:solidFill>
              </a:rPr>
              <a:t>에 적용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5F019-D77F-47FF-877B-5470C1238F04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95000"/>
                  </a:prstClr>
                </a:solidFill>
              </a:rPr>
              <a:t>User Model </a:t>
            </a: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생성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507E7E0-8654-4152-AECA-0B2E3004C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08" y="1977542"/>
            <a:ext cx="6170382" cy="290291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D0F0474-C6C4-4920-8A0A-3B629D510D4D}"/>
              </a:ext>
            </a:extLst>
          </p:cNvPr>
          <p:cNvSpPr/>
          <p:nvPr/>
        </p:nvSpPr>
        <p:spPr>
          <a:xfrm>
            <a:off x="3144104" y="4880457"/>
            <a:ext cx="149899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user/models.py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706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174212-8317-40B8-A825-1604CF747128}"/>
              </a:ext>
            </a:extLst>
          </p:cNvPr>
          <p:cNvSpPr/>
          <p:nvPr/>
        </p:nvSpPr>
        <p:spPr>
          <a:xfrm>
            <a:off x="3279448" y="5394657"/>
            <a:ext cx="563310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admin </a:t>
            </a:r>
            <a:r>
              <a:rPr lang="ko-KR" altLang="en-US" b="1" dirty="0">
                <a:solidFill>
                  <a:prstClr val="white"/>
                </a:solidFill>
              </a:rPr>
              <a:t>페이지에서 다루기 위해 </a:t>
            </a:r>
            <a:r>
              <a:rPr lang="en-US" altLang="ko-KR" b="1" dirty="0">
                <a:solidFill>
                  <a:prstClr val="white"/>
                </a:solidFill>
              </a:rPr>
              <a:t>admin.py</a:t>
            </a:r>
            <a:r>
              <a:rPr lang="ko-KR" altLang="en-US" b="1" dirty="0">
                <a:solidFill>
                  <a:prstClr val="white"/>
                </a:solidFill>
              </a:rPr>
              <a:t> 파일 작성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29310-E0FD-4429-A49F-453B81AA2FF1}"/>
              </a:ext>
            </a:extLst>
          </p:cNvPr>
          <p:cNvSpPr txBox="1"/>
          <p:nvPr/>
        </p:nvSpPr>
        <p:spPr>
          <a:xfrm>
            <a:off x="3199227" y="5312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95000"/>
                  </a:prstClr>
                </a:solidFill>
              </a:rPr>
              <a:t>User Model </a:t>
            </a: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생성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2F5485-76D1-486D-A92B-6DD54737A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86" y="1966605"/>
            <a:ext cx="4924425" cy="22955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2A0629-9126-48F3-95CA-E16FD54327DD}"/>
              </a:ext>
            </a:extLst>
          </p:cNvPr>
          <p:cNvSpPr/>
          <p:nvPr/>
        </p:nvSpPr>
        <p:spPr>
          <a:xfrm>
            <a:off x="5346503" y="4267566"/>
            <a:ext cx="149899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user/admin.py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36652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171</Words>
  <Application>Microsoft Office PowerPoint</Application>
  <PresentationFormat>와이드스크린</PresentationFormat>
  <Paragraphs>26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Sangjin You</cp:lastModifiedBy>
  <cp:revision>47</cp:revision>
  <dcterms:created xsi:type="dcterms:W3CDTF">2020-11-04T02:52:48Z</dcterms:created>
  <dcterms:modified xsi:type="dcterms:W3CDTF">2021-01-11T01:33:26Z</dcterms:modified>
</cp:coreProperties>
</file>