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68" r:id="rId4"/>
    <p:sldId id="269" r:id="rId5"/>
    <p:sldId id="289" r:id="rId6"/>
    <p:sldId id="294" r:id="rId7"/>
    <p:sldId id="295" r:id="rId8"/>
    <p:sldId id="296" r:id="rId9"/>
    <p:sldId id="297" r:id="rId10"/>
    <p:sldId id="29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2021-01-18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1423940" y="2633626"/>
            <a:ext cx="934412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>
                    <a:lumMod val="95000"/>
                  </a:prstClr>
                </a:solidFill>
              </a:rPr>
              <a:t>ISTeam</a:t>
            </a: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 Python Full Stack Study</a:t>
            </a:r>
            <a:endParaRPr lang="en-US" altLang="ko-KR" sz="1100" kern="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3973101"/>
            <a:ext cx="1790700" cy="39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유상진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145773" y="5051358"/>
            <a:ext cx="790045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8. </a:t>
            </a:r>
            <a:r>
              <a:rPr lang="ko-KR" altLang="en-US" b="1" dirty="0">
                <a:solidFill>
                  <a:prstClr val="white"/>
                </a:solidFill>
              </a:rPr>
              <a:t>사용자가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항목을 채워 전송하면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127.0.0.1:8000/board/detail/&lt;</a:t>
            </a:r>
            <a:r>
              <a:rPr lang="en-US" altLang="ko-KR" b="1" dirty="0" err="1">
                <a:solidFill>
                  <a:prstClr val="white"/>
                </a:solidFill>
              </a:rPr>
              <a:t>int:pk</a:t>
            </a:r>
            <a:r>
              <a:rPr lang="en-US" altLang="ko-KR" b="1" dirty="0">
                <a:solidFill>
                  <a:prstClr val="white"/>
                </a:solidFill>
              </a:rPr>
              <a:t>&gt;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 </a:t>
            </a:r>
            <a:r>
              <a:rPr lang="en-US" altLang="ko-KR" b="1" dirty="0">
                <a:solidFill>
                  <a:prstClr val="white"/>
                </a:solidFill>
              </a:rPr>
              <a:t>POST </a:t>
            </a:r>
            <a:r>
              <a:rPr lang="ko-KR" altLang="en-US" b="1" dirty="0">
                <a:solidFill>
                  <a:prstClr val="white"/>
                </a:solidFill>
              </a:rPr>
              <a:t>메소드로 접속 요청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다시 </a:t>
            </a:r>
            <a:r>
              <a:rPr lang="en-US" altLang="ko-KR" b="1" dirty="0">
                <a:solidFill>
                  <a:prstClr val="white"/>
                </a:solidFill>
              </a:rPr>
              <a:t>View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 err="1">
                <a:solidFill>
                  <a:prstClr val="white"/>
                </a:solidFill>
              </a:rPr>
              <a:t>board_detail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(urls.py)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71" y="1392080"/>
            <a:ext cx="6342458" cy="314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3918424" y="2989006"/>
            <a:ext cx="3313766" cy="516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87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7BBACB-7214-4AF5-999D-81F687EB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90" y="1200215"/>
            <a:ext cx="6304217" cy="39050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067886" y="5105233"/>
            <a:ext cx="805622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9. </a:t>
            </a:r>
            <a:r>
              <a:rPr lang="ko-KR" altLang="en-US" b="1" dirty="0">
                <a:solidFill>
                  <a:prstClr val="white"/>
                </a:solidFill>
              </a:rPr>
              <a:t>마찬가지로 </a:t>
            </a:r>
            <a:r>
              <a:rPr lang="en-US" altLang="ko-KR" b="1" dirty="0">
                <a:solidFill>
                  <a:prstClr val="white"/>
                </a:solidFill>
              </a:rPr>
              <a:t>pk </a:t>
            </a:r>
            <a:r>
              <a:rPr lang="ko-KR" altLang="en-US" b="1" dirty="0">
                <a:solidFill>
                  <a:prstClr val="white"/>
                </a:solidFill>
              </a:rPr>
              <a:t>값을 통해 게시물과 댓글 리스트를 가져온 후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로그인이 되어있는지 확인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안 되어있을 경우 로그인 페이지로 </a:t>
            </a:r>
            <a:r>
              <a:rPr lang="ko-KR" altLang="en-US" b="1" dirty="0" err="1">
                <a:solidFill>
                  <a:prstClr val="white"/>
                </a:solidFill>
              </a:rPr>
              <a:t>리다이렉트</a:t>
            </a:r>
            <a:r>
              <a:rPr lang="en-US" altLang="ko-KR" b="1" dirty="0">
                <a:solidFill>
                  <a:prstClr val="white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유효성 검사를 진행해 문제가 없다면 댓글을 </a:t>
            </a:r>
            <a:r>
              <a:rPr lang="en-US" altLang="ko-KR" b="1" dirty="0" err="1">
                <a:solidFill>
                  <a:prstClr val="white"/>
                </a:solidFill>
              </a:rPr>
              <a:t>db</a:t>
            </a:r>
            <a:r>
              <a:rPr lang="ko-KR" altLang="en-US" b="1" dirty="0">
                <a:solidFill>
                  <a:prstClr val="white"/>
                </a:solidFill>
              </a:rPr>
              <a:t>에 저장하고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게시물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댓글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댓글 폼을 </a:t>
            </a:r>
            <a:r>
              <a:rPr lang="en-US" altLang="ko-KR" b="1" dirty="0">
                <a:solidFill>
                  <a:prstClr val="white"/>
                </a:solidFill>
              </a:rPr>
              <a:t>board_detail.html </a:t>
            </a:r>
            <a:r>
              <a:rPr lang="ko-KR" altLang="en-US" b="1" dirty="0">
                <a:solidFill>
                  <a:prstClr val="white"/>
                </a:solidFill>
              </a:rPr>
              <a:t>에 전달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3529780" y="2223243"/>
            <a:ext cx="2625214" cy="232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813321-0BF1-46E9-9635-220C8E1BE13C}"/>
              </a:ext>
            </a:extLst>
          </p:cNvPr>
          <p:cNvSpPr/>
          <p:nvPr/>
        </p:nvSpPr>
        <p:spPr>
          <a:xfrm>
            <a:off x="3529780" y="1338796"/>
            <a:ext cx="2625214" cy="884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24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모델 작성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7011551" y="1580994"/>
            <a:ext cx="426724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댓글 내용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TextField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댓글 작성자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ForeignKey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댓글이 작성된 게시판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ForeignKey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C21D67-0899-4797-9552-2FEF8FE42BE4}"/>
              </a:ext>
            </a:extLst>
          </p:cNvPr>
          <p:cNvSpPr/>
          <p:nvPr/>
        </p:nvSpPr>
        <p:spPr>
          <a:xfrm>
            <a:off x="887355" y="3349074"/>
            <a:ext cx="104172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‘python manage.py </a:t>
            </a:r>
            <a:r>
              <a:rPr lang="en-US" altLang="ko-KR" b="1" dirty="0" err="1">
                <a:solidFill>
                  <a:prstClr val="white"/>
                </a:solidFill>
              </a:rPr>
              <a:t>makemigrations</a:t>
            </a:r>
            <a:r>
              <a:rPr lang="en-US" altLang="ko-KR" b="1" dirty="0">
                <a:solidFill>
                  <a:prstClr val="white"/>
                </a:solidFill>
              </a:rPr>
              <a:t>’ -&gt; ‘python manage.py migrate’ </a:t>
            </a:r>
            <a:r>
              <a:rPr lang="ko-KR" altLang="en-US" b="1" dirty="0">
                <a:solidFill>
                  <a:prstClr val="white"/>
                </a:solidFill>
              </a:rPr>
              <a:t>명령어를 통해</a:t>
            </a:r>
            <a:r>
              <a:rPr lang="en-US" altLang="ko-KR" b="1" dirty="0">
                <a:solidFill>
                  <a:prstClr val="white"/>
                </a:solidFill>
              </a:rPr>
              <a:t> DB</a:t>
            </a:r>
            <a:r>
              <a:rPr lang="ko-KR" altLang="en-US" b="1" dirty="0">
                <a:solidFill>
                  <a:prstClr val="white"/>
                </a:solidFill>
              </a:rPr>
              <a:t>에 적용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AFFF01-9454-4506-AFA3-6C0EA0C7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8" y="1459784"/>
            <a:ext cx="6098344" cy="1702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7783EC-0807-4A7F-8DB1-01EB799B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72" y="4182027"/>
            <a:ext cx="4994480" cy="24323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B01318-4823-4D55-A3C7-B588138DE6E2}"/>
              </a:ext>
            </a:extLst>
          </p:cNvPr>
          <p:cNvSpPr/>
          <p:nvPr/>
        </p:nvSpPr>
        <p:spPr>
          <a:xfrm>
            <a:off x="6749527" y="5049860"/>
            <a:ext cx="377068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admin.py </a:t>
            </a:r>
            <a:r>
              <a:rPr lang="ko-KR" altLang="en-US" b="1" dirty="0">
                <a:solidFill>
                  <a:prstClr val="white"/>
                </a:solidFill>
              </a:rPr>
              <a:t>파일에도 추가로 작성</a:t>
            </a:r>
          </a:p>
        </p:txBody>
      </p:sp>
    </p:spTree>
    <p:extLst>
      <p:ext uri="{BB962C8B-B14F-4D97-AF65-F5344CB8AC3E}">
        <p14:creationId xmlns:p14="http://schemas.microsoft.com/office/powerpoint/2010/main" val="378970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11" y="1961774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107269" y="5609363"/>
            <a:ext cx="797746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클라이언트에서 </a:t>
            </a:r>
            <a:r>
              <a:rPr lang="en-US" altLang="ko-KR" b="1" dirty="0">
                <a:solidFill>
                  <a:prstClr val="white"/>
                </a:solidFill>
              </a:rPr>
              <a:t>127.0.0.1:8000/board/detail/&lt;</a:t>
            </a:r>
            <a:r>
              <a:rPr lang="en-US" altLang="ko-KR" b="1" dirty="0" err="1">
                <a:solidFill>
                  <a:prstClr val="white"/>
                </a:solidFill>
              </a:rPr>
              <a:t>int:pk</a:t>
            </a:r>
            <a:r>
              <a:rPr lang="en-US" altLang="ko-KR" b="1" dirty="0">
                <a:solidFill>
                  <a:prstClr val="white"/>
                </a:solidFill>
              </a:rPr>
              <a:t>&gt;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접속 요청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</a:t>
            </a:r>
            <a:r>
              <a:rPr lang="ko-KR" altLang="en-US" b="1" dirty="0">
                <a:solidFill>
                  <a:prstClr val="white"/>
                </a:solidFill>
              </a:rPr>
              <a:t>사용자 최초 접속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특별한 설정이 없으므로 </a:t>
            </a:r>
            <a:r>
              <a:rPr lang="en-US" altLang="ko-KR" b="1" dirty="0">
                <a:solidFill>
                  <a:prstClr val="white"/>
                </a:solidFill>
              </a:rPr>
              <a:t>GET</a:t>
            </a:r>
            <a:r>
              <a:rPr lang="ko-KR" altLang="en-US" b="1" dirty="0">
                <a:solidFill>
                  <a:prstClr val="white"/>
                </a:solidFill>
              </a:rPr>
              <a:t> 메소드로 전송됨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3898304" y="3571275"/>
            <a:ext cx="3380763" cy="528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9099FD-CD6B-4E5F-BA74-779CD2FD9B03}"/>
              </a:ext>
            </a:extLst>
          </p:cNvPr>
          <p:cNvSpPr/>
          <p:nvPr/>
        </p:nvSpPr>
        <p:spPr>
          <a:xfrm>
            <a:off x="4339191" y="1183102"/>
            <a:ext cx="35136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white"/>
                </a:solidFill>
              </a:rPr>
              <a:t>board_detail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뷰와 템플릿 수정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203D41-B940-4413-93C0-3F443FE8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776" y="3098282"/>
            <a:ext cx="3769065" cy="15209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17" y="1446341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556051" y="5371187"/>
            <a:ext cx="907989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127.0.0.1:8000/board/detail/&lt;</a:t>
            </a:r>
            <a:r>
              <a:rPr lang="en-US" altLang="ko-KR" b="1" dirty="0" err="1">
                <a:solidFill>
                  <a:prstClr val="white"/>
                </a:solidFill>
              </a:rPr>
              <a:t>int:pk</a:t>
            </a:r>
            <a:r>
              <a:rPr lang="en-US" altLang="ko-KR" b="1" dirty="0">
                <a:solidFill>
                  <a:prstClr val="white"/>
                </a:solidFill>
              </a:rPr>
              <a:t>&gt;</a:t>
            </a:r>
            <a:r>
              <a:rPr lang="ko-KR" altLang="en-US" b="1" dirty="0">
                <a:solidFill>
                  <a:prstClr val="white"/>
                </a:solidFill>
              </a:rPr>
              <a:t>에 접속했을 때에 해당하는 </a:t>
            </a:r>
            <a:r>
              <a:rPr lang="en-US" altLang="ko-KR" b="1" dirty="0">
                <a:solidFill>
                  <a:prstClr val="white"/>
                </a:solidFill>
              </a:rPr>
              <a:t>View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(urls.py</a:t>
            </a:r>
            <a:r>
              <a:rPr lang="ko-KR" altLang="en-US" b="1" dirty="0">
                <a:solidFill>
                  <a:prstClr val="white"/>
                </a:solidFill>
              </a:rPr>
              <a:t>에서 설정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이 경우 </a:t>
            </a:r>
            <a:r>
              <a:rPr lang="en-US" altLang="ko-KR" b="1" dirty="0" err="1">
                <a:solidFill>
                  <a:prstClr val="white"/>
                </a:solidFill>
              </a:rPr>
              <a:t>board_detail</a:t>
            </a:r>
            <a:r>
              <a:rPr lang="ko-KR" altLang="en-US" b="1" dirty="0">
                <a:solidFill>
                  <a:prstClr val="white"/>
                </a:solidFill>
              </a:rPr>
              <a:t> 함수 실행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5472579" y="2547250"/>
            <a:ext cx="2121615" cy="215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8926308" y="3935216"/>
            <a:ext cx="2901898" cy="15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5F5C86-4143-4E23-9AA9-CB9977C6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59" y="1266689"/>
            <a:ext cx="6709078" cy="41558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013248" y="5609363"/>
            <a:ext cx="816550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3. </a:t>
            </a:r>
            <a:r>
              <a:rPr lang="en-US" altLang="ko-KR" b="1" dirty="0" err="1">
                <a:solidFill>
                  <a:prstClr val="white"/>
                </a:solidFill>
              </a:rPr>
              <a:t>url</a:t>
            </a:r>
            <a:r>
              <a:rPr lang="ko-KR" altLang="en-US" b="1" dirty="0">
                <a:solidFill>
                  <a:prstClr val="white"/>
                </a:solidFill>
              </a:rPr>
              <a:t>로부터 받은 </a:t>
            </a:r>
            <a:r>
              <a:rPr lang="en-US" altLang="ko-KR" b="1" dirty="0">
                <a:solidFill>
                  <a:prstClr val="white"/>
                </a:solidFill>
              </a:rPr>
              <a:t>pk</a:t>
            </a:r>
            <a:r>
              <a:rPr lang="ko-KR" altLang="en-US" b="1" dirty="0">
                <a:solidFill>
                  <a:prstClr val="white"/>
                </a:solidFill>
              </a:rPr>
              <a:t>를 이용해 </a:t>
            </a:r>
            <a:r>
              <a:rPr lang="en-US" altLang="ko-KR" b="1" dirty="0">
                <a:solidFill>
                  <a:prstClr val="white"/>
                </a:solidFill>
              </a:rPr>
              <a:t>DB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pk </a:t>
            </a:r>
            <a:r>
              <a:rPr lang="ko-KR" altLang="en-US" b="1" dirty="0">
                <a:solidFill>
                  <a:prstClr val="white"/>
                </a:solidFill>
              </a:rPr>
              <a:t>값의 아이디를 가진 데이터를 검색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없을 경우 오류 출력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53F60-117E-4A58-9843-4EE204F82627}"/>
              </a:ext>
            </a:extLst>
          </p:cNvPr>
          <p:cNvSpPr/>
          <p:nvPr/>
        </p:nvSpPr>
        <p:spPr>
          <a:xfrm>
            <a:off x="3388138" y="1435510"/>
            <a:ext cx="2707861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8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D32253-0989-4A4B-865F-BEE8D89A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59" y="1266689"/>
            <a:ext cx="6709078" cy="41558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627701" y="5696790"/>
            <a:ext cx="707424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4. pk</a:t>
            </a:r>
            <a:r>
              <a:rPr lang="ko-KR" altLang="en-US" b="1" dirty="0">
                <a:solidFill>
                  <a:prstClr val="white"/>
                </a:solidFill>
              </a:rPr>
              <a:t>로 검색한 게시판과 연결된 댓글들을 검색해 리스트로 가져옴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53F60-117E-4A58-9843-4EE204F82627}"/>
              </a:ext>
            </a:extLst>
          </p:cNvPr>
          <p:cNvSpPr/>
          <p:nvPr/>
        </p:nvSpPr>
        <p:spPr>
          <a:xfrm>
            <a:off x="3358642" y="2074608"/>
            <a:ext cx="2737357" cy="265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76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ADD30-AED0-4708-8722-5899C1D5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1540251"/>
            <a:ext cx="6098344" cy="37774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476545" y="5530704"/>
            <a:ext cx="723890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5. GET </a:t>
            </a:r>
            <a:r>
              <a:rPr lang="ko-KR" altLang="en-US" b="1" dirty="0">
                <a:solidFill>
                  <a:prstClr val="white"/>
                </a:solidFill>
              </a:rPr>
              <a:t>메소드 이므로 입력 항목 생성을 위해 </a:t>
            </a:r>
            <a:r>
              <a:rPr lang="en-US" altLang="ko-KR" b="1" dirty="0" err="1">
                <a:solidFill>
                  <a:prstClr val="white"/>
                </a:solidFill>
              </a:rPr>
              <a:t>CommentForm</a:t>
            </a:r>
            <a:r>
              <a:rPr lang="ko-KR" altLang="en-US" b="1" dirty="0">
                <a:solidFill>
                  <a:prstClr val="white"/>
                </a:solidFill>
              </a:rPr>
              <a:t>을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앞서 검색한 </a:t>
            </a:r>
            <a:r>
              <a:rPr lang="en-US" altLang="ko-KR" b="1" dirty="0">
                <a:solidFill>
                  <a:prstClr val="white"/>
                </a:solidFill>
              </a:rPr>
              <a:t>board, comments</a:t>
            </a:r>
            <a:r>
              <a:rPr lang="ko-KR" altLang="en-US" b="1" dirty="0">
                <a:solidFill>
                  <a:prstClr val="white"/>
                </a:solidFill>
              </a:rPr>
              <a:t>와 함께 </a:t>
            </a:r>
            <a:r>
              <a:rPr lang="en-US" altLang="ko-KR" b="1" dirty="0">
                <a:solidFill>
                  <a:prstClr val="white"/>
                </a:solidFill>
              </a:rPr>
              <a:t>board_detail.html</a:t>
            </a:r>
            <a:r>
              <a:rPr lang="ko-KR" altLang="en-US" b="1" dirty="0">
                <a:solidFill>
                  <a:prstClr val="white"/>
                </a:solidFill>
              </a:rPr>
              <a:t>에 전달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53F60-117E-4A58-9843-4EE204F82627}"/>
              </a:ext>
            </a:extLst>
          </p:cNvPr>
          <p:cNvSpPr/>
          <p:nvPr/>
        </p:nvSpPr>
        <p:spPr>
          <a:xfrm>
            <a:off x="895723" y="4739148"/>
            <a:ext cx="5497587" cy="574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3AA32F-68D0-4473-B4DE-BE6FAB615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93" y="2568516"/>
            <a:ext cx="5132440" cy="17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0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0815C3-6C02-42C1-A5F7-658709FD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4" y="1191852"/>
            <a:ext cx="6565430" cy="4474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3480027" y="6024861"/>
            <a:ext cx="5231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6. </a:t>
            </a:r>
            <a:r>
              <a:rPr lang="ko-KR" altLang="en-US" b="1" dirty="0">
                <a:solidFill>
                  <a:prstClr val="white"/>
                </a:solidFill>
              </a:rPr>
              <a:t>전달받은 정보를 </a:t>
            </a:r>
            <a:r>
              <a:rPr lang="en-US" altLang="ko-KR" b="1" dirty="0">
                <a:solidFill>
                  <a:prstClr val="white"/>
                </a:solidFill>
              </a:rPr>
              <a:t>board_detail.html</a:t>
            </a:r>
            <a:r>
              <a:rPr lang="ko-KR" altLang="en-US" b="1" dirty="0">
                <a:solidFill>
                  <a:prstClr val="white"/>
                </a:solidFill>
              </a:rPr>
              <a:t> 에서 출력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53F60-117E-4A58-9843-4EE204F82627}"/>
              </a:ext>
            </a:extLst>
          </p:cNvPr>
          <p:cNvSpPr/>
          <p:nvPr/>
        </p:nvSpPr>
        <p:spPr>
          <a:xfrm>
            <a:off x="663430" y="1307692"/>
            <a:ext cx="6278144" cy="1130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869E01-332E-4D76-A97F-DE19319343A7}"/>
              </a:ext>
            </a:extLst>
          </p:cNvPr>
          <p:cNvSpPr/>
          <p:nvPr/>
        </p:nvSpPr>
        <p:spPr>
          <a:xfrm>
            <a:off x="663430" y="2438400"/>
            <a:ext cx="6278144" cy="1328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2FF57D-90AC-484B-8BE3-C8C77B7C49E4}"/>
              </a:ext>
            </a:extLst>
          </p:cNvPr>
          <p:cNvSpPr/>
          <p:nvPr/>
        </p:nvSpPr>
        <p:spPr>
          <a:xfrm>
            <a:off x="663429" y="3767328"/>
            <a:ext cx="6278145" cy="1782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726ABE-BCF9-4545-A084-E121E2064D5A}"/>
              </a:ext>
            </a:extLst>
          </p:cNvPr>
          <p:cNvSpPr/>
          <p:nvPr/>
        </p:nvSpPr>
        <p:spPr>
          <a:xfrm>
            <a:off x="7325031" y="4431672"/>
            <a:ext cx="312665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댓글 입력란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CommentForm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7D4EC5-24F0-4732-96A5-1B1183CFEFA5}"/>
              </a:ext>
            </a:extLst>
          </p:cNvPr>
          <p:cNvSpPr/>
          <p:nvPr/>
        </p:nvSpPr>
        <p:spPr>
          <a:xfrm>
            <a:off x="7325031" y="2875718"/>
            <a:ext cx="449082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댓글 리스트를 </a:t>
            </a:r>
            <a:r>
              <a:rPr lang="en-US" altLang="ko-KR" b="1" dirty="0">
                <a:solidFill>
                  <a:prstClr val="white"/>
                </a:solidFill>
              </a:rPr>
              <a:t>for</a:t>
            </a:r>
            <a:r>
              <a:rPr lang="ko-KR" altLang="en-US" b="1" dirty="0">
                <a:solidFill>
                  <a:prstClr val="white"/>
                </a:solidFill>
              </a:rPr>
              <a:t>문으로 출력</a:t>
            </a:r>
            <a:r>
              <a:rPr lang="en-US" altLang="ko-KR" b="1" dirty="0">
                <a:solidFill>
                  <a:prstClr val="white"/>
                </a:solidFill>
              </a:rPr>
              <a:t>(comments)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35617B-37EC-4095-8668-26FDD83A141D}"/>
              </a:ext>
            </a:extLst>
          </p:cNvPr>
          <p:cNvSpPr/>
          <p:nvPr/>
        </p:nvSpPr>
        <p:spPr>
          <a:xfrm>
            <a:off x="7325031" y="1646521"/>
            <a:ext cx="21925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게시물 정보</a:t>
            </a:r>
            <a:r>
              <a:rPr lang="en-US" altLang="ko-KR" b="1" dirty="0">
                <a:solidFill>
                  <a:prstClr val="white"/>
                </a:solidFill>
              </a:rPr>
              <a:t>(board)</a:t>
            </a:r>
          </a:p>
        </p:txBody>
      </p:sp>
    </p:spTree>
    <p:extLst>
      <p:ext uri="{BB962C8B-B14F-4D97-AF65-F5344CB8AC3E}">
        <p14:creationId xmlns:p14="http://schemas.microsoft.com/office/powerpoint/2010/main" val="325308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댓글 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289195" y="5357699"/>
            <a:ext cx="1017141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7. </a:t>
            </a:r>
            <a:r>
              <a:rPr lang="ko-KR" altLang="en-US" b="1" dirty="0">
                <a:solidFill>
                  <a:prstClr val="white"/>
                </a:solidFill>
              </a:rPr>
              <a:t>위 과정을 통해 만들어진 웹페이지를 클라이언트에게 전송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(</a:t>
            </a:r>
            <a:r>
              <a:rPr lang="ko-KR" altLang="en-US" b="1" dirty="0">
                <a:solidFill>
                  <a:prstClr val="white"/>
                </a:solidFill>
              </a:rPr>
              <a:t>클라이언트의 요청</a:t>
            </a:r>
            <a:r>
              <a:rPr lang="en-US" altLang="ko-KR" b="1" dirty="0">
                <a:solidFill>
                  <a:prstClr val="white"/>
                </a:solidFill>
              </a:rPr>
              <a:t>(127.0.0.1:8000/board/detail/&lt;</a:t>
            </a:r>
            <a:r>
              <a:rPr lang="en-US" altLang="ko-KR" b="1" dirty="0" err="1">
                <a:solidFill>
                  <a:prstClr val="white"/>
                </a:solidFill>
              </a:rPr>
              <a:t>int:pk</a:t>
            </a:r>
            <a:r>
              <a:rPr lang="en-US" altLang="ko-KR" b="1" dirty="0">
                <a:solidFill>
                  <a:prstClr val="white"/>
                </a:solidFill>
              </a:rPr>
              <a:t>&gt; GET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에 대한 서버의 응답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87" y="2023236"/>
            <a:ext cx="4734733" cy="23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7749607" y="2824264"/>
            <a:ext cx="2433203" cy="371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C88449-97FE-46D7-A743-84BDB78E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7" y="1560834"/>
            <a:ext cx="6096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922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353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Sangjin You</cp:lastModifiedBy>
  <cp:revision>33</cp:revision>
  <dcterms:created xsi:type="dcterms:W3CDTF">2020-11-04T02:52:48Z</dcterms:created>
  <dcterms:modified xsi:type="dcterms:W3CDTF">2021-01-18T04:28:56Z</dcterms:modified>
</cp:coreProperties>
</file>