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71" r:id="rId6"/>
    <p:sldId id="269" r:id="rId7"/>
    <p:sldId id="270" r:id="rId8"/>
    <p:sldId id="272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 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 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 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 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 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 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 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 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 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 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 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 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1423940" y="2633626"/>
            <a:ext cx="934412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 err="1">
                <a:solidFill>
                  <a:prstClr val="white">
                    <a:lumMod val="95000"/>
                  </a:prstClr>
                </a:solidFill>
              </a:rPr>
              <a:t>ISTeam</a:t>
            </a:r>
            <a:r>
              <a:rPr lang="en-US" altLang="ko-KR" sz="4400" b="1" i="1" kern="0" dirty="0">
                <a:solidFill>
                  <a:prstClr val="white">
                    <a:lumMod val="95000"/>
                  </a:prstClr>
                </a:solidFill>
              </a:rPr>
              <a:t> Python Full Stack Study</a:t>
            </a:r>
            <a:endParaRPr lang="en-US" altLang="ko-KR" sz="1100" kern="0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45801-616E-4655-BE79-829F429EBC33}"/>
              </a:ext>
            </a:extLst>
          </p:cNvPr>
          <p:cNvSpPr/>
          <p:nvPr/>
        </p:nvSpPr>
        <p:spPr>
          <a:xfrm>
            <a:off x="5200650" y="3973101"/>
            <a:ext cx="1790700" cy="39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유상진</a:t>
            </a:r>
          </a:p>
        </p:txBody>
      </p:sp>
    </p:spTree>
    <p:extLst>
      <p:ext uri="{BB962C8B-B14F-4D97-AF65-F5344CB8AC3E}">
        <p14:creationId xmlns:p14="http://schemas.microsoft.com/office/powerpoint/2010/main" val="118008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807078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Django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란</a:t>
            </a: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?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88F76B-07A6-4003-869B-7D3E5E65743D}"/>
              </a:ext>
            </a:extLst>
          </p:cNvPr>
          <p:cNvSpPr/>
          <p:nvPr/>
        </p:nvSpPr>
        <p:spPr>
          <a:xfrm>
            <a:off x="1326221" y="3777791"/>
            <a:ext cx="9539558" cy="474204"/>
          </a:xfrm>
          <a:prstGeom prst="rect">
            <a:avLst/>
          </a:prstGeom>
          <a:noFill/>
          <a:ln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파이썬 기반 무료 오픈소스 웹 애플리케이션 프레임워크</a:t>
            </a:r>
            <a:r>
              <a:rPr lang="en-US" altLang="ko-KR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(web application framework)</a:t>
            </a:r>
            <a:endParaRPr lang="ko-KR" altLang="en-US" b="1" dirty="0">
              <a:gradFill flip="none" rotWithShape="1">
                <a:gsLst>
                  <a:gs pos="37000">
                    <a:srgbClr val="0DD398"/>
                  </a:gs>
                  <a:gs pos="87000">
                    <a:srgbClr val="13D8E9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0107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64758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프레임워크란</a:t>
            </a: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?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E3756-15D6-4822-9504-8B9CD3AB5DF6}"/>
              </a:ext>
            </a:extLst>
          </p:cNvPr>
          <p:cNvSpPr/>
          <p:nvPr/>
        </p:nvSpPr>
        <p:spPr>
          <a:xfrm>
            <a:off x="1624444" y="2207439"/>
            <a:ext cx="934835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자주 사용되는 코드를 체계화하여 쉽게 사용할 수 있도록 하는 코드 집합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EE5D36-0E91-4862-B1BC-1EF57EFE7937}"/>
              </a:ext>
            </a:extLst>
          </p:cNvPr>
          <p:cNvSpPr/>
          <p:nvPr/>
        </p:nvSpPr>
        <p:spPr>
          <a:xfrm>
            <a:off x="1624445" y="3242057"/>
            <a:ext cx="934835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라이브러리보다 규모가 크고 프로젝트의 기반이 됨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4EE6F-933F-401B-8D0F-A33CADFB5DA4}"/>
              </a:ext>
            </a:extLst>
          </p:cNvPr>
          <p:cNvSpPr/>
          <p:nvPr/>
        </p:nvSpPr>
        <p:spPr>
          <a:xfrm>
            <a:off x="1624444" y="4276675"/>
            <a:ext cx="934835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프레임워크 </a:t>
            </a:r>
            <a:r>
              <a:rPr lang="en-US" altLang="ko-KR" b="1" dirty="0">
                <a:solidFill>
                  <a:prstClr val="white"/>
                </a:solidFill>
              </a:rPr>
              <a:t>-&gt; </a:t>
            </a:r>
            <a:r>
              <a:rPr lang="ko-KR" altLang="en-US" b="1" dirty="0">
                <a:solidFill>
                  <a:prstClr val="white"/>
                </a:solidFill>
              </a:rPr>
              <a:t>골조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라이브러리 </a:t>
            </a:r>
            <a:r>
              <a:rPr lang="en-US" altLang="ko-KR" b="1" dirty="0">
                <a:solidFill>
                  <a:prstClr val="white"/>
                </a:solidFill>
              </a:rPr>
              <a:t>-&gt; </a:t>
            </a:r>
            <a:r>
              <a:rPr lang="ko-KR" altLang="en-US" b="1" dirty="0">
                <a:solidFill>
                  <a:prstClr val="white"/>
                </a:solidFill>
              </a:rPr>
              <a:t>그 외의 자재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3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서버와 클라이언트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26" name="Picture 2" descr="서버와 클라이언트 - 프로그래밍 입문">
            <a:extLst>
              <a:ext uri="{FF2B5EF4-FFF2-40B4-BE49-F238E27FC236}">
                <a16:creationId xmlns:a16="http://schemas.microsoft.com/office/drawing/2014/main" id="{D7122100-C12C-4B0E-9890-E98BE1EB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97" y="1455781"/>
            <a:ext cx="7433804" cy="368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494526" y="5569916"/>
            <a:ext cx="720294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prstClr val="white"/>
                </a:solidFill>
              </a:rPr>
              <a:t>uri</a:t>
            </a:r>
            <a:r>
              <a:rPr lang="ko-KR" altLang="en-US" b="1" dirty="0">
                <a:solidFill>
                  <a:prstClr val="white"/>
                </a:solidFill>
              </a:rPr>
              <a:t>를 통해 자원의 위치를 찾음 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프로토콜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자원 이름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위치로 구분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URI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02EA89-6DF9-4E73-BB21-F46182CB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41" y="1406423"/>
            <a:ext cx="7654517" cy="34449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D971-98D7-48D1-B647-DA187F828771}"/>
              </a:ext>
            </a:extLst>
          </p:cNvPr>
          <p:cNvSpPr/>
          <p:nvPr/>
        </p:nvSpPr>
        <p:spPr>
          <a:xfrm>
            <a:off x="3572759" y="1715678"/>
            <a:ext cx="329938" cy="1696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264787-7CD2-49E3-9742-9629A88DD55B}"/>
              </a:ext>
            </a:extLst>
          </p:cNvPr>
          <p:cNvSpPr/>
          <p:nvPr/>
        </p:nvSpPr>
        <p:spPr>
          <a:xfrm>
            <a:off x="3968685" y="1715678"/>
            <a:ext cx="808103" cy="1696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481476-6ED0-4FB7-A7F0-8C2AB5D4EDE6}"/>
              </a:ext>
            </a:extLst>
          </p:cNvPr>
          <p:cNvSpPr/>
          <p:nvPr/>
        </p:nvSpPr>
        <p:spPr>
          <a:xfrm>
            <a:off x="4817097" y="1715678"/>
            <a:ext cx="484745" cy="1696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CE204D-2B04-461A-BF7E-67B300730710}"/>
              </a:ext>
            </a:extLst>
          </p:cNvPr>
          <p:cNvSpPr/>
          <p:nvPr/>
        </p:nvSpPr>
        <p:spPr>
          <a:xfrm>
            <a:off x="6746107" y="5208136"/>
            <a:ext cx="313448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http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:</a:t>
            </a:r>
            <a:r>
              <a:rPr lang="ko-KR" altLang="en-US" b="1" dirty="0">
                <a:solidFill>
                  <a:prstClr val="white"/>
                </a:solidFill>
              </a:rPr>
              <a:t> 프로토콜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comic.naver.com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: </a:t>
            </a:r>
            <a:r>
              <a:rPr lang="ko-KR" altLang="en-US" b="1" dirty="0">
                <a:solidFill>
                  <a:prstClr val="white"/>
                </a:solidFill>
              </a:rPr>
              <a:t>위치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prstClr val="white"/>
                </a:solidFill>
              </a:rPr>
              <a:t>index.nhn</a:t>
            </a:r>
            <a:r>
              <a:rPr lang="en-US" altLang="ko-KR" b="1" dirty="0">
                <a:solidFill>
                  <a:prstClr val="white"/>
                </a:solidFill>
              </a:rPr>
              <a:t> : </a:t>
            </a:r>
            <a:r>
              <a:rPr lang="ko-KR" altLang="en-US" b="1" dirty="0">
                <a:solidFill>
                  <a:prstClr val="white"/>
                </a:solidFill>
              </a:rPr>
              <a:t>자원 이름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A4D653-DC5E-4F3F-9CD0-E1278464504D}"/>
              </a:ext>
            </a:extLst>
          </p:cNvPr>
          <p:cNvSpPr/>
          <p:nvPr/>
        </p:nvSpPr>
        <p:spPr>
          <a:xfrm>
            <a:off x="2388142" y="5623634"/>
            <a:ext cx="47772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https://comic.naver.com/index.nhn  -&gt;</a:t>
            </a:r>
          </a:p>
        </p:txBody>
      </p:sp>
    </p:spTree>
    <p:extLst>
      <p:ext uri="{BB962C8B-B14F-4D97-AF65-F5344CB8AC3E}">
        <p14:creationId xmlns:p14="http://schemas.microsoft.com/office/powerpoint/2010/main" val="91328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539358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>
                    <a:lumMod val="95000"/>
                  </a:prstClr>
                </a:solidFill>
              </a:rPr>
              <a:t>HTTP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B7B9C43-A167-45D7-93DC-6B754DFEC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556" y="1737371"/>
            <a:ext cx="5074887" cy="338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62624A6-0AE8-4560-A758-6F7DDA0C323A}"/>
              </a:ext>
            </a:extLst>
          </p:cNvPr>
          <p:cNvSpPr/>
          <p:nvPr/>
        </p:nvSpPr>
        <p:spPr>
          <a:xfrm>
            <a:off x="2494526" y="5567098"/>
            <a:ext cx="720294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W3(www) </a:t>
            </a:r>
            <a:r>
              <a:rPr lang="ko-KR" altLang="en-US" b="1" dirty="0">
                <a:solidFill>
                  <a:prstClr val="white"/>
                </a:solidFill>
              </a:rPr>
              <a:t>상에서 정보를 주고 받을 수 있는 프로토콜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2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8" y="709040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HTTP Method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A49E63-9B19-42F7-9815-F9E53400DCAC}"/>
              </a:ext>
            </a:extLst>
          </p:cNvPr>
          <p:cNvSpPr/>
          <p:nvPr/>
        </p:nvSpPr>
        <p:spPr>
          <a:xfrm>
            <a:off x="677104" y="2171950"/>
            <a:ext cx="299469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GET (Select)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7D840-D4E3-4DA6-AF47-3DD373DA9ADD}"/>
              </a:ext>
            </a:extLst>
          </p:cNvPr>
          <p:cNvSpPr/>
          <p:nvPr/>
        </p:nvSpPr>
        <p:spPr>
          <a:xfrm>
            <a:off x="677104" y="3072311"/>
            <a:ext cx="299469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POST (Insert)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9CE3ED-5257-407B-9BBE-6B97970E4D32}"/>
              </a:ext>
            </a:extLst>
          </p:cNvPr>
          <p:cNvSpPr/>
          <p:nvPr/>
        </p:nvSpPr>
        <p:spPr>
          <a:xfrm>
            <a:off x="677104" y="3972672"/>
            <a:ext cx="299469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PUT (Update)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EB4F19-9DC5-4E5F-9161-3AE9A4C6A19A}"/>
              </a:ext>
            </a:extLst>
          </p:cNvPr>
          <p:cNvSpPr/>
          <p:nvPr/>
        </p:nvSpPr>
        <p:spPr>
          <a:xfrm>
            <a:off x="677104" y="4873033"/>
            <a:ext cx="299469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DELETE (delete)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3" name="Picture 2" descr="서버와 클라이언트 - 프로그래밍 입문">
            <a:extLst>
              <a:ext uri="{FF2B5EF4-FFF2-40B4-BE49-F238E27FC236}">
                <a16:creationId xmlns:a16="http://schemas.microsoft.com/office/drawing/2014/main" id="{54CA64F5-5245-4367-8469-9F7A1BB7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46" y="1912499"/>
            <a:ext cx="7433804" cy="368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7E74790-C433-444F-9EF0-C8C1B16B0051}"/>
              </a:ext>
            </a:extLst>
          </p:cNvPr>
          <p:cNvSpPr/>
          <p:nvPr/>
        </p:nvSpPr>
        <p:spPr>
          <a:xfrm>
            <a:off x="7126664" y="4027239"/>
            <a:ext cx="490194" cy="3451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0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8" y="709040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HTTP Response Code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" name="Picture 2" descr="서버와 클라이언트 - 프로그래밍 입문">
            <a:extLst>
              <a:ext uri="{FF2B5EF4-FFF2-40B4-BE49-F238E27FC236}">
                <a16:creationId xmlns:a16="http://schemas.microsoft.com/office/drawing/2014/main" id="{6BE23F8C-B152-4E10-AAD4-DDA73A649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46" y="1912499"/>
            <a:ext cx="7433804" cy="368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DE176B-892D-402E-9052-0C2B24380C0D}"/>
              </a:ext>
            </a:extLst>
          </p:cNvPr>
          <p:cNvSpPr/>
          <p:nvPr/>
        </p:nvSpPr>
        <p:spPr>
          <a:xfrm>
            <a:off x="7117238" y="3181006"/>
            <a:ext cx="490194" cy="3451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4E96-52CF-4C1F-812A-3CA23A181175}"/>
              </a:ext>
            </a:extLst>
          </p:cNvPr>
          <p:cNvSpPr/>
          <p:nvPr/>
        </p:nvSpPr>
        <p:spPr>
          <a:xfrm>
            <a:off x="598950" y="2143669"/>
            <a:ext cx="299469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200 -&gt; OK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BB0143-5326-451A-B92A-FE9E00E1A4FD}"/>
              </a:ext>
            </a:extLst>
          </p:cNvPr>
          <p:cNvSpPr/>
          <p:nvPr/>
        </p:nvSpPr>
        <p:spPr>
          <a:xfrm>
            <a:off x="598950" y="3044030"/>
            <a:ext cx="299469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403 -&gt; Forbidden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430E95-F60B-4002-A411-434D50B7EB45}"/>
              </a:ext>
            </a:extLst>
          </p:cNvPr>
          <p:cNvSpPr/>
          <p:nvPr/>
        </p:nvSpPr>
        <p:spPr>
          <a:xfrm>
            <a:off x="598950" y="3944391"/>
            <a:ext cx="299469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404 -&gt; Not Found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54E9E-C880-48E7-B70D-C3F2580B8F63}"/>
              </a:ext>
            </a:extLst>
          </p:cNvPr>
          <p:cNvSpPr/>
          <p:nvPr/>
        </p:nvSpPr>
        <p:spPr>
          <a:xfrm>
            <a:off x="469359" y="4844752"/>
            <a:ext cx="325387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500 -&gt; Internal Server Error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0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796816" y="4226259"/>
            <a:ext cx="249682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데이터 출력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06175A8-3A3A-4FB0-AEA7-7C2F4A3EF5E1}"/>
              </a:ext>
            </a:extLst>
          </p:cNvPr>
          <p:cNvSpPr/>
          <p:nvPr/>
        </p:nvSpPr>
        <p:spPr>
          <a:xfrm rot="10800000" flipH="1" flipV="1">
            <a:off x="646463" y="1942087"/>
            <a:ext cx="1440000" cy="1440000"/>
          </a:xfrm>
          <a:prstGeom prst="ellipse">
            <a:avLst/>
          </a:prstGeom>
          <a:noFill/>
          <a:ln w="3810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Model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E4BFAAF4-DFE6-4A1E-B880-1A9BDD756F46}"/>
              </a:ext>
            </a:extLst>
          </p:cNvPr>
          <p:cNvSpPr/>
          <p:nvPr/>
        </p:nvSpPr>
        <p:spPr>
          <a:xfrm rot="6973611">
            <a:off x="564921" y="3162463"/>
            <a:ext cx="2952267" cy="2952267"/>
          </a:xfrm>
          <a:prstGeom prst="arc">
            <a:avLst>
              <a:gd name="adj1" fmla="val 9481878"/>
              <a:gd name="adj2" fmla="val 13971937"/>
            </a:avLst>
          </a:prstGeom>
          <a:ln w="3810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C5EEB5-60C3-4B7F-99C0-C02BA0C4A308}"/>
              </a:ext>
            </a:extLst>
          </p:cNvPr>
          <p:cNvSpPr/>
          <p:nvPr/>
        </p:nvSpPr>
        <p:spPr>
          <a:xfrm rot="10800000" flipH="1" flipV="1">
            <a:off x="6087225" y="1942087"/>
            <a:ext cx="1440000" cy="1440000"/>
          </a:xfrm>
          <a:prstGeom prst="ellipse">
            <a:avLst/>
          </a:prstGeom>
          <a:noFill/>
          <a:ln w="3810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Template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C315280-5600-44F5-9199-930756ED76E9}"/>
              </a:ext>
            </a:extLst>
          </p:cNvPr>
          <p:cNvSpPr/>
          <p:nvPr/>
        </p:nvSpPr>
        <p:spPr>
          <a:xfrm rot="10800000" flipH="1" flipV="1">
            <a:off x="3366843" y="4346118"/>
            <a:ext cx="1440000" cy="1440000"/>
          </a:xfrm>
          <a:prstGeom prst="ellipse">
            <a:avLst/>
          </a:prstGeom>
          <a:noFill/>
          <a:ln w="3810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View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072734A-D35F-4535-81A2-F3BBFCC98CF9}"/>
              </a:ext>
            </a:extLst>
          </p:cNvPr>
          <p:cNvSpPr/>
          <p:nvPr/>
        </p:nvSpPr>
        <p:spPr>
          <a:xfrm rot="17562792">
            <a:off x="1819074" y="1567705"/>
            <a:ext cx="2952267" cy="2952267"/>
          </a:xfrm>
          <a:prstGeom prst="arc">
            <a:avLst>
              <a:gd name="adj1" fmla="val 9481878"/>
              <a:gd name="adj2" fmla="val 13971937"/>
            </a:avLst>
          </a:prstGeom>
          <a:ln w="3810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187A5F48-201A-4419-B852-33CD2219D5AE}"/>
              </a:ext>
            </a:extLst>
          </p:cNvPr>
          <p:cNvSpPr/>
          <p:nvPr/>
        </p:nvSpPr>
        <p:spPr>
          <a:xfrm rot="1953217">
            <a:off x="4619866" y="3118345"/>
            <a:ext cx="2952267" cy="2952267"/>
          </a:xfrm>
          <a:prstGeom prst="arc">
            <a:avLst>
              <a:gd name="adj1" fmla="val 9481878"/>
              <a:gd name="adj2" fmla="val 13971937"/>
            </a:avLst>
          </a:prstGeom>
          <a:ln w="3810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EA591A03-BFCD-4291-A126-FD05BE0861D7}"/>
              </a:ext>
            </a:extLst>
          </p:cNvPr>
          <p:cNvSpPr/>
          <p:nvPr/>
        </p:nvSpPr>
        <p:spPr>
          <a:xfrm rot="12921524">
            <a:off x="3330709" y="1567705"/>
            <a:ext cx="2952267" cy="2952267"/>
          </a:xfrm>
          <a:prstGeom prst="arc">
            <a:avLst>
              <a:gd name="adj1" fmla="val 9481878"/>
              <a:gd name="adj2" fmla="val 13971937"/>
            </a:avLst>
          </a:prstGeom>
          <a:ln w="3810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36B339-5299-461B-831A-9CC0CCC8FB7F}"/>
              </a:ext>
            </a:extLst>
          </p:cNvPr>
          <p:cNvSpPr/>
          <p:nvPr/>
        </p:nvSpPr>
        <p:spPr>
          <a:xfrm>
            <a:off x="4721915" y="2805183"/>
            <a:ext cx="249682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데이터 입력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D32B75-EA0C-47BD-8530-B5426503F064}"/>
              </a:ext>
            </a:extLst>
          </p:cNvPr>
          <p:cNvSpPr/>
          <p:nvPr/>
        </p:nvSpPr>
        <p:spPr>
          <a:xfrm>
            <a:off x="1308004" y="4226259"/>
            <a:ext cx="249682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</a:rPr>
              <a:t>전체 데이터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ECED3B-2F2F-41DB-9F06-EAE9A1EB6F9B}"/>
              </a:ext>
            </a:extLst>
          </p:cNvPr>
          <p:cNvSpPr/>
          <p:nvPr/>
        </p:nvSpPr>
        <p:spPr>
          <a:xfrm>
            <a:off x="2562456" y="2805183"/>
            <a:ext cx="249682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데이터 수정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삭제 등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52109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MTV (Model, Template, View)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4" name="Picture 2" descr="서버와 클라이언트 - 프로그래밍 입문">
            <a:extLst>
              <a:ext uri="{FF2B5EF4-FFF2-40B4-BE49-F238E27FC236}">
                <a16:creationId xmlns:a16="http://schemas.microsoft.com/office/drawing/2014/main" id="{6FFA3CC7-15C7-4635-BEA3-DD6F2FA39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8" y="3601039"/>
            <a:ext cx="4025162" cy="199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58C84E-E988-4574-9C89-5DC6B70E9DF0}"/>
              </a:ext>
            </a:extLst>
          </p:cNvPr>
          <p:cNvSpPr/>
          <p:nvPr/>
        </p:nvSpPr>
        <p:spPr>
          <a:xfrm>
            <a:off x="10294834" y="4289585"/>
            <a:ext cx="1298216" cy="13053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9831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164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You Sangjin</cp:lastModifiedBy>
  <cp:revision>12</cp:revision>
  <dcterms:created xsi:type="dcterms:W3CDTF">2020-11-04T02:52:48Z</dcterms:created>
  <dcterms:modified xsi:type="dcterms:W3CDTF">2020-11-17T02:02:28Z</dcterms:modified>
</cp:coreProperties>
</file>