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4" r:id="rId3"/>
    <p:sldId id="257" r:id="rId4"/>
    <p:sldId id="287" r:id="rId5"/>
    <p:sldId id="288" r:id="rId6"/>
    <p:sldId id="258" r:id="rId7"/>
    <p:sldId id="259" r:id="rId8"/>
    <p:sldId id="260" r:id="rId9"/>
    <p:sldId id="261" r:id="rId10"/>
    <p:sldId id="285" r:id="rId11"/>
    <p:sldId id="286" r:id="rId12"/>
    <p:sldId id="262" r:id="rId13"/>
    <p:sldId id="263" r:id="rId14"/>
    <p:sldId id="264" r:id="rId15"/>
    <p:sldId id="283" r:id="rId16"/>
  </p:sldIdLst>
  <p:sldSz cx="9144000" cy="5149850"/>
  <p:notesSz cx="9144000" cy="5149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71864" autoAdjust="0"/>
  </p:normalViewPr>
  <p:slideViewPr>
    <p:cSldViewPr>
      <p:cViewPr varScale="1">
        <p:scale>
          <a:sx n="97" d="100"/>
          <a:sy n="97" d="100"/>
        </p:scale>
        <p:origin x="-59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713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91" y="2069033"/>
            <a:ext cx="9075216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988" y="1839151"/>
            <a:ext cx="7920990" cy="2296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504430" y="4835143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8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200" y="4555610"/>
            <a:ext cx="7996262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chemeClr val="bg1"/>
                </a:solidFill>
                <a:latin typeface="+mj-lt"/>
                <a:cs typeface="Arial"/>
              </a:rPr>
              <a:t>MWX – </a:t>
            </a:r>
            <a:r>
              <a:rPr sz="2000" b="1">
                <a:solidFill>
                  <a:schemeClr val="bg1"/>
                </a:solidFill>
                <a:latin typeface="+mj-lt"/>
                <a:cs typeface="Arial"/>
              </a:rPr>
              <a:t>Online </a:t>
            </a:r>
            <a:r>
              <a:rPr lang="en-IN" sz="2000" b="1" dirty="0" smtClean="0">
                <a:solidFill>
                  <a:schemeClr val="bg1"/>
                </a:solidFill>
                <a:latin typeface="+mj-lt"/>
                <a:cs typeface="Arial"/>
              </a:rPr>
              <a:t>Property Management</a:t>
            </a:r>
            <a:r>
              <a:rPr sz="2000" b="1" smtClean="0">
                <a:solidFill>
                  <a:schemeClr val="bg1"/>
                </a:solidFill>
                <a:latin typeface="+mj-lt"/>
                <a:cs typeface="Arial"/>
              </a:rPr>
              <a:t>  </a:t>
            </a:r>
            <a:r>
              <a:rPr sz="2000" b="1" dirty="0">
                <a:solidFill>
                  <a:schemeClr val="bg1"/>
                </a:solidFill>
                <a:latin typeface="+mj-lt"/>
                <a:cs typeface="Arial"/>
              </a:rPr>
              <a:t>– Screen Flow v1.1</a:t>
            </a:r>
            <a:endParaRPr sz="2000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7993" y="3972559"/>
            <a:ext cx="18491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1130935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7E7E7E"/>
                </a:solidFill>
                <a:latin typeface="Carlito"/>
                <a:cs typeface="Carlito"/>
              </a:rPr>
              <a:t>Version :</a:t>
            </a:r>
            <a:r>
              <a:rPr sz="1000" spc="-75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Carlito"/>
                <a:cs typeface="Carlito"/>
              </a:rPr>
              <a:t>1.5  </a:t>
            </a:r>
            <a:r>
              <a:rPr sz="1000" spc="-10" dirty="0">
                <a:solidFill>
                  <a:srgbClr val="7E7E7E"/>
                </a:solidFill>
                <a:latin typeface="Carlito"/>
                <a:cs typeface="Carlito"/>
              </a:rPr>
              <a:t>Last </a:t>
            </a:r>
            <a:r>
              <a:rPr sz="1000" spc="-5" dirty="0">
                <a:solidFill>
                  <a:srgbClr val="7E7E7E"/>
                </a:solidFill>
                <a:latin typeface="Carlito"/>
                <a:cs typeface="Carlito"/>
              </a:rPr>
              <a:t>Updated on : </a:t>
            </a:r>
            <a:r>
              <a:rPr sz="1000" spc="5" dirty="0">
                <a:solidFill>
                  <a:srgbClr val="7E7E7E"/>
                </a:solidFill>
                <a:latin typeface="Carlito"/>
                <a:cs typeface="Carlito"/>
              </a:rPr>
              <a:t>1</a:t>
            </a:r>
            <a:r>
              <a:rPr sz="975" spc="7" baseline="25641" dirty="0">
                <a:solidFill>
                  <a:srgbClr val="7E7E7E"/>
                </a:solidFill>
                <a:latin typeface="Carlito"/>
                <a:cs typeface="Carlito"/>
              </a:rPr>
              <a:t>st </a:t>
            </a:r>
            <a:r>
              <a:rPr sz="1000" spc="-5" dirty="0">
                <a:solidFill>
                  <a:srgbClr val="7E7E7E"/>
                </a:solidFill>
                <a:latin typeface="Carlito"/>
                <a:cs typeface="Carlito"/>
              </a:rPr>
              <a:t>January</a:t>
            </a:r>
            <a:r>
              <a:rPr sz="1000" spc="-105" dirty="0">
                <a:solidFill>
                  <a:srgbClr val="7E7E7E"/>
                </a:solidFill>
                <a:latin typeface="Carlito"/>
                <a:cs typeface="Carlito"/>
              </a:rPr>
              <a:t> </a:t>
            </a:r>
            <a:r>
              <a:rPr sz="1000" spc="-5" dirty="0">
                <a:solidFill>
                  <a:srgbClr val="7E7E7E"/>
                </a:solidFill>
                <a:latin typeface="Carlito"/>
                <a:cs typeface="Carlito"/>
              </a:rPr>
              <a:t>2018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4935" y="479704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84476" y="3468623"/>
            <a:ext cx="4962906" cy="787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93645" y="3551935"/>
            <a:ext cx="4515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45" dirty="0">
                <a:solidFill>
                  <a:srgbClr val="622422"/>
                </a:solidFill>
                <a:latin typeface="Arial"/>
                <a:cs typeface="Arial"/>
              </a:rPr>
              <a:t>Your </a:t>
            </a:r>
            <a:r>
              <a:rPr sz="2800" b="1" spc="-295" dirty="0">
                <a:solidFill>
                  <a:srgbClr val="622422"/>
                </a:solidFill>
                <a:latin typeface="Arial"/>
                <a:cs typeface="Arial"/>
              </a:rPr>
              <a:t>IT </a:t>
            </a:r>
            <a:r>
              <a:rPr sz="2800" b="1" spc="-215" dirty="0">
                <a:solidFill>
                  <a:srgbClr val="622422"/>
                </a:solidFill>
                <a:latin typeface="Arial"/>
                <a:cs typeface="Arial"/>
              </a:rPr>
              <a:t>Transformation</a:t>
            </a:r>
            <a:r>
              <a:rPr sz="2800" b="1" spc="-275" dirty="0">
                <a:solidFill>
                  <a:srgbClr val="622422"/>
                </a:solidFill>
                <a:latin typeface="Arial"/>
                <a:cs typeface="Arial"/>
              </a:rPr>
              <a:t> </a:t>
            </a:r>
            <a:r>
              <a:rPr sz="2800" b="1" spc="-204" dirty="0">
                <a:solidFill>
                  <a:srgbClr val="622422"/>
                </a:solidFill>
                <a:latin typeface="Arial"/>
                <a:cs typeface="Arial"/>
              </a:rPr>
              <a:t>Partner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4343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574660"/>
            <a:ext cx="6481786" cy="4143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bject 2"/>
          <p:cNvSpPr txBox="1"/>
          <p:nvPr/>
        </p:nvSpPr>
        <p:spPr>
          <a:xfrm>
            <a:off x="307340" y="78993"/>
            <a:ext cx="10499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40" dirty="0" smtClean="0">
                <a:solidFill>
                  <a:srgbClr val="FFFFFF"/>
                </a:solidFill>
                <a:latin typeface="Arial"/>
                <a:cs typeface="Arial"/>
              </a:rPr>
              <a:t>About 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57356" y="717537"/>
            <a:ext cx="42862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646099"/>
            <a:ext cx="642942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bject 2"/>
          <p:cNvSpPr txBox="1"/>
          <p:nvPr/>
        </p:nvSpPr>
        <p:spPr>
          <a:xfrm>
            <a:off x="307340" y="78993"/>
            <a:ext cx="10499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40" dirty="0" smtClean="0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71604" y="646099"/>
            <a:ext cx="42862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12</a:t>
            </a:fld>
            <a:endParaRPr dirty="0"/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0" y="2053539"/>
            <a:ext cx="9144000" cy="452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96300" algn="l"/>
              </a:tabLst>
            </a:pPr>
            <a:r>
              <a:rPr lang="en-US" u="none" spc="40" dirty="0" smtClean="0">
                <a:solidFill>
                  <a:schemeClr val="tx2">
                    <a:lumMod val="50000"/>
                  </a:schemeClr>
                </a:solidFill>
              </a:rPr>
              <a:t>BACKEND</a:t>
            </a:r>
            <a:r>
              <a:rPr u="none" spc="-175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u="none" spc="25" dirty="0" smtClean="0">
                <a:solidFill>
                  <a:schemeClr val="tx2">
                    <a:lumMod val="50000"/>
                  </a:schemeClr>
                </a:solidFill>
              </a:rPr>
              <a:t>MODULES</a:t>
            </a:r>
            <a:r>
              <a:rPr lang="en-US" spc="25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endParaRPr spc="25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46099"/>
            <a:ext cx="5653123" cy="414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ject 2"/>
          <p:cNvSpPr txBox="1"/>
          <p:nvPr/>
        </p:nvSpPr>
        <p:spPr>
          <a:xfrm>
            <a:off x="307340" y="78993"/>
            <a:ext cx="14071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40" dirty="0" smtClean="0">
                <a:solidFill>
                  <a:srgbClr val="FFFFFF"/>
                </a:solidFill>
                <a:latin typeface="Arial"/>
                <a:cs typeface="Arial"/>
              </a:rPr>
              <a:t>Real Estate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646099"/>
            <a:ext cx="657229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8993"/>
            <a:ext cx="1029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516635"/>
            <a:ext cx="9144000" cy="4255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27211" y="4835143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28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8993"/>
            <a:ext cx="53314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30" dirty="0" smtClean="0">
                <a:solidFill>
                  <a:srgbClr val="FFFFFF"/>
                </a:solidFill>
                <a:latin typeface="Arial"/>
                <a:cs typeface="Arial"/>
              </a:rPr>
              <a:t>Online Property </a:t>
            </a:r>
            <a:r>
              <a:rPr lang="en-US" sz="1800" spc="-30" dirty="0" smtClean="0">
                <a:solidFill>
                  <a:srgbClr val="FFFFFF"/>
                </a:solidFill>
                <a:latin typeface="Arial"/>
                <a:cs typeface="Arial"/>
              </a:rPr>
              <a:t>Management </a:t>
            </a:r>
            <a:r>
              <a:rPr lang="en-US" sz="1800" spc="-30" dirty="0" smtClean="0">
                <a:solidFill>
                  <a:srgbClr val="FFFFFF"/>
                </a:solidFill>
                <a:latin typeface="Arial"/>
                <a:cs typeface="Arial"/>
              </a:rPr>
              <a:t>System – Feature List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16635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9454" y="479704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053539"/>
            <a:ext cx="9144000" cy="4521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96300" algn="l"/>
              </a:tabLst>
            </a:pPr>
            <a:r>
              <a:rPr u="none" spc="40" dirty="0">
                <a:solidFill>
                  <a:schemeClr val="tx2">
                    <a:lumMod val="50000"/>
                  </a:schemeClr>
                </a:solidFill>
              </a:rPr>
              <a:t>FRONTEND</a:t>
            </a:r>
            <a:r>
              <a:rPr u="none" spc="-175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u="none" spc="25" dirty="0" smtClean="0">
                <a:solidFill>
                  <a:schemeClr val="tx2">
                    <a:lumMod val="50000"/>
                  </a:schemeClr>
                </a:solidFill>
              </a:rPr>
              <a:t>MODULES</a:t>
            </a:r>
            <a:r>
              <a:rPr lang="en-US" spc="25" dirty="0" smtClean="0">
                <a:solidFill>
                  <a:schemeClr val="tx2">
                    <a:lumMod val="50000"/>
                  </a:schemeClr>
                </a:solidFill>
              </a:rPr>
              <a:t>    </a:t>
            </a:r>
            <a:endParaRPr spc="25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307340" y="78993"/>
            <a:ext cx="23358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40" dirty="0" smtClean="0">
                <a:solidFill>
                  <a:srgbClr val="FFFFFF"/>
                </a:solidFill>
                <a:latin typeface="Arial"/>
                <a:cs typeface="Arial"/>
              </a:rPr>
              <a:t>Sign in 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646099"/>
            <a:ext cx="3162310" cy="414340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8993"/>
            <a:ext cx="23358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40" dirty="0" smtClean="0">
                <a:solidFill>
                  <a:srgbClr val="FFFFFF"/>
                </a:solidFill>
                <a:latin typeface="Arial"/>
                <a:cs typeface="Arial"/>
              </a:rPr>
              <a:t>Register</a:t>
            </a:r>
            <a:r>
              <a:rPr lang="en-IN" sz="1800" spc="-4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717537"/>
            <a:ext cx="3071834" cy="42372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40" y="78993"/>
            <a:ext cx="1151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14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8653" y="4799482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6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646099"/>
            <a:ext cx="7429552" cy="435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143108" y="931851"/>
            <a:ext cx="42862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340" y="78993"/>
            <a:ext cx="1908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0" dirty="0" smtClean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8653" y="4799482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7</a:t>
            </a:fld>
            <a:endParaRPr sz="1200">
              <a:latin typeface="Carlito"/>
              <a:cs typeface="Carlit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5984" y="860413"/>
            <a:ext cx="357190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142976" y="1003289"/>
            <a:ext cx="357190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717537"/>
            <a:ext cx="678661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2000232" y="788975"/>
            <a:ext cx="428628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8993"/>
            <a:ext cx="765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14" dirty="0" smtClean="0">
                <a:solidFill>
                  <a:srgbClr val="FFFFFF"/>
                </a:solidFill>
                <a:latin typeface="Arial"/>
                <a:cs typeface="Arial"/>
              </a:rPr>
              <a:t>Agents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8653" y="4799482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8</a:t>
            </a:fld>
            <a:endParaRPr sz="1200">
              <a:latin typeface="Carlito"/>
              <a:cs typeface="Carlito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574661"/>
            <a:ext cx="6105525" cy="4300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8993"/>
            <a:ext cx="10499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40" dirty="0" smtClean="0">
                <a:solidFill>
                  <a:srgbClr val="FFFFFF"/>
                </a:solidFill>
                <a:latin typeface="Arial"/>
                <a:cs typeface="Arial"/>
              </a:rPr>
              <a:t>Featured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574660"/>
            <a:ext cx="6500858" cy="421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Words>60</Words>
  <Application>Microsoft Office PowerPoint</Application>
  <PresentationFormat>Custom</PresentationFormat>
  <Paragraphs>27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FRONTEND MODULES   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BACKEND MODULES    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16</cp:revision>
  <dcterms:created xsi:type="dcterms:W3CDTF">2020-07-03T07:31:27Z</dcterms:created>
  <dcterms:modified xsi:type="dcterms:W3CDTF">2020-07-06T14:38:31Z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2020-07-03T00:00:00Z</vt:filetime>
  </property>
</Properties>
</file>