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4" r:id="rId3"/>
    <p:sldId id="257" r:id="rId4"/>
    <p:sldId id="258" r:id="rId5"/>
    <p:sldId id="260" r:id="rId6"/>
    <p:sldId id="285" r:id="rId7"/>
    <p:sldId id="287" r:id="rId8"/>
    <p:sldId id="289" r:id="rId9"/>
    <p:sldId id="291" r:id="rId10"/>
    <p:sldId id="293" r:id="rId11"/>
    <p:sldId id="294" r:id="rId12"/>
    <p:sldId id="262" r:id="rId13"/>
    <p:sldId id="263" r:id="rId14"/>
    <p:sldId id="264" r:id="rId15"/>
    <p:sldId id="265" r:id="rId16"/>
    <p:sldId id="266" r:id="rId17"/>
    <p:sldId id="267" r:id="rId18"/>
    <p:sldId id="283" r:id="rId19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713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91" y="2069033"/>
            <a:ext cx="907521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2988" y="1839151"/>
            <a:ext cx="7920990" cy="2296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504430" y="4835143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8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0" y="4555610"/>
            <a:ext cx="699613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solidFill>
                  <a:schemeClr val="bg1"/>
                </a:solidFill>
                <a:latin typeface="+mj-lt"/>
                <a:cs typeface="Arial"/>
              </a:rPr>
              <a:t>MWX – </a:t>
            </a:r>
            <a:r>
              <a:rPr sz="2400" b="1">
                <a:solidFill>
                  <a:schemeClr val="bg1"/>
                </a:solidFill>
                <a:latin typeface="+mj-lt"/>
                <a:cs typeface="Arial"/>
              </a:rPr>
              <a:t>Online </a:t>
            </a:r>
            <a:r>
              <a:rPr lang="en-IN" sz="2400" b="1" dirty="0" smtClean="0">
                <a:solidFill>
                  <a:schemeClr val="bg1"/>
                </a:solidFill>
                <a:latin typeface="+mj-lt"/>
                <a:cs typeface="Arial"/>
              </a:rPr>
              <a:t>Taxi Booking</a:t>
            </a:r>
            <a:r>
              <a:rPr sz="2400" b="1" smtClean="0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chemeClr val="bg1"/>
                </a:solidFill>
                <a:latin typeface="+mj-lt"/>
                <a:cs typeface="Arial"/>
              </a:rPr>
              <a:t>System – Screen Flow v1.1</a:t>
            </a:r>
            <a:endParaRPr sz="2400" dirty="0">
              <a:solidFill>
                <a:schemeClr val="bg1"/>
              </a:solidFill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7993" y="3972559"/>
            <a:ext cx="18491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113093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7E7E7E"/>
                </a:solidFill>
                <a:latin typeface="Carlito"/>
                <a:cs typeface="Carlito"/>
              </a:rPr>
              <a:t>Version :</a:t>
            </a:r>
            <a:r>
              <a:rPr sz="1000" spc="-75" dirty="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Carlito"/>
                <a:cs typeface="Carlito"/>
              </a:rPr>
              <a:t>1.5  </a:t>
            </a:r>
            <a:r>
              <a:rPr sz="1000" spc="-10" dirty="0">
                <a:solidFill>
                  <a:srgbClr val="7E7E7E"/>
                </a:solidFill>
                <a:latin typeface="Carlito"/>
                <a:cs typeface="Carlito"/>
              </a:rPr>
              <a:t>Last </a:t>
            </a:r>
            <a:r>
              <a:rPr sz="1000" spc="-5" dirty="0">
                <a:solidFill>
                  <a:srgbClr val="7E7E7E"/>
                </a:solidFill>
                <a:latin typeface="Carlito"/>
                <a:cs typeface="Carlito"/>
              </a:rPr>
              <a:t>Updated on : </a:t>
            </a:r>
            <a:r>
              <a:rPr sz="1000" spc="5" dirty="0">
                <a:solidFill>
                  <a:srgbClr val="7E7E7E"/>
                </a:solidFill>
                <a:latin typeface="Carlito"/>
                <a:cs typeface="Carlito"/>
              </a:rPr>
              <a:t>1</a:t>
            </a:r>
            <a:r>
              <a:rPr sz="975" spc="7" baseline="25641" dirty="0">
                <a:solidFill>
                  <a:srgbClr val="7E7E7E"/>
                </a:solidFill>
                <a:latin typeface="Carlito"/>
                <a:cs typeface="Carlito"/>
              </a:rPr>
              <a:t>st </a:t>
            </a:r>
            <a:r>
              <a:rPr sz="1000" spc="-5" dirty="0">
                <a:solidFill>
                  <a:srgbClr val="7E7E7E"/>
                </a:solidFill>
                <a:latin typeface="Carlito"/>
                <a:cs typeface="Carlito"/>
              </a:rPr>
              <a:t>January</a:t>
            </a:r>
            <a:r>
              <a:rPr sz="1000" spc="-105" dirty="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Carlito"/>
                <a:cs typeface="Carlito"/>
              </a:rPr>
              <a:t>2018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4935" y="4797043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4476" y="3468623"/>
            <a:ext cx="4962906" cy="787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93645" y="3551935"/>
            <a:ext cx="4515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solidFill>
                  <a:srgbClr val="622422"/>
                </a:solidFill>
                <a:latin typeface="Arial"/>
                <a:cs typeface="Arial"/>
              </a:rPr>
              <a:t>Your </a:t>
            </a:r>
            <a:r>
              <a:rPr sz="2800" b="1" spc="-295" dirty="0">
                <a:solidFill>
                  <a:srgbClr val="622422"/>
                </a:solidFill>
                <a:latin typeface="Arial"/>
                <a:cs typeface="Arial"/>
              </a:rPr>
              <a:t>IT </a:t>
            </a:r>
            <a:r>
              <a:rPr sz="2800" b="1" spc="-215" dirty="0">
                <a:solidFill>
                  <a:srgbClr val="622422"/>
                </a:solidFill>
                <a:latin typeface="Arial"/>
                <a:cs typeface="Arial"/>
              </a:rPr>
              <a:t>Transformation</a:t>
            </a:r>
            <a:r>
              <a:rPr sz="2800" b="1" spc="-275" dirty="0">
                <a:solidFill>
                  <a:srgbClr val="622422"/>
                </a:solidFill>
                <a:latin typeface="Arial"/>
                <a:cs typeface="Arial"/>
              </a:rPr>
              <a:t> </a:t>
            </a:r>
            <a:r>
              <a:rPr sz="2800" b="1" spc="-204" dirty="0">
                <a:solidFill>
                  <a:srgbClr val="622422"/>
                </a:solidFill>
                <a:latin typeface="Arial"/>
                <a:cs typeface="Arial"/>
              </a:rPr>
              <a:t>Partner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4343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44" y="78993"/>
            <a:ext cx="32861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14" dirty="0" smtClean="0">
                <a:solidFill>
                  <a:srgbClr val="FFFFFF"/>
                </a:solidFill>
                <a:latin typeface="Arial"/>
                <a:cs typeface="Arial"/>
              </a:rPr>
              <a:t>Additional Features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4661"/>
            <a:ext cx="234315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643174" y="860413"/>
            <a:ext cx="3786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Various profile options to further enhance user experience.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9" name="object 2"/>
          <p:cNvSpPr txBox="1"/>
          <p:nvPr/>
        </p:nvSpPr>
        <p:spPr>
          <a:xfrm>
            <a:off x="2714612" y="574661"/>
            <a:ext cx="32861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114" dirty="0" smtClean="0">
                <a:latin typeface="Arial"/>
                <a:cs typeface="Arial"/>
              </a:rPr>
              <a:t>Profile Side Bar</a:t>
            </a:r>
            <a:endParaRPr sz="1800" b="1">
              <a:latin typeface="Arial"/>
              <a:cs typeface="Arial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574661"/>
            <a:ext cx="237172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000364" y="3217867"/>
            <a:ext cx="32861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In-app wallet module integrated in the taxi Booking  App , for quick payments during bookings. Soft &amp; Hard limits are setup by the admin to prevent the customer from making cash bookings, if a certain credit amount is due to the app.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12" name="object 2"/>
          <p:cNvSpPr txBox="1"/>
          <p:nvPr/>
        </p:nvSpPr>
        <p:spPr>
          <a:xfrm>
            <a:off x="3071802" y="2860677"/>
            <a:ext cx="32861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114" dirty="0" smtClean="0">
                <a:latin typeface="Arial"/>
                <a:cs typeface="Arial"/>
              </a:rPr>
              <a:t>Wallet</a:t>
            </a:r>
            <a:endParaRPr sz="1800" b="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4661"/>
            <a:ext cx="2286016" cy="420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714612" y="931851"/>
            <a:ext cx="300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Increase </a:t>
            </a:r>
            <a:r>
              <a:rPr lang="en-IN" sz="1200" dirty="0" smtClean="0"/>
              <a:t>your customised taxi app </a:t>
            </a:r>
            <a:r>
              <a:rPr lang="en-IN" sz="1200" dirty="0" smtClean="0"/>
              <a:t>user base </a:t>
            </a:r>
            <a:r>
              <a:rPr lang="en-IN" sz="1200" dirty="0" smtClean="0"/>
              <a:t>by providing referral codes that can be shared with people.</a:t>
            </a:r>
            <a:endParaRPr lang="en-IN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574661"/>
            <a:ext cx="2314575" cy="4168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500430" y="3717933"/>
            <a:ext cx="2643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View all prior bookings &amp; payments done on the </a:t>
            </a:r>
            <a:r>
              <a:rPr lang="en-IN" sz="1200" dirty="0" smtClean="0"/>
              <a:t> Taxi </a:t>
            </a:r>
            <a:r>
              <a:rPr lang="en-IN" sz="1200" dirty="0" smtClean="0"/>
              <a:t>booking app.</a:t>
            </a:r>
            <a:endParaRPr lang="en-IN" sz="1200" dirty="0"/>
          </a:p>
        </p:txBody>
      </p:sp>
      <p:sp>
        <p:nvSpPr>
          <p:cNvPr id="10" name="object 2"/>
          <p:cNvSpPr txBox="1"/>
          <p:nvPr/>
        </p:nvSpPr>
        <p:spPr>
          <a:xfrm>
            <a:off x="2714612" y="574661"/>
            <a:ext cx="32861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114" dirty="0" smtClean="0">
                <a:latin typeface="Arial"/>
                <a:cs typeface="Arial"/>
              </a:rPr>
              <a:t> </a:t>
            </a:r>
            <a:r>
              <a:rPr lang="en-IN" b="1" spc="-114" dirty="0" smtClean="0">
                <a:latin typeface="Arial"/>
                <a:cs typeface="Arial"/>
              </a:rPr>
              <a:t>Referrals</a:t>
            </a:r>
            <a:endParaRPr sz="1800" b="1">
              <a:latin typeface="Arial"/>
              <a:cs typeface="Arial"/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3571868" y="3360743"/>
            <a:ext cx="32861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114" dirty="0" smtClean="0">
                <a:latin typeface="Arial"/>
                <a:cs typeface="Arial"/>
              </a:rPr>
              <a:t> </a:t>
            </a:r>
            <a:r>
              <a:rPr lang="en-IN" b="1" spc="-114" dirty="0" smtClean="0">
                <a:latin typeface="Arial"/>
                <a:cs typeface="Arial"/>
              </a:rPr>
              <a:t>Recent Transactions</a:t>
            </a:r>
            <a:endParaRPr sz="1800" b="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8" name="object 3"/>
          <p:cNvSpPr txBox="1">
            <a:spLocks noGrp="1"/>
          </p:cNvSpPr>
          <p:nvPr>
            <p:ph type="title"/>
          </p:nvPr>
        </p:nvSpPr>
        <p:spPr>
          <a:xfrm>
            <a:off x="0" y="2053539"/>
            <a:ext cx="9144000" cy="452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96300" algn="l"/>
              </a:tabLst>
            </a:pPr>
            <a:r>
              <a:rPr lang="en-US" u="none" spc="40" dirty="0" smtClean="0">
                <a:solidFill>
                  <a:schemeClr val="tx2">
                    <a:lumMod val="50000"/>
                  </a:schemeClr>
                </a:solidFill>
              </a:rPr>
              <a:t>WEBSITE</a:t>
            </a:r>
            <a:r>
              <a:rPr u="none" spc="-175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u="none" spc="25" dirty="0" smtClean="0">
                <a:solidFill>
                  <a:schemeClr val="tx2">
                    <a:lumMod val="50000"/>
                  </a:schemeClr>
                </a:solidFill>
              </a:rPr>
              <a:t>MODULES</a:t>
            </a:r>
            <a:r>
              <a:rPr lang="en-US" spc="25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endParaRPr spc="25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3588" y="808038"/>
            <a:ext cx="582456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928926" y="1074727"/>
            <a:ext cx="714380" cy="285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bject 2"/>
          <p:cNvSpPr txBox="1"/>
          <p:nvPr/>
        </p:nvSpPr>
        <p:spPr>
          <a:xfrm>
            <a:off x="142844" y="78993"/>
            <a:ext cx="32861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14" dirty="0" smtClean="0">
                <a:solidFill>
                  <a:srgbClr val="FFFFFF"/>
                </a:solidFill>
                <a:latin typeface="Arial"/>
                <a:cs typeface="Arial"/>
              </a:rPr>
              <a:t>Register  and  Login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003290"/>
            <a:ext cx="85725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000232" y="4432313"/>
            <a:ext cx="592935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The online taxi booking script makes registration simpler via usage of social accounts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571604" y="646099"/>
            <a:ext cx="6357982" cy="371477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717537"/>
            <a:ext cx="621510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1500166" y="4360875"/>
            <a:ext cx="664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On-demand taxi booking or schedule a taxi ride. Add driver preferences, promo codes, payment methods etc while booking online.</a:t>
            </a:r>
            <a:endParaRPr lang="en-IN" sz="1600" dirty="0"/>
          </a:p>
        </p:txBody>
      </p:sp>
      <p:sp>
        <p:nvSpPr>
          <p:cNvPr id="16" name="object 2"/>
          <p:cNvSpPr txBox="1"/>
          <p:nvPr/>
        </p:nvSpPr>
        <p:spPr>
          <a:xfrm>
            <a:off x="142844" y="78993"/>
            <a:ext cx="32861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114" dirty="0" smtClean="0">
                <a:solidFill>
                  <a:srgbClr val="FFFFFF"/>
                </a:solidFill>
                <a:latin typeface="Arial"/>
                <a:cs typeface="Arial"/>
              </a:rPr>
              <a:t>Book  a ride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8993"/>
            <a:ext cx="1314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85" dirty="0" smtClean="0">
                <a:solidFill>
                  <a:srgbClr val="FFFFFF"/>
                </a:solidFill>
                <a:latin typeface="Arial"/>
                <a:cs typeface="Arial"/>
              </a:rPr>
              <a:t>Live Tracking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717537"/>
            <a:ext cx="621510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571604" y="646099"/>
            <a:ext cx="6357982" cy="371477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643042" y="450375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 smtClean="0"/>
              <a:t>Real-time ride tracking with booking status updates.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27" y="78993"/>
            <a:ext cx="190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85" dirty="0" smtClean="0">
                <a:solidFill>
                  <a:srgbClr val="FFFFFF"/>
                </a:solidFill>
                <a:latin typeface="Arial"/>
                <a:cs typeface="Arial"/>
              </a:rPr>
              <a:t>Past  Trips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717537"/>
            <a:ext cx="621510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71604" y="646099"/>
            <a:ext cx="6357982" cy="371477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71604" y="4432313"/>
            <a:ext cx="6429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View details of all past trips booked on the taxi booking </a:t>
            </a:r>
            <a:r>
              <a:rPr lang="en-IN" sz="1600" dirty="0" smtClean="0"/>
              <a:t>software.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7340" y="78993"/>
            <a:ext cx="35502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85" dirty="0" smtClean="0">
                <a:solidFill>
                  <a:srgbClr val="FFFFFF"/>
                </a:solidFill>
                <a:latin typeface="Arial"/>
                <a:cs typeface="Arial"/>
              </a:rPr>
              <a:t>Payment  and Wallet Recharge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788975"/>
            <a:ext cx="607223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571604" y="646099"/>
            <a:ext cx="6357982" cy="371477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71604" y="4432313"/>
            <a:ext cx="6357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View all past payments </a:t>
            </a:r>
            <a:r>
              <a:rPr lang="en-IN" sz="1600" dirty="0" smtClean="0"/>
              <a:t>done </a:t>
            </a:r>
            <a:r>
              <a:rPr lang="en-IN" sz="1600" dirty="0" smtClean="0"/>
              <a:t>&amp; recharge your wallet directly on the website itself.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8993"/>
            <a:ext cx="10299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6635"/>
            <a:ext cx="9144000" cy="425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7211" y="4835143"/>
            <a:ext cx="1809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mtClean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r>
              <a:rPr lang="en-IN" sz="1200" dirty="0" smtClean="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8993"/>
            <a:ext cx="53314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0" dirty="0" smtClean="0">
                <a:solidFill>
                  <a:srgbClr val="FFFFFF"/>
                </a:solidFill>
                <a:latin typeface="Arial"/>
                <a:cs typeface="Arial"/>
              </a:rPr>
              <a:t>Online Taxi Booking </a:t>
            </a:r>
            <a:r>
              <a:rPr lang="en-US" sz="1800" spc="-30" dirty="0" smtClean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lang="en-US" sz="1800" spc="-30" dirty="0" smtClean="0">
                <a:solidFill>
                  <a:srgbClr val="FFFFFF"/>
                </a:solidFill>
                <a:latin typeface="Arial"/>
                <a:cs typeface="Arial"/>
              </a:rPr>
              <a:t>– Feature List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214282" y="646099"/>
            <a:ext cx="37113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management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 your ride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 Cards Management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Passenger Management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Management</a:t>
            </a:r>
            <a:endParaRPr lang="en-US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 Setup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 Management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setup</a:t>
            </a:r>
            <a:endParaRPr lang="en-IN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22" name="AutoShape 2" descr="For Cab Booking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26" name="Picture 6" descr="Taxi App Development company Provides App Clone Like Ola, Uber, Lyf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2360611"/>
            <a:ext cx="2786082" cy="19716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663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9454" y="4797043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053539"/>
            <a:ext cx="9144000" cy="452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96300" algn="l"/>
              </a:tabLst>
            </a:pPr>
            <a:r>
              <a:rPr lang="en-IN" u="none" spc="40" dirty="0" smtClean="0">
                <a:solidFill>
                  <a:schemeClr val="tx2">
                    <a:lumMod val="50000"/>
                  </a:schemeClr>
                </a:solidFill>
              </a:rPr>
              <a:t>APP</a:t>
            </a:r>
            <a:r>
              <a:rPr u="none" spc="-175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u="none" spc="25" dirty="0" smtClean="0">
                <a:solidFill>
                  <a:schemeClr val="tx2">
                    <a:lumMod val="50000"/>
                  </a:schemeClr>
                </a:solidFill>
              </a:rPr>
              <a:t>MODULES</a:t>
            </a:r>
            <a:r>
              <a:rPr lang="en-US" spc="25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endParaRPr spc="25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3174" y="788975"/>
            <a:ext cx="21215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40" dirty="0" smtClean="0">
                <a:latin typeface="Arial"/>
                <a:cs typeface="Arial"/>
              </a:rPr>
              <a:t>Register and Login</a:t>
            </a:r>
            <a:endParaRPr sz="1800" b="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8653" y="4799482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4</a:t>
            </a:fld>
            <a:endParaRPr sz="1200">
              <a:latin typeface="Carlito"/>
              <a:cs typeface="Carlito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4661"/>
            <a:ext cx="2276475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571736" y="1074727"/>
            <a:ext cx="2857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Register with profile details &amp; login via email ID, phone number or social media account.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574661"/>
            <a:ext cx="2381250" cy="444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bject 3"/>
          <p:cNvSpPr txBox="1"/>
          <p:nvPr/>
        </p:nvSpPr>
        <p:spPr>
          <a:xfrm>
            <a:off x="3786182" y="3503619"/>
            <a:ext cx="233743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114" dirty="0" smtClean="0">
                <a:latin typeface="Arial"/>
                <a:cs typeface="Arial"/>
              </a:rPr>
              <a:t>Schedule  Your  Ride</a:t>
            </a:r>
            <a:endParaRPr sz="1800" b="1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6182" y="3789371"/>
            <a:ext cx="1715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/>
              <a:t>Pick a date for your ride</a:t>
            </a:r>
            <a:r>
              <a:rPr lang="en-IN" sz="1400" dirty="0" smtClean="0"/>
              <a:t>.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6050" y="646099"/>
            <a:ext cx="119282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smtClean="0">
                <a:latin typeface="Arial"/>
                <a:cs typeface="Arial"/>
              </a:rPr>
              <a:t>R</a:t>
            </a:r>
            <a:r>
              <a:rPr lang="en-IN" sz="1800" b="1" spc="-114" dirty="0" smtClean="0">
                <a:latin typeface="Arial"/>
                <a:cs typeface="Arial"/>
              </a:rPr>
              <a:t>ate Cards</a:t>
            </a:r>
            <a:endParaRPr sz="1800" b="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8653" y="4799482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5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4612" y="931851"/>
            <a:ext cx="2786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View the rate card for each individual vehicle type before booking.</a:t>
            </a:r>
            <a:endParaRPr lang="en-IN" sz="1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4661"/>
            <a:ext cx="2400300" cy="445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503222"/>
            <a:ext cx="2314575" cy="450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3571868" y="3932247"/>
            <a:ext cx="2382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/>
              <a:t>Book a ride for yourself or a friend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5" name="object 2"/>
          <p:cNvSpPr txBox="1"/>
          <p:nvPr/>
        </p:nvSpPr>
        <p:spPr>
          <a:xfrm>
            <a:off x="3643306" y="3646495"/>
            <a:ext cx="19072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114" dirty="0" smtClean="0">
                <a:latin typeface="Arial"/>
                <a:cs typeface="Arial"/>
              </a:rPr>
              <a:t>Choose Passenger</a:t>
            </a:r>
            <a:endParaRPr sz="1800" b="1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4661"/>
            <a:ext cx="239077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786050" y="1003289"/>
            <a:ext cx="27146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Enter drop location &amp; various other ride details on the </a:t>
            </a:r>
            <a:r>
              <a:rPr lang="en-IN" sz="1200" dirty="0" smtClean="0"/>
              <a:t>Taxi booking App.</a:t>
            </a:r>
            <a:endParaRPr lang="en-IN" sz="1200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7" name="object 2"/>
          <p:cNvSpPr txBox="1"/>
          <p:nvPr/>
        </p:nvSpPr>
        <p:spPr>
          <a:xfrm>
            <a:off x="2857488" y="646099"/>
            <a:ext cx="312165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114" dirty="0" smtClean="0">
                <a:latin typeface="Arial"/>
                <a:cs typeface="Arial"/>
              </a:rPr>
              <a:t>View and Update Ride Details</a:t>
            </a:r>
            <a:endParaRPr sz="1800" b="1">
              <a:latin typeface="Arial"/>
              <a:cs typeface="Arial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549276"/>
            <a:ext cx="2381250" cy="43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214678" y="3646495"/>
            <a:ext cx="31432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Choose your preferred mode of payment on your on-demand taxi script through cash, card &amp; wallet options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0" name="object 2"/>
          <p:cNvSpPr txBox="1"/>
          <p:nvPr/>
        </p:nvSpPr>
        <p:spPr>
          <a:xfrm>
            <a:off x="3286116" y="3289305"/>
            <a:ext cx="312165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114" dirty="0" smtClean="0">
                <a:latin typeface="Arial"/>
                <a:cs typeface="Arial"/>
              </a:rPr>
              <a:t>Payment Preferences</a:t>
            </a:r>
            <a:endParaRPr sz="1800" b="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4612" y="717537"/>
            <a:ext cx="312165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114" dirty="0" smtClean="0">
                <a:latin typeface="Arial"/>
                <a:cs typeface="Arial"/>
              </a:rPr>
              <a:t>New Driver Preferences</a:t>
            </a:r>
            <a:endParaRPr sz="1800" b="1">
              <a:latin typeface="Arial"/>
              <a:cs typeface="Arial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74661"/>
            <a:ext cx="24003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43174" y="1003289"/>
            <a:ext cx="30718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We’ve updated our driver preferences giving the users more flexibility during ride bookings. Options provided can cater to the individual or for additional passengers</a:t>
            </a:r>
            <a:r>
              <a:rPr lang="en-IN" sz="1600" dirty="0" smtClean="0"/>
              <a:t>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574661"/>
            <a:ext cx="23336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bject 2"/>
          <p:cNvSpPr txBox="1"/>
          <p:nvPr/>
        </p:nvSpPr>
        <p:spPr>
          <a:xfrm>
            <a:off x="3786182" y="2932115"/>
            <a:ext cx="32861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114" dirty="0" smtClean="0">
                <a:latin typeface="Arial"/>
                <a:cs typeface="Arial"/>
              </a:rPr>
              <a:t>Promo Codes</a:t>
            </a:r>
            <a:endParaRPr sz="1800" b="1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4744" y="3217867"/>
            <a:ext cx="27860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Check for promo codes &amp; offers running. Just select the code to avail a discount from the total fare. Promo codes &amp; loyalty programs are managed on the  taxi booking app/admin.</a:t>
            </a:r>
            <a:endParaRPr lang="en-IN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4612" y="574661"/>
            <a:ext cx="32861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114" dirty="0" smtClean="0">
                <a:latin typeface="Arial"/>
                <a:cs typeface="Arial"/>
              </a:rPr>
              <a:t>Acceptance</a:t>
            </a:r>
            <a:endParaRPr sz="1800" b="1">
              <a:latin typeface="Arial"/>
              <a:cs typeface="Arial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4661"/>
            <a:ext cx="2333625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643174" y="860413"/>
            <a:ext cx="29289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Once the customer preferences have been entered, the taxi booking app then searches for the nearest available driver that matches the user’s preferences.</a:t>
            </a:r>
            <a:endParaRPr lang="en-IN" sz="12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574662"/>
            <a:ext cx="23622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214678" y="3360743"/>
            <a:ext cx="30003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Real-time map view of your booked taxi service integrated into our taxi booking software. Users can additionally view their load details call their drivers for additional route or load details.</a:t>
            </a:r>
            <a:endParaRPr lang="en-IN" sz="1200" dirty="0"/>
          </a:p>
        </p:txBody>
      </p:sp>
      <p:sp>
        <p:nvSpPr>
          <p:cNvPr id="11" name="object 2"/>
          <p:cNvSpPr txBox="1"/>
          <p:nvPr/>
        </p:nvSpPr>
        <p:spPr>
          <a:xfrm>
            <a:off x="3286116" y="3003553"/>
            <a:ext cx="32861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114" dirty="0" smtClean="0">
                <a:latin typeface="Arial"/>
                <a:cs typeface="Arial"/>
              </a:rPr>
              <a:t>Live Tracking</a:t>
            </a:r>
            <a:endParaRPr sz="1800" b="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2643174" y="717537"/>
            <a:ext cx="32861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114" dirty="0" smtClean="0">
                <a:latin typeface="Arial"/>
                <a:cs typeface="Arial"/>
              </a:rPr>
              <a:t>Receipt</a:t>
            </a:r>
            <a:endParaRPr sz="1800" b="1">
              <a:latin typeface="Arial"/>
              <a:cs typeface="Arial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03223"/>
            <a:ext cx="230505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43174" y="1003289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View a detailed invoice of the booked taxi service.</a:t>
            </a:r>
            <a:endParaRPr lang="en-IN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574661"/>
            <a:ext cx="2295525" cy="445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71868" y="3432181"/>
            <a:ext cx="26432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Rate your cab driver on a number of factors. This ensures high courier delivery quality standards are maintained by the admin &amp; the business.</a:t>
            </a:r>
            <a:endParaRPr lang="en-IN" sz="1200" dirty="0"/>
          </a:p>
        </p:txBody>
      </p:sp>
      <p:sp>
        <p:nvSpPr>
          <p:cNvPr id="8" name="object 2"/>
          <p:cNvSpPr txBox="1"/>
          <p:nvPr/>
        </p:nvSpPr>
        <p:spPr>
          <a:xfrm>
            <a:off x="3643306" y="3146429"/>
            <a:ext cx="32861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114" dirty="0" smtClean="0">
                <a:latin typeface="Arial"/>
                <a:cs typeface="Arial"/>
              </a:rPr>
              <a:t>Ratings</a:t>
            </a:r>
            <a:endParaRPr sz="1800" b="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511</Words>
  <Application>Microsoft Office PowerPoint</Application>
  <PresentationFormat>Custom</PresentationFormat>
  <Paragraphs>76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APP MODULES   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WEBSITE MODULES    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35</cp:revision>
  <dcterms:created xsi:type="dcterms:W3CDTF">2020-07-03T07:31:27Z</dcterms:created>
  <dcterms:modified xsi:type="dcterms:W3CDTF">2020-07-06T13:44:46Z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2020-07-03T00:00:00Z</vt:filetime>
  </property>
</Properties>
</file>