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8.jpg" ContentType="image/jpeg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1.xml" ContentType="application/inkml+xml"/>
  <Override PartName="/ppt/ink/ink2.xml" ContentType="application/inkml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ink/ink3.xml" ContentType="application/inkml+xml"/>
  <Override PartName="/ppt/notesSlides/notesSlide13.xml" ContentType="application/vnd.openxmlformats-officedocument.presentationml.notesSlide+xml"/>
  <Override PartName="/ppt/ink/ink4.xml" ContentType="application/inkml+xml"/>
  <Override PartName="/ppt/notesSlides/notesSlide1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5.xml" ContentType="application/vnd.openxmlformats-officedocument.presentationml.notesSlide+xml"/>
  <Override PartName="/ppt/ink/ink5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8.xml" ContentType="application/vnd.openxmlformats-officedocument.presentationml.notesSlide+xml"/>
  <Override PartName="/ppt/media/image69.jpg" ContentType="image/jpeg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810" r:id="rId3"/>
    <p:sldId id="870" r:id="rId4"/>
    <p:sldId id="871" r:id="rId5"/>
    <p:sldId id="868" r:id="rId6"/>
    <p:sldId id="867" r:id="rId7"/>
    <p:sldId id="869" r:id="rId8"/>
    <p:sldId id="909" r:id="rId9"/>
    <p:sldId id="874" r:id="rId10"/>
    <p:sldId id="875" r:id="rId11"/>
    <p:sldId id="910" r:id="rId12"/>
    <p:sldId id="911" r:id="rId13"/>
    <p:sldId id="913" r:id="rId14"/>
    <p:sldId id="912" r:id="rId15"/>
    <p:sldId id="872" r:id="rId16"/>
    <p:sldId id="879" r:id="rId17"/>
    <p:sldId id="880" r:id="rId18"/>
    <p:sldId id="876" r:id="rId19"/>
    <p:sldId id="882" r:id="rId20"/>
    <p:sldId id="883" r:id="rId21"/>
    <p:sldId id="884" r:id="rId22"/>
    <p:sldId id="885" r:id="rId23"/>
    <p:sldId id="886" r:id="rId24"/>
    <p:sldId id="887" r:id="rId25"/>
    <p:sldId id="888" r:id="rId26"/>
    <p:sldId id="889" r:id="rId27"/>
    <p:sldId id="890" r:id="rId28"/>
    <p:sldId id="917" r:id="rId29"/>
    <p:sldId id="907" r:id="rId30"/>
    <p:sldId id="891" r:id="rId31"/>
    <p:sldId id="908" r:id="rId32"/>
    <p:sldId id="894" r:id="rId33"/>
    <p:sldId id="918" r:id="rId34"/>
    <p:sldId id="919" r:id="rId35"/>
    <p:sldId id="916" r:id="rId36"/>
    <p:sldId id="895" r:id="rId37"/>
    <p:sldId id="896" r:id="rId38"/>
    <p:sldId id="897" r:id="rId39"/>
    <p:sldId id="899" r:id="rId40"/>
    <p:sldId id="914" r:id="rId41"/>
  </p:sldIdLst>
  <p:sldSz cx="12192000" cy="6858000"/>
  <p:notesSz cx="12192000" cy="6858000"/>
  <p:custDataLst>
    <p:tags r:id="rId4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7" autoAdjust="0"/>
    <p:restoredTop sz="87894" autoAdjust="0"/>
  </p:normalViewPr>
  <p:slideViewPr>
    <p:cSldViewPr>
      <p:cViewPr>
        <p:scale>
          <a:sx n="50" d="100"/>
          <a:sy n="50" d="100"/>
        </p:scale>
        <p:origin x="552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12T19:48:59.81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4140 5551 6854,'-25'25'4068,"25"-25"-3620,0 0 1122,0 0-1,-27 0-31,27 0-513,27 0-673,-27 0-160,25 0 321,28-25-257,2 25-64,24-28-96,-2 28 64,4-26 65,25 0 63,-28-1-192,30 0-64,-2 1 160,-29-1-128,31 2 224,-29-2-159,-26 0-97,-1 27-128,1-26 192,-25 26-192,-28 0-353,24 0-224,-24 0-95,0 0 31,27-27-416,-27 27-737,0 0-1281,0 0-3203</inkml:trace>
  <inkml:trace contextRef="#ctx0" brushRef="#br0" timeOffset="288.0163">5120 5127 8680,'0'0'3491,"0"0"-2978,0 0 255,27 0 610,-1 0-33,26 0-384,2 0-673,24 0-256,-24 0 32,0 25 32,-2-25 96,2 28-64,-28-28-128,0 25 33,-26 2 127,0 0 0,0-27 96,0 26-32,-26 1 33,0 0-129,-1-2 64,-28 2-128,31 26-64,-2-26-32,-2-1-1217,-26 28-2435</inkml:trace>
  <inkml:trace contextRef="#ctx0" brushRef="#br0" timeOffset="57449.2859">6285 3297 10281,'0'0'641,"0"0"1409,0 0-64,0 0-513,0 0-384,0 0-544,0 0-449,0 0 64,0 0 0,26 0 0,-26 0-128,26 0 64,1 0 193,0 0-193,-1 0 96,26 0-96,3 0-32,-4 0 32,30 0-64,-29 0-32,1 0 0,-26 0-64,25 0 32,-25 0-160,-27 0-385,0 0 97,0 0-193,0 0-128,0 0-2081,0 0-3524</inkml:trace>
  <inkml:trace contextRef="#ctx0" brushRef="#br0" timeOffset="57882.3107">6761 3165 9705,'-26'0'544,"26"0"321,26 0 961,-26 0-481,0 0-384,27-28-224,0 28-225,-2 0-128,2 28 33,-1-28-257,1 0-64,28 27-32,-31-27 0,29 27 0,2-27-160,-31 0 96,4 26-32,-2-26 64,1 0-64,-27 0 0,0 27 0,0-27-32,0 25 128,-27-25 0,1 0 32,-2 27 0,4-27 65,-31 27-65,28-27 0,1 0-192,2 0 96,24 26-897,-28-26-1057,1 0-2370</inkml:trace>
  <inkml:trace contextRef="#ctx0" brushRef="#br0" timeOffset="58466.3441">6337 3060 7142,'27'0'1954,"-27"0"-609,0 0 161,27 0-802,-27 0-447,0 27 95,0-27-64,0 25-128,-27 0-95,27 3 191,-27-28 0,27 27 0,-26 0-96,0-27-96,0 26-31,-1 1-33,0-27 32,1 25-32,26-25 32,-26 27-96,26 0 64,0-27 64,26 26 0,0 1-32,1 0 0,0-27-32,-1 25-833,0 2-2883</inkml:trace>
  <inkml:trace contextRef="#ctx0" brushRef="#br0" timeOffset="63012.6041">6708 2132 9545,'-52'0'-1378,"-3"27"-3138,29-1 2690,-25-26 1794,23 27 1281,1 0 1090,1-1-1122,26 0-481,0-26 129,0 26-96,26 1-321,29 0 65,-28-1 31,23-26-287,5 28 63,-28-28 224,-2 26 65,2-26 192,-27 25 160,0-25 512,-27 0-512,2 0-769,-2 0-192,0 28-320,-27-28-577,30 0-544,-3 0-1762,-1 25-6406</inkml:trace>
  <inkml:trace contextRef="#ctx0" brushRef="#br0" timeOffset="63221.616">6867 2265 15919,'0'26'288,"0"-26"64,26 0 161,1-26-225,0 26-96,25 0-160,1-26 0,2 26-192,-31 0-545,30-27-992,-27 27-1827,0-27-3650</inkml:trace>
  <inkml:trace contextRef="#ctx0" brushRef="#br0" timeOffset="63431.6281">6999 2000 4356,'0'27'8071,"0"-27"-8199,0 0 1441,26 26 161,-26 1-417,0 0 96,27-2-256,-27 28-289,0 1-319,0-2-225,0 1-64,0-26 0,28 27-96,-28-28-609,27-1-352,-3 3-1602,-24-28-3651</inkml:trace>
  <inkml:trace contextRef="#ctx0" brushRef="#br0" timeOffset="63755.6466">7239 2451 2146,'0'0'12011,"0"0"-12363,25 0 640,-25 0 64,27 0 1,-1-26 447,1 26-415,0-28-1,-27 2-224,25 26 0,-25-27-32,0 27 33,-25-27-258,25 27-63,-27 0-128,0 0 96,1 0 64,-1 27 96,27 0 64,-25-1 64,25 2 0,25-2-32,2-1-64,-1 3 0,28-28-416,-2 25-193,1-25 225,-1 0-545,-25 0-897,-1 0-1441,1 0-2723</inkml:trace>
  <inkml:trace contextRef="#ctx0" brushRef="#br0" timeOffset="64101.6664">7581 2451 8263,'0'78'577,"27"-50"640,-27 24-384,28 2-673,-4-29-64,-24 28-96,27-26 96,-27-27 64,0 27 993,0-27 1538,0 0-1058,-27-27-1697,27-26 128,-24 1-31,-4-2-1,28 2-193,-27-29-415,27 30-1,27-3 385,-27 0 320,28 28-64,-4 26 96,31 0 161,-29 0 63,1 26-96,-3 1 97,4 26-97,-28-25-32,0-2 161,-28-1 63,28 3-31,-24-3-161,-29 3-224,25-28-32,1 26-545,27-26-800,0 0-1538,0 0-5124</inkml:trace>
  <inkml:trace contextRef="#ctx0" brushRef="#br0" timeOffset="64291.6772">7979 2425 18097,'0'0'160,"0"0"673,26 0-385,1 0-384,0-28 0,-2 28-192,28 0-1185,-25 0-1538,23-26-4067</inkml:trace>
  <inkml:trace contextRef="#ctx0" brushRef="#br0" timeOffset="64613.6956">8508 2265 13388,'-27'-26'320,"27"-1"834,-25 27-290,-2 0-511,1 0 255,26 27-480,-27-1-160,27 0 0,0-26 32,0 26-64,27 1-64,26 0-128,-28-1-64,2 2 127,0-28 33,-1 26 96,1-26 128,-27 25 193,0-25 255,-27 0-128,1 0-95,-1 28-97,0-28-192,2 0-385,-2 0-992,1 0-1698,-1 0-4996</inkml:trace>
  <inkml:trace contextRef="#ctx0" brushRef="#br0" timeOffset="64787.7055">8721 2371 11370,'24'26'1217,"-24"2"737,0-2-961,0-1-416,0-25-353,27 28-160,-27-28-32,27 25-801,-27-25-864,28 0-3108</inkml:trace>
  <inkml:trace contextRef="#ctx0" brushRef="#br0" timeOffset="64931.7139">8721 2212 17456,'0'0'-96,"0"-27"288,0 27-224,0 0-929,24 0-352,3 0-3492</inkml:trace>
  <inkml:trace contextRef="#ctx0" brushRef="#br0" timeOffset="65255.7323">8853 2291 13228,'24'0'-64,"4"-26"1345,-28 26 96,27 0-384,26 0 513,-27 26-385,27-26-288,0 0-65,-53 0-255,27 0-449,-27 0 32,0 26-64,0-26-32,0 27-128,-27 0 0,27-1 192,-26 2-256,26-2 224,0-1-64,0-25-32,0 0 32,0 28-193,0-28-351,0 0-129,26 0-384,-26 25-608,0-25-1186,27 0-3011</inkml:trace>
  <inkml:trace contextRef="#ctx0" brushRef="#br0" timeOffset="65623.7534">9356 2476 13548,'53'-25'801,"-29"-1"1217,4-2-929,-1 2-192,0-1 384,-27 27-576,26-27-449,-26 1-64,0 26 64,-26-26-95,26 26-225,-27 0-97,0 0-223,-1 0 256,4 26 32,-2-26 128,26 26-64,0 1-96,0 0 224,26-1-32,-2 28 192,31-29 32,-2-25-192,-1 28-32,28-28 65,-28 0-1,28 0 32,-54 0-64,27-28-224,-53 28-801,28 0-1505,-28 0-4933</inkml:trace>
  <inkml:trace contextRef="#ctx0" brushRef="#br0" timeOffset="67146.8406">10468 1973 7591,'0'0'2370,"0"0"-1025,0 0 1057,27-25-1024,-27 25-129,0 0-96,0 0-448,0 0-225,24 0 97,-24-27-321,0 27-128,0 0-224,0 0-32,0 27 192,-24 25-192,-3 1 128,-1 1-192,1 24 448,27-24-160,-26-2-64,2 28 64,24-54-128,-28 28-64,28-29-64,0-25-225,0 28-992,0-28-1762,28 0-7175</inkml:trace>
  <inkml:trace contextRef="#ctx0" brushRef="#br0" timeOffset="67529.8624">10916 2132 13196,'-52'27'929,"-1"-27"-993,1 0 224,-2 0-160,28 26 0,-1-26 0,2 27-64,25 26-224,25-53 127,2 52 65,-1-25-32,28 0-128,-29-1 0,28 2 96,-26-28 160,25 0-32,-25 26 32,-27-26 128,0 0 705,0 25 416,-27-25-609,-25 0-223,-1 28-97,1-28-224,-2 25-96,28-25-32,-1 0-673,27 28-1280,0-28-2404</inkml:trace>
  <inkml:trace contextRef="#ctx0" brushRef="#br0" timeOffset="67752.8752">11075 2265 17328,'0'26'0,"0"-26"1025,28 0-160,25-26-257,-1 26-95,1-26-353,-26 26-128,25-27-192,-25 27-577,-1 0-1345,1 0-3043</inkml:trace>
  <inkml:trace contextRef="#ctx0" brushRef="#br0" timeOffset="67961.8872">11261 2000 11851,'0'53'320,"0"-26"1538,0 25-353,27 1-288,-27-26-160,0 26-800,0-1 191,0 2-384,27-28-160,-27 2-352,25-2-994,2-1-1441,-27-25-4580</inkml:trace>
  <inkml:trace contextRef="#ctx0" brushRef="#br0" timeOffset="68199.9007">11472 2451 10089,'0'25'352,"0"-25"-832,27 28 576,-27-28 192,0 25 994,0-25-193,0 0-193,0-25-127,0 25 544,0-28-416,0 3-480,0-1-257,0-2 64,0 2 96,26-1 1,-26 0-257,28 27-64,-1 0-545,-27 0-320,24 0-1024,3 0-3621</inkml:trace>
  <inkml:trace contextRef="#ctx0" brushRef="#br0" timeOffset="68365.9102">11817 2317 16143,'0'27'384,"0"-27"1378,0 27-577,27-27-833,-27 26-256,0 2-256,25-2-256,-25-26-705,0 0-577,27 0-3523</inkml:trace>
  <inkml:trace contextRef="#ctx0" brushRef="#br0" timeOffset="68502.9181">11844 2212 15662,'0'-27'-224,"0"27"32,25-26-993,2 26-2595,-27 0 65</inkml:trace>
  <inkml:trace contextRef="#ctx0" brushRef="#br0" timeOffset="68928.9424">12215 2239 15822,'-28'0'-96,"1"26"321,27-26 415,-27 26-223,3 0 287,24 1-383,0 26-257,24-25 0,3-2-128,0-26 32,1 25-32,22-25 32,-22 0 128,-1-25-32,26-1 96,-53-28 128,26 0 449,-26 2-417,0-1 32,-26 0-352,26-26-96,-26 26-224,-1-1-641,0 2 288,-1 24 577,28 3 289,-24 25 95,-2 0-32,26 0 257,-28 25-1,28 3 65,28 51-193,-2 1-160,-2-28-64,31 28-96,-28-27-32,25-1-64,-26 2-32,1-28-384,0 2-609,-27-2-1217,26-1-3235</inkml:trace>
  <inkml:trace contextRef="#ctx0" brushRef="#br0" timeOffset="69274.9622">12637 2317 14381,'28'0'673,"-4"0"1024,3 0-159,1 0-1154,-1-26 737,23 26-832,-22-26-193,-1 0 0,0-1-128,-27 27-225,0-27 193,-27 27-352,0 0-129,-1 0 353,-22 0-96,-5 0 512,28 27-192,3-27 128,24 27 97,0-1-33,0 0-64,51 27 256,-23-53 1,25 53 31,26-25-63,-26-28-321,-1 26 160,28-26-32,-28 0 64,2 0-64,-28 0-192,0 0-800,-26 0-1218,0-26-2659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12T19:51:23.496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6192 6850 6053,'0'0'1986,"0"0"-64,0 0 352,-26 0-288,26 0-449,0 0-800,0 0-353,0 0 129,26 0 31,-26 0-31,0 0-97,0 0 65,0 0-65,0 0-128,0 0 65,27 0-65,-27 0-32,0 0-96,25 0 1,-25 0-33,27 0-32,0 0-96,-1 0 128,1 0-96,25 0 0,-25 0-64,1 0 32,22 0 0,-23 0 32,28 0 64,-29 0-192,26 0 64,-25 0 64,26 0-32,-1 0 0,2 0 32,24 26 96,-24-26-256,24 0 128,4-26 32,-4 26-64,2 0 0,-1 0 0,-26 0-32,26-28 64,-24 28-64,23 0 32,-24-26 64,-2 26-32,1 0-32,-1 0 32,1 0 0,-26 0 32,26 0-64,-27 0-32,0 0 192,29 0-128,-28 0 0,-3 26 64,30-26-32,-27 0-64,0 0 96,-3 0-64,4 0-32,-2 0 64,1 0-32,0 0-32,-27 0 160,0 28-224,25-28 128,-25 0 0,0 0 0,0 0 32,0 0-64,0 0 32,0 0-32,0 0 32,27-28 0,-27 28-96,0 0 0,0 0-128,0 0-32,-27 0 0,27 0-97,0 0 33,0 0 128,0 0 128,0 0-64,0 0 96,0 0 0,0 0 0,0 0 96,0 0-160,0 0 64,0 0 128,0-26-160,0 26 64,0 0-32,-25-27 0,25 0 32,0 2 32,0-2-64,-27 1 0,27-1 32,0 0 64,-27 1 0,27-26 0,0 25 64,-26 0-64,26-26-96,0 26 33,0-25-1,-28-1 32,28 0-32,0-1 96,0 2 0,0-1 32,0 0-64,0-1 0,0 1 0,0 1-32,0-1-224,0-1 545,0 2-225,0-29-160,0 56 96,0-30 0,0 3 0,0 0 64,0 24 32,0-24 129,0-1-97,-24 26-32,24-25-32,0 25 64,0-26-192,0 0 0,0-1 33,0 29-1,0-28 0,0 26 0,0-26 32,24 26 64,-24-25-96,0 24 0,0-24-32,0 25 96,0-26-32,0 1 0,0-1 0,0 26-96,28-26 65,-28-1-33,0 2-32,0-1 0,0 0 0,0 26 96,0-25-32,0 24-32,0 3 64,0-29-32,0 29-96,0-3 96,0 1-32,0 2-64,0-2 224,0 1-288,26-28 64,-26 28 96,0 0-32,0 0 0,0-1 64,0 27-32,0-27-32,0 1 0,0 26-32,0 0 32,0-27-32,0 27-96,0 0-256,0 0-1153,0 0-1122,0 0-416,0 0-4228</inkml:trace>
  <inkml:trace contextRef="#ctx0" brushRef="#br0" timeOffset="2121.1213">8310 3776 2017,'0'0'1410,"0"0"-642,0 0 129,0 0 609,0 0 95,0 0-320,0 0 33,0 0-1,0-27 32,0 27-352,-28 0-96,28 0-128,0 0-97,0 0-95,0 0-193,0 0 257,0 0-161,0 0-255,0 0 31,-24 0-32,24 0 0,-27 0 65,27-27-1,-27 27 0,-1 0 96,-22-26-95,23 26-129,-28 0 32,3-27-96,-1 27 96,0 0-128,1 0-64,-2 0 32,0-27-32,3 27-32,-4 0 64,5 0-32,-5-25 64,2 25-64,1 0-32,-28 0 129,28 0-65,-2 0-32,2 0 0,-28 25-32,28-25-1,-2 0 33,-24 0-32,24 0 97,27 0-33,-26 0-32,27 0 0,-27 0 32,0 0-64,27 0 64,-27 0 32,-2 0-160,5 0 31,22 27 162,1-27-161,0 0-1,2 0 33,25 0 0,-27 0 96,27 0-128,0 0 160,-26 0-128,26 0 32,0 0 32,-27 0-32,0 0 0,2 0-32,25 0 32,-27 0 0,1 0 0,26 0 0,0 0-32,0 0-128,0 0-192,0 0-193,0 0 225,0 0 128,0 0 96,0 0 32,0 0-32,0 0-32,0 27 64,0-27 128,-27 0-64,27 0-64,0 0 64,0 0 64,0 0-96,0 26 64,0-26-129,0 0-63,0 0 160,0 27-64,0 0 32,0-1 32,0 0-160,0 0 128,27 28 0,-27-28-96,0 26 96,0 3 0,0-3 0,0-25 64,0 26-64,0-1 32,0 1 32,0-26-64,26 26 64,-26-1 32,0 2-160,0-1 0,27 0 64,-27-1-96,0 3-1,0-3 97,25-25 64,-25 26-96,0-1 128,0 1-160,0-26 128,0 25-32,27 1 64,-27 1-64,0-28-64,0 28 128,0-1-64,0-28-96,27 29 160,-27-28-128,0 28 96,0-1 32,0-28-160,0 2 192,-27 25-96,27-24 0,0 24 0,-27-24 129,27-3-161,0 30 96,-25-30-96,25 29 64,0-28 64,0 28-160,0-29-129,-27 2 322,27 26-161,0-26-65,0-1 226,0 26-129,-26-24 32,26 24 64,0-24-32,0-2-96,0 27 96,0-28 0,-27 3 0,27 24 64,0-25-192,0-2 256,-27 30-96,27-28 0,0-2-32,0 28-32,0-26 65,0 0-33,0-1 160,0 1-96,0-2 64,27 2-128,-27 0-32,0-1 128,0 2-128,0-2 96,0 0-31,0 0-65,0-26 0,27 26 32,-27-26-128,0 28-97,0-28-287,0 0-321,0 0-448,0 0-1922,0-28-12394</inkml:trace>
  <inkml:trace contextRef="#ctx0" brushRef="#br0" timeOffset="5026.2874">6087 5312 3331,'0'26'7174,"0"-26"-7013,0 0 1056,0 0 833,0 0-321,0 0-447,0 0-514,0 0-191,0 0-97,0 0 1,0 0 127,0 0-351,0 0-1,0 0 256,0 0-95,-27 0-385,1 0 0,-1 0 0,-25 0 32,-1 0-32,-26 0 0,-2-26-96,-25-1 96,-26 0-32,0 27 0,27-25-96,-28-2 96,1 1-64,0 26 32,50-27 32,-23 27 32,52 0-96,-26 0 128,26 0-96,26 0 0,2 0 64,-2 0-192,27 0-1,-27 0-159,27 0-64,0 0 95,27 0 225,-27 0 32,0 0 0,27 0 0,-27 0 64,0 0-32,0 0 32,0 0-32,0 0 96,0-27 1,0 27-1,0 0 0,0-26-64,0 0 32,0-27-64,0 0-32,0-1 160,25-26-192,-25 2 32,0-29 0,0-25-32,0 0-64,0-1 31,0 1 33,-25 25 64,25 2 32,-27-1-64,0 26-64,27 0 0,-26 28 128,26-29-32,-28 29 96,28-28-128,0 28 32,0-1 0,-24-1 0,24 2 32,0-1 32,0 26 33,0 1-130,-27-2 33,27 2 97,0 26-129,27 0 0,-27-25-161,52 25 193,1 0-64,26 0 64,1 0-32,-2-27 64,54 27 32,-26 0-128,27-26 64,-1 26-32,-24-28 32,-3 2 0,1 26 96,-28-26-192,-24-1 64,-1 27 64,-28-25-64,-25 25 32,0-28 64,0 28-64,0-27-160,-25 27-128,-2-25-705,27 25-833,-26 0-3427</inkml:trace>
  <inkml:trace contextRef="#ctx0" brushRef="#br0" timeOffset="5336.3052">5531 2557 704,'-27'0'11147,"1"0"-10507,26-27-31,0 27-737,26 0 96,1 0 352,25 27-32,1-27-128,26 0 1,-26 25-65,26-25 0,-24 27-64,-2 0 0,-1-1 64,-25 1 128,-1 25 96,-26-25 161,0 1 320,0-3 64,0 28-97,-26-27-95,-29 2-65,4-2-415,-3 1-193,3-2-289,-4 29-1312,29-28-3428</inkml:trace>
  <inkml:trace contextRef="#ctx0" brushRef="#br0" timeOffset="8474.4847">6827 2320 14189,'0'-55'1153,"0"28"-192,-27 27 32,27-26-609,-26 26-352,-26 0-32,25 0 0,0 26-96,1 1 160,0 0-192,0 1 96,26-3-64,0 0-64,26 29 128,0-26 32,27-3 0,0 28 32,-1-1-32,-25 2 0,26-28 0,-25 28 0,-28-29 64,0 30 64,0-30 96,-28 2 65,2-1-97,-28-26-32,2 26 0,26-26 32,-1 0 193,0-26-257,27-27-128,0 28 160,0-30-352,27 3 192,26-1-96,-27-1-1,27 2 194,-26 26-65,-1-1 96,2 2 64,-28-3 0,0 2 0,-28-2-256,28 28-128,-26-25 32,-1 25-128,0 0-769,27 0-2787,0 0-9545</inkml:trace>
  <inkml:trace contextRef="#ctx0" brushRef="#br0" timeOffset="8806.5037">7172 2320 17328,'0'0'-160,"0"0"-513,26 0 673,0 0-192,1 25 192,26 0-32,-27-25-192,0 28-609,1-2 417,-27 27 287,0-26 161,0 26 129,-27-1 351,27-25 257,-26-1-161,26 1-191,0-27-33,0 27-416,0-27 448,0 25-255,26-25-161,1 27-64,0-27-321,-1 0-672,0 0-1089,0 0-2883</inkml:trace>
  <inkml:trace contextRef="#ctx0" brushRef="#br0" timeOffset="9055.5178">7648 2557 15534,'0'0'833,"0"0"-833,0 0 256,27 25-96,-27-25 129,51 27 191,-23 0-96,25-1-287,-26 1-129,25-27 64,-26 27-417,1-27-512,0 0-1121,-1 0-1473</inkml:trace>
  <inkml:trace contextRef="#ctx0" brushRef="#br0" timeOffset="9224.5276">7966 2452 13356,'-54'52'2755,"28"-26"-2947,-1 1 320,2 25-192,-2-25 160,27 26-96,-27-26-609,27 25-2562,0-24-5541</inkml:trace>
  <inkml:trace contextRef="#ctx0" brushRef="#br0" timeOffset="9635.551">8099 2265 16207,'27'-27'192,"-3"1"-192,2 26 96,2 0-160,-1 0 64,0 0-32,-3 26-384,-24-26-673,0 27 384,0 28 641,-24-30 32,24 0 0,0 3 64,0-2 32,0 2 64,0-3-64,24-25 32,4 27 128,25-27-160,-26 26-64,25-26-32,-26 27-128,1-27 96,-27 25 32,0 2 32,0-27 288,-27 27 513,1-1-224,-26-26-193,25 27-128,-26-27-128,1 0-224,25 27-352,0-27-673,27 0-2114,0 0-5926</inkml:trace>
  <inkml:trace contextRef="#ctx0" brushRef="#br0" timeOffset="10097.5775">8944 2212 13965,'27'-27'512,"-27"27"-480,0 0 224,-27 0-256,2 0 65,-2 27-65,1 26 0,-1-26 32,27 51-129,-28-24 33,28-1 96,0 27 0,28-28-32,-1 28-32,26-53-32,-1 25-64,1-52 320,1 28 289,-29-28 704,28-28-96,-26 28-288,-27-27 32,0-25-257,0 25 33,-27 1-193,1-1-416,-26 0-32,-2 2 32,-26 25-128,28 0-801,-1 25-1345,25-25-3780</inkml:trace>
  <inkml:trace contextRef="#ctx0" brushRef="#br0" timeOffset="14961.8557">6722 3218 8167,'-27'0'224,"0"27"65,1-27 672,0 0 128,0 0 1153,26 0-449,0 0-703,-27 0-482,54 0-288,-27 0 257,26 0-33,53 0-127,0 0-225,55 0-96,-2 0 64,52 0-128,2-27 0,24 27-32,29 0-32,1 0 0,-3 0 64,1 0 0,-1-26 0,-50 26 32,-29-26 161,-52 26-129,-25 0-128,-57 0 32,4 0-705,-28 0-1889,-52 0-8713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12T19:52:50.34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9376 11128 2210,'0'0'2914,"0"0"33,0-27 416,0 27-928,-27 0-834,27 0-159,0 0-257,0 0-192,0 0-289,0 0-95,27 0-353,-1 0-32,26 27 65,2-27 31,51 27-128,27-27-160,0 0 96,28 26-32,-1-26-64,25 0 225,-24 0-129,-2 0-64,1 0 160,1 0-224,-55-26 64,1 26-64,-53 0 32,-1 0-641,-25 0-544,-27 0-416,0 26-1058,-27 1-2145</inkml:trace>
  <inkml:trace contextRef="#ctx0" brushRef="#br0" timeOffset="1281.0732">25152 11076 9993,'0'0'3075,"0"0"-993,0 0-224,0 0-865,25-28-673,2 28-32,26 0 225,26 0-193,26 28 32,27-28 1,0 0-129,28 0-192,-1 25 32,54-25-32,-29 27 32,28-27-96,-28 27 32,3-27 32,-55 26 0,28-26 96,-55 0-128,-26 0-128,-53-26-577,-26 26-320,0 0-2114,-26 0-8520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12T19:53:38.714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11571 2047 4804,'0'-27'929,"0"27"1217,0 0-673,0 0 1,0 0-353,0 0-769,0 0-224,0 0-32,-24 0 32,24 0-63,0 0 159,-28 0 32,28 0 321,-27 0-65,27 0-416,-26 0-96,-1 0 0,2 27 96,-29-27-64,28 0 0,-1 0 96,27 0-128,-27 0 161,2 0-65,25 0-96,-27 0-64,27 0 32,0 0 0,0 0 64,-26 0 64,26 25 128,0 2 128,0-1-128,0 1 33,0 28-129,0-30-64,0 0-32,0 3 32,0 26 64,0-28 64,0-26 0,0 26-31,26-26-33,-26 0 64,27 0-32,-2 0-96,2 0 0,-27 0-64,53 0 0,-26 26-32,0-26 0,25 0-64,1 27-192,-1-27-65,-25 0 193,27 0 32,-27 0 128,-3 0 64,-24-27 192,28 27 129,-28-26-33,0 26 0,0-26 33,0 26 63,-28-26-31,28-2-65,-24 2 192,24-2-608,0 3 0,-27 0 96,27-3-224,0 1-192,0 0-97,0 27-544,0-26-1281,0 26-2562</inkml:trace>
  <inkml:trace contextRef="#ctx0" brushRef="#br0" timeOffset="693.0395">12048 2020 1569,'0'0'8392,"-26"0"-6694,26 0 736,0 0-1185,-27 0-128,0 0-448,27 0-353,-25 0-256,-2 0 96,1 27-128,-1-27 64,0 0-64,2 0 64,-2 0-192,1 25 0,-1 2 64,-1-27-64,28 26 96,-24 1-64,24-27 64,0 27 0,0 1-32,0-28 64,24 25-64,-24 0 96,0-25-64,0 28 0,0-28 64,0 26-32,0-26 128,0 28-160,28-28 161,-28 0-193,0 0 96,0 0-161,27 26-127,-1-26 96,-26 0 64,27 0 0,-2 0-32,2 0 96,0 26-64,26-26 96,-28 0-96,2 0-32,26 0 0,-26 0 96,-2 0 32,2 0 0,-27 0 32,27 0-32,-27 0 64,26-26 0,-26 0 32,0 26-64,0-28 160,0 2 65,0 26 63,-26-28 321,-1 3 191,0 0-31,2-3-416,-2 1-193,1 0-64,-1 1-128,27 26-192,-27-27-577,27 27-800,0 0-449,0 0-1986</inkml:trace>
  <inkml:trace contextRef="#ctx0" brushRef="#br0" timeOffset="1637.0936">11703 2072 352,'0'0'4132,"0"-25"-1442,28 25 545,-28 0-928,0 0-642,-28 0-416,28 0-480,-24 0-224,24 0-161,-27 0-96,27 0 32,-28 0-223,2 0-1,26 0-160,-27 25 128,27-25-289,-24 0-95,24 27 192,-28-27 32,1 26 0,27 1-96,0-27-193,-26 27 1,26 1 128,0-3-161,0 0 97,0 3 160,0-28 64,0 26 96,0 2 0,0-28 64,0 26 256,0-26 32,0 0-159,0 0-1,-27 0-96,27 0-96,0 0 0,0 0 32,0 0-32,0 26 0,27-26 32,-27 0-64,26 0 32,-26 0 0,27 26-32,1-26-256,-4 27-33,3-27 1,27 0 128,-27 0 96,-3 0 0,4 0 128,-1 0 64,-1 0 128,-26 0 32,27-27 33,-2 27-33,-25 0-160,0-26-64,27 26 32,-27 0 0,0 0-32,0-26 0,0 26 0,0-26 32,0 26 0,27-28 321,-27 28 31,0-26-128,0 26 65,0 0-161,-27-28-32,27 28-160,0-25 128,-27 25-128,27 0 128,-25-25-128,-2-3 224,1 28-63,26-27-226,-27 27 65,-1-27-128,28 27-961,-24-26-2818</inkml:trace>
  <inkml:trace contextRef="#ctx0" brushRef="#br0" timeOffset="2582.1477">11547 2603 10826,'-28'26'1281,"-25"-26"1057,26 0-993,2 0-864,-2 0-1,-26 0-255,26 27-129,27-27-32,-27 0 64,2 0-96,-2 0-64,27 0 32,0 27-96,0-27 32,-26 25-64,26 2 128,0-1 0,0 1 0,0 0 0,0 1 0,0-3-32,0 0 0,0 3-1,0-2 33,0 2 33,0-3-33,0 2 32,0-1 0,0-26 160,0 0-32,0 0-32,0 0-32,0 0-32,0 0 0,26 0-32,-26 0-224,27-26 32,-27 26 160,25-27 0,2 27-64,0 0 32,-1 0-160,28 27-129,-29-27-95,2 0 224,26 0 32,-25-27 160,-4 27 0,3 0 0,-1 0 128,2 0 64,-28 0-32,27 0-64,-27 0 128,0 0 321,0 0-257,0-25 129,-27 25 31,27-28-160,-28 2 193,28-2 63,-26 28-95,26-25-225,-27 0-96,27-3-256,0 1 320,-24 0-160,24 1-64,0-1 96,0 2-96,-28-2 128,1 27-288,1-27 320,-1 27 64,2-26-352,-2 26-288,0 26-1090,27-26-3651</inkml:trace>
  <inkml:trace contextRef="#ctx0" brushRef="#br1" timeOffset="17701.0124">11571 1993 928,'27'0'1826,"-1"0"737,-26 0 319,0 0-191,0 0-417,0 0-769,0 0-512,0-26 64,0-1-256,0 27-128,0-27-1,-26 27 65,26-25-321,-27-2-63,3-1-193,-31 3 64,29 25-64,-26-27-128,-2 27-32,1 0 64,-26 0-96,25 0 0,3 27 32,-4-2 0,29 3-64,-26 24 96,25-25 0,-26 0-160,26 26 192,27-1-128,0 1 96,0 1-64,27-26 288,-1 22-320,28-22 289,-2 26-193,29-28 0,24 26 0,-26-25-32,28 0 96,-29-1-32,1-26-96,-26 0 128,26-26-64,2 26 64,-29-27-32,2-26 160,-1 27-256,-28 0 160,2 26 161,0-28 223,-27 2 161,26-2-193,-26 3 97,0-28-97,0 26-127,-26-26-193,-1 1-32,0 25-32,-25-26-128,26 26 0,-1-25-32,-25 25-192,-1 27-385,26-28-256,-25 28-640,-3 0-257,29 28-704,-25-1-2499</inkml:trace>
  <inkml:trace contextRef="#ctx0" brushRef="#br1" timeOffset="18854.0784">1302 9120 5925,'26'0'1409,"-26"0"994,0 0 1793,0 0-2210,0 0-833,0 0 64,0 0-320,-26 0-193,26 0-63,-27-27-97,27 27-223,-27 0-33,-25 0-288,26 0 0,-28 0-64,2 0 64,-2 0-32,-24 27 128,24-27-96,2 27-128,-2-1 128,1 28 32,1-29-160,-1 3 160,26 25-32,2-27-96,-2 0 32,27 28 32,0-28-32,0 26 64,27-25-32,25 26 0,1-26 128,-1-2-224,28 2 128,-28 0-129,29-27-31,25 0 64,-28 0-96,29 0 192,-28-27 160,-1 0-320,30 2 128,-30-2 160,3-26-96,-29 0 96,1 1 32,-1 25 193,-52-26 95,0 27 33,0-27 223,-52 25-159,-1-24-161,-26 25-288,25 1-160,-24-1 96,24 0-320,0 2 160,2 25-641,-1 0-128,26 0-384,2 0-1602,-2 0-7014</inkml:trace>
  <inkml:trace contextRef="#ctx0" brushRef="#br1" timeOffset="19871.1365">1488 8061 11082,'0'0'1345,"0"-28"353,0 28 352,0 0-737,0 0-672,0 0-385,0 0-256,0 0 96,0 28 32,-28-2 64,28 0 97,0 28-97,0-1-32,-26 27-64,26-28 0,-27 1-64,27 1 0,0-2-32,-27 1 128,27-26-64,0 1-128,0-3-96,0 0-641,0-25-416,0 0-833,0 28-2594,-25-28-5350</inkml:trace>
  <inkml:trace contextRef="#ctx0" brushRef="#br1" timeOffset="20238.1576">1223 8484 7142,'0'-25'1025,"0"25"449,0 0 1825,-27 0-1057,27 0-929,0 0-576,0 0-353,0 0-31,0 0-97,0 25-128,27-25-96,-27 27 64,0-1 0,25 28 160,-25-26-31,27 22-65,-27-22 32,27 26-64,-27-29 32,26 2 64,1-1 97,-27-26 31,25 0 64,2 0-191,0 0-65,-1 0-32,2-26-64,-1-1 96,-3 27-160,3-25-64,1-3-128,-2 2-737,26 26-1249,-25-28-4484</inkml:trace>
  <inkml:trace contextRef="#ctx0" brushRef="#br1" timeOffset="22032.2602">11836 668 6053,'27'0'3299,"-27"-25"-1921,27 25 1248,-27-27-1184,0 27-482,0 0-319,0 27-161,0-27 161,-27 25-32,27 3-225,0 24 161,-27 1-1,2-1-256,-2 28 1,1 0-257,-1-28 32,27 28 32,-28-28-128,4 3-192,24-28 256,0 25 256,-27-26-448,27 1 64,0 0 32,-28-1-225,28 1-191,0-27-257,0 0-352,0 0 160,0 25-224,0-50-1986,0 25-5829</inkml:trace>
  <inkml:trace contextRef="#ctx0" brushRef="#br1" timeOffset="22456.2844">11439 1145 10698,'0'-25'224,"0"25"-416,0 0 352,27 0 352,-27 0 609,0 0 64,0 0-448,0 25-384,0-25-193,0 27 128,0 26 288,26-26 1,-26 25 128,0 1-161,27 1 161,-27-28-321,28 1 33,-4-2-289,-24 2 673,27 0-65,27-27-159,-27 0-65,-3 0 1,31-27-97,-2 27-64,-1-27-287,1-25 63,-1 52-353,2-26-351,-28-1-641,1 27-289,-27 0-960,0 0-3492</inkml:trace>
  <inkml:trace contextRef="#ctx0" brushRef="#br2" timeOffset="31252.7876">6144 9941 9993,'-24'0'1377,"24"0"65,0 0 479,0 0-511,0 0-674,0 0-415,0 0-97,0 0-320,0 0 480,0 0-95,0 0 31,0 0-160,0 0 64,0 0-32,0 0-63,0 0 63,0 0 64,0 26-320,0-26 480,0 28-256,0-2 129,0 1-65,-26 0 32,26-1-64,0 26 65,-27-25-97,27 26 32,-28-1-64,28 2 96,0-1-192,-27-26 32,27 26 64,0-26 97,0-2 31,-24 28-64,24-53-224,0 27 128,0 0-96,0-1 64,0-26-32,24 0-128,-24 27 64,0-27-192,0 0-64,0 0 31,0 0-159,0 25 256,0-25 32,0 0 64,0 0 32,0 28-32,0-28 32,0 0-161,0 0-319,0 0-289,27 0-96,-27 0-352,0 0-545,0-28-1889,0 28-7528</inkml:trace>
  <inkml:trace contextRef="#ctx0" brushRef="#br2" timeOffset="31973.8288">5802 10419 3587,'0'-27'6374,"0"27"-4644,0 0 672,0 0-32,-27 0-832,27 0-449,0 0-449,0 0-287,0 0-225,0 27 0,0-2 0,27 3-32,-27 24 0,26 1-32,0-26-320,-26 26 544,0-1-256,26 2 96,-26-28-192,0 28 224,27-1-128,-27-28 225,0 2 63,0 1-64,0-28-64,27 0 33,-27 25-65,0-25-32,0 0 0,28 27-96,-28-27 32,0 0-32,0 0-96,0 0 128,0 0-32,26 0 96,-26 0-96,0-27-32,24 27 96,3-25-64,1-3 0,-1 1 65,23 2 63,-22-2 0,26 1-32,-28-1 32,26 27-128,-25-27-32,-27 1-96,27 26-32,-27 0-288,0 0-385,0 0-352,0 0-353,0 26-832,0-26-3171</inkml:trace>
  <inkml:trace contextRef="#ctx0" brushRef="#br2" timeOffset="34411.9683">15436 2735 4356,'27'-27'1697,"-27"27"609,0-25-128,0 25-192,25 0-32,-25-27-320,0 27-385,0 0-416,0 0-321,0 0-191,0 27-161,-25-2-128,25 2 0,-27-1 64,27 28 32,-26-1 32,-1 0 0,27 1 129,-27-2-193,27 1 96,-25-1-224,25-25 32,0-1 192,0 1-320,0 0 0,0-2-32,0-25-289,0 0-159,0 0-225,0 0-32,0 0-544,0 0-577,-27-25-833,27 25-672,0 0-3075</inkml:trace>
  <inkml:trace contextRef="#ctx0" brushRef="#br2" timeOffset="34858.9937">15119 2947 8840,'0'0'2851,"0"0"-1442,27 0 449,-27 0-897,0 0-193,0 0 1,0 28-417,26-3-191,-26 28 31,0-1-32,0 2-32,0-1-192,27-1 160,-27-25-64,0 26 64,0-26 128,0-27 65,25 26 127,-25-26 96,27 0-31,0 0 95,-1-26-159,26-1 31,2 2-95,-1-3 63,-1 1-192,1 27-224,-25-25-416,-4 25-257,3-27-672,1 27-929,-28 0-2883</inkml:trace>
  <inkml:trace contextRef="#ctx0" brushRef="#br1" timeOffset="98359.6259">25679 4536 13388,'0'0'1410,"0"0"-674,0 28 353,0-28-288,27 25-545,1 29-224,-28-29 160,26 30-288,1-3-352,-3 1-353,4-26-448,-1-1-1089,-1-26-1570,1 0-4708</inkml:trace>
  <inkml:trace contextRef="#ctx0" brushRef="#br1" timeOffset="98501.634">25971 4589 14477,'0'0'769,"0"0"-289,0 27 1,0 25-385,27-24-64,-1-1-384,1 25-1122,-2 1-2369,2-26-6791</inkml:trace>
  <inkml:trace contextRef="#ctx0" brushRef="#br1" timeOffset="98977.6612">26183 5172 4548,'0'53'10698,"0"-26"-10730,25-27 288,-25 0 96,27 0 225,28 0 384,-29-27-449,25 27-480,4-53 0,-29 26-96,0-25 96,-26 26-256,0-28 128,-26 28 64,0 26 0,-1-26 64,-28 26 32,31 26-32,-2 0 64,-2 1 64,28 26-31,0-1-97,28 3 32,-2-30-32,-2 29 96,31-29-128,-2-25 64,-1 28 64,-25-28-64,26 0-160,-27 0 0,0 0-288,-26 0-33,27-28 193,-27 3 160,0-2-32,-27 27 160,27-27 256,0 27 97,0 0-450,0 0 258,27 27 63,0 0-128,25-2-96,1 3-64,2-3 32,-5 2-256,5 0-353,-28-1-319,25-26-674,-26 0-1761,-26 0-3491</inkml:trace>
  <inkml:trace contextRef="#ctx0" brushRef="#br1" timeOffset="99128.6698">27004 5200 9416,'-53'0'6118,"53"0"-5445,-27 0 288,-1 52 160,4-25-577,-2 26-287,26-1-289,0-25-865,26 26-929,-2-1-768,4-24-2820</inkml:trace>
  <inkml:trace contextRef="#ctx0" brushRef="#br1" timeOffset="99503.6913">27242 5411 14253,'0'80'192,"26"-27"96,0 0-159,-26-1-65,26 28-96,1-28-769,0-25 224,1 0 321,-4-1 256,-24-26 641,0 0 1088,-24-26-1056,-4-28 384,1 2-96,0-1-417,1-26-544,26-27-96,-26 26-640,26 1-866,26-1 1218,0 28 320,28 24 128,-26 28 224,22 0 160,5 28 257,-28-3 0,-3 29-129,4-29-223,-28 28-33,0-26 64,-28 0 65,4-1-353,-3 1 0,0-27-192,-1 27-449,28-27-608,0 0-1185,0 0-3940</inkml:trace>
  <inkml:trace contextRef="#ctx0" brushRef="#br1" timeOffset="99965.7176">27958 5279 16207,'0'0'1409,"0"-27"-1056,-27 27-1,-1 27-192,1-27-160,1 25 96,-1 28-32,2-26-128,25 26-32,0-26-128,25 0-64,2-27-129,26 0 161,2 0 128,-5 0 32,5 0-161,-28-27 65,-2 0-128,-25-26 0,0 26-257,0 2-1249,-25-3-1024,25 3 2241,-27 25 641,27 0 320,-27 25 289,27 3-160,27-3-225,-27 2 577,27 26-545,-2-26-288,2 0-160,-1-27 256,1 25 320,-27-25 865,27-25-96,-27 25-672,0-27-385,0 0-96,0 1-32,25-1 0,-25 0-192,0 2-32,27-3 128,-1 28 352,1 0 513,-27 28-161,27-3-95,-2 2-321,2 0-256,-1-1-545,1 1-1152,1 0-3396</inkml:trace>
  <inkml:trace contextRef="#ctx0" brushRef="#br1" timeOffset="100247.7338">28751 5252 16111,'-53'-27'1121,"26"27"-1249,27 0 288,-28 0 128,28 0-416,0 27 64,28 0 64,-28-2-577,27 3-31,-1-3 191,1 2 289,-2 0 64,2-1 96,-27-26 321,0 27 31,0-27 257,0 27-161,-27-27-352,2 0-96,25 25-64,-27-25-160,27 0-513,-26-25-736,26 25-3011</inkml:trace>
  <inkml:trace contextRef="#ctx0" brushRef="#br1" timeOffset="100399.7424">28935 5252 5188,'27'52'9001,"-27"-24"-8008,0-3 0,0 29-385,0-28-512,26 1 1,-26 0-578,27-2-1537,1-25-3779</inkml:trace>
  <inkml:trace contextRef="#ctx0" brushRef="#br1" timeOffset="100542.7507">29067 5145 17264,'27'0'256,"-27"0"-2146,28 0 1890,-28 0-416,26 27-2691,1 1-5253</inkml:trace>
  <inkml:trace contextRef="#ctx0" brushRef="#br1" timeOffset="100794.7651">29280 5357 14926,'27'54'1313,"-27"-54"-96,25 26-160,-25 1-384,27-27-353,0 27-96,26-27-96,-28 0 0,2 0 65,0 0 63,-27 0 32,26-27 32,-52 0-191,26 1-65,-54-28-32,29 29-64,-28-3-64,26 3-33,-25 25-63,25 0-320,1 0-1026,26 25-1505,0 3-2946</inkml:trace>
  <inkml:trace contextRef="#ctx0" brushRef="#br1" timeOffset="101085.7818">29704 5464 16495,'0'27'224,"0"-27"289,0 25 896,0-25-800,0 28-385,0-28-32,0 0 0,0 0 33,0 0 223,0 0-416,24-28-192,3 3 128,1-2-64,-1 0 64,-27 1 32,26-1-128,-26 27 63,26 0 162,-26 0-65,0 0-32,0 27 96,26-27-64,-26 26-32,0 1-32,27 0-865,-27-2-1153,27 3-1634,-27-28-9032</inkml:trace>
  <inkml:trace contextRef="#ctx0" brushRef="#br1" timeOffset="101271.7923">30152 4668 544,'-24'55'16047,"24"-55"-18257,0 25 1698,0 2 416,0-1 96,24 1-4036</inkml:trace>
  <inkml:trace contextRef="#ctx0" brushRef="#br1" timeOffset="101429.8015">30339 4775 18705,'27'0'-32,"-1"26"609,-26-26 544,0 0-833,0 27-192,0 0-64,0-1-961,-26 1-2242</inkml:trace>
  <inkml:trace contextRef="#ctx0" brushRef="#br1" timeOffset="103004.8916">6782 7160 14285,'-27'0'32,"27"0"-320,0 27 288,0-1 320,0 1 481,27 25 192,-27 29-192,25 23-225,28 3 225,-26-2-257,25 29-255,1-2-33,1-26-64,-2 26-160,-26-52 0,29-1 32,-28 1-64,-3-28 96,-24 1-96,28-26-96,-28 0-320,0-27-705,0 0-865,0 0-2723</inkml:trace>
  <inkml:trace contextRef="#ctx0" brushRef="#br1" timeOffset="103329.91">6650 8141 12748,'0'0'64,"0"0"-64,24 26 512,4 0 865,-2 26 417,28 3-577,-2 24-512,28 1-353,-28 25 97,28-25-97,-28-1 0,29-26-31,-30 0 31,3-26 289,0 0-257,-2-27 193,1 0 191,-26-27 129,25-26-416,-26-27-129,28 1-192,-29-1-64,2 0-64,-1 1 64,-26 26-480,28 1-353,-1 25-896,-27 27-994,0 0-4227</inkml:trace>
  <inkml:trace contextRef="#ctx0" brushRef="#br1" timeOffset="124313.1103">30128 7477 10473,'24'0'3876,"-24"-26"-3267,0 26 255,0 0 642,0-26-609,0 26-449,0 26-160,0-26-159,0 54 31,0-27 128,-24 50 64,-4-22 33,-25 50 159,26-26-31,-25 28-65,-1-1-192,26 0-31,-25-28-65,26 2-64,-1 0 192,-1-26-384,1-2 160,27 1-64,-24 2 32,-2-5-256,26-22-128,-28-2-193,28-26-192,0 28 33,0-28-289,28 0-737,-28-28-1345,-28 28-5509</inkml:trace>
  <inkml:trace contextRef="#ctx0" brushRef="#br1" timeOffset="124666.1305">29518 8220 13068,'0'0'1986,"0"0"-1218,0 0 514,26 0 223,-26 0-576,0 25-384,0 3-289,0 24 0,0 2 96,0 26-95,-26-2-129,26-24-128,0 24 192,26-50-256,1 26 320,-2-29 0,2-25 161,28 27 31,-5-27 1,5-27-129,24 27 64,1-25-320,-2-29 32,-24 26-128,0 3-160,-3 25-673,4 0-1024,-55-25-1539,0 25-13964</inkml:trace>
  <inkml:trace contextRef="#ctx0" brushRef="#br1" timeOffset="134461.6908">14986 17228 14958,'-51'27'864,"23"-27"-703,28 0 223,-27 0 609,27 0-288,0 26-385,0-26 64,27 26 1,1 0-1,23 1-160,3 0 0,-3 26 1,4-28-65,23 2-64,2 26-96,-1 1 32,-26-29 32,26 3-160,-26-1-96,-25-2-65,-4-25-319,3 28-289,-27-28-96,28 0-929,-56 0-3010,28 0-5925</inkml:trace>
  <inkml:trace contextRef="#ctx0" brushRef="#br1" timeOffset="134915.7167">15356 17255 128,'0'-27'5605,"27"0"-5381,-27 27 769,0-26 1217,27 26-576,-27-27-769,0 27-673,0 0-384,0 0-161,0 0 289,0 0 96,0 27 0,0-27 96,-27 0 65,27 0-193,-27 0 0,2 26-97,-2-26-63,1 0-128,-28 27 256,2-27 32,26 0 0,-29 27-32,4-1 32,23-26-32,-25 26 192,29 0 321,-4-26-33,1 27 96,27-27 353,-26 0 0,26 27-128,0-27-129,0 26-95,0 1-97,0-2-95,26 2-129,-26 1-192,27 24-64,1-25-96,-4 26-673,3-1-993,-1 1-1441,2 1-3011</inkml:trace>
  <inkml:trace contextRef="#ctx0" brushRef="#br2" timeOffset="202727.5954">32510 11744 7238,'0'0'2114,"0"0"449,0-28-33,0 28-800,0 0-929,0 0-481,0 0 64,0 28 65,26-28-1,-26 25-160,27 29-127,-27-28 31,0 28 32,0-1-96,0 26-64,0-26-64,0 0 0,-27-1-288,27-25-481,0 0-416,-26-1-993,26-26-3556</inkml:trace>
  <inkml:trace contextRef="#ctx0" brushRef="#br2" timeOffset="203037.6131">32296 11981 12459,'-25'-25'4356,"25"25"-4163,0 0 191,0-28 705,25 3-448,-25-2-225,27 0-96,26 1-224,-26-1-64,1 0-32,-4 2 97,3-3-97,1-24 64,-2 25-64,-26 27 32,0-26 32,27 26 32,-27 0 32,0 0 96,0 26-128,24 1-32,4 0-32,-1-2-32,26 28-64,-28-26-192,29-27-160,-28 27-353,1-1-1057,-2-26-3459</inkml:trace>
  <inkml:trace contextRef="#ctx0" brushRef="#br2" timeOffset="203665.649">27215 11691 15150,'-27'0'737,"27"0"640,0-27 0,27 27-800,0 0-193,25 0 64,1 0-191,2 0-33,23 27-64,-24-27-96,-2 0-96,1 25-224,-1-25-481,-25 0-576,-27 0-961,0 0-3235</inkml:trace>
  <inkml:trace contextRef="#ctx0" brushRef="#br2" timeOffset="203946.6651">27507 11532 8680,'0'0'2274,"-27"0"-2979,-1 0-288,-22 25 193,22-25 319,-26 27 321,-24 0 192,24-1 897,28-26 1665,-26 27-288,25 0-800,27-2-193,0-25 96,27 28-640,-1-3-160,26 2-385,2 0-160,-2-27-384,1 26-705,2-26-833,-31 27-2146</inkml:trace>
  <inkml:trace contextRef="#ctx0" brushRef="#br2" timeOffset="204495.6965">28115 13016 10730,'-25'-28'2658,"25"28"-544,0 0 385,0-25-802,0 25-255,0 0-642,25 0-255,2 0-257,-1 0-160,28 0-64,24 0 32,-24 25-96,24-25-128,-23 0-160,-4 28-353,3-28-256,-27 0-416,-27 0-1025,0 0-2979</inkml:trace>
  <inkml:trace contextRef="#ctx0" brushRef="#br2" timeOffset="204624.7039">28379 12883 6950,'0'0'-4324</inkml:trace>
  <inkml:trace contextRef="#ctx0" brushRef="#br2" timeOffset="204805.7142">28300 12909 2274,'-105'54'3491,"52"-54"865,1 25-32,25 3-1857,0-28-1314,-1 25-353,2-25-255,26 27-321,26-27 32,2 27 1,-1-1-33,25 1-192,1-27-64,1 27 128,-2-1-224,1-26-96,-26 26-97,-2-26-512,2 0-448,-27 26-1730</inkml:trace>
  <inkml:trace contextRef="#ctx0" brushRef="#br2" timeOffset="205498.7539">23827 14791 15374,'-27'0'993,"27"-27"-929,0 27 288,0 0 449,0 0 160,27 0-128,0 0-321,-1 0-223,26 0-97,2 0-64,-2 0-64,2-27 128,0 27-288,24 0 224,-24-25-160,-2-2-64,1 27-288,-26-26-385,-27 26-897,25 0-1312,-25 0-2916</inkml:trace>
  <inkml:trace contextRef="#ctx0" brushRef="#br2" timeOffset="205756.7686">24224 14579 5829,'0'-26'6983,"0"26"-6983,27 0 160,0-28 512,25 28 129,1 0 0,-1 0-192,1 28-481,2-28 320,-31 26 65,3 0-289,-27 1-96,0 0 32,0-1 96,0 26 65,-27-25 95,3 0 193,-4-1-129,1-26 65,-26 27-225,28-27-256,25 25-320,-27-25-705,27 27-993,0 0-3619</inkml:trace>
  <inkml:trace contextRef="#ctx0" brushRef="#br2" timeOffset="236419.5224">27452 16988 6502,'0'0'2370,"0"28"-2274,0-28 513,0 0 1537,0 0-833,0 0-480,0 0 31,0 0 129,0 0 32,0 0-128,0 0-128,0 0-160,0 0-289,0 0-32,0-28 161,28 28-353,-28 0 128,54-25-128,-30 25 64,30-27-96,0 2-64,-2-2 32,1-1-32,-1 1 64,1 2-128,-26 25 64,28-27-64,-31 1-64,30-1-32,-27 27 0,-27-27-129,27 27-63,-27 0-192,0-26-385,0 26-545,0 0-1088,0 0-2627</inkml:trace>
  <inkml:trace contextRef="#ctx0" brushRef="#br2" timeOffset="236940.5522">27666 16671 1057,'25'-26'5893,"-25"26"-5701,27 0 1250,-27 0 1088,26-26-128,-26 26-896,0 0-609,0 0-161,0 0-447,-26 26-225,26 0 0,-27 0-64,2 1-193,-2 26-95,0-26-64,1 25 192,-2-24 128,4 24 64,-3-25 0,0-2-64,-1-25 64,28 28-32,-26-28-32,26 0-64,0 0 0,0 27 64,0-27 64,0 0 32,0 0 96,26 0 32,-26 0 96,0 0 65,0 0-161,28 0 0,-28 26-160,27-26-32,24 27 32,-23-27-160,25 25-481,-1-25-1537,-25 27-2050</inkml:trace>
  <inkml:trace contextRef="#ctx0" brushRef="#br2" timeOffset="237632.5918">30020 16513 12748,'0'26'1313,"0"-26"-512,0 0 1216,27 0-575,-27 0-545,53 0-449,-1-26-224,2-2 33,52 28 63,-26-25-96,26-2-128,-28 1-64,2 26-96,-28-28-512,-25 28-321,-27 0-897,0 0-864,0 0-1635,-27 0-2433</inkml:trace>
  <inkml:trace contextRef="#ctx0" brushRef="#br2" timeOffset="238035.6149">30284 16275 10409,'0'25'769,"-24"-25"-513,-2 0 1314,-2 0-97,1 0-608,27 27-96,-27-27 160,3 26-97,-4-26-287,2 26-97,-1-26-159,27 0-1,-27 28-32,27-28-64,-26 26 1,26-26-33,0 27-64,0-2-32,0 3 0,26-2-64,-26 0 32,27 1-32,0 0-64,-1-1 32,2 0-64,23 0-161,-24 1-63,-27-27-641,28 27-1217,-2-27-5573</inkml:trace>
  <inkml:trace contextRef="#ctx0" brushRef="#br2" timeOffset="240169.7369">26474 16724 12716,'0'0'992,"0"27"-735,0-27 832,0 26 256,26 1-256,28-2-256,-2 2-385,28 28-159,25-30-257,0 27 32,3 3-96,-2-2-161,-1-1-223,27 1-385,-27 27-224,1-28-160,-25-25-160,-2 0 192,-26-1 416,-26 1 97,-27-27-1282,0 0-3940</inkml:trace>
  <inkml:trace contextRef="#ctx0" brushRef="#br2" timeOffset="240436.7522">27452 16671 13004,'-26'-26'96,"2"26"-192,-31 0 352,2 52 1025,1 2 161,-2-1-97,-24 54-480,-28-2-385,-2 0-127,3 29-289,0-29-225,-1 0-159,26-50-320,2 24-578,51-54-1472,27 3-7688</inkml:trace>
  <inkml:trace contextRef="#ctx0" brushRef="#br2" timeOffset="240984.7836">29307 16460 12748,'-53'0'1313,"26"-27"-609,-1 27-255,28 0-33,28 0 545,-1 27-320,26-2-257,-1 29-31,28-28-33,-1 28 0,-1 24-224,30-24 0,-29-1-128,-26-1 64,26 3 0,-26-3-64,-27 1-192,0-26-32,1-1-449,0-26-256,-27 27-448,0-27-897,0 0-1858,0-27-4164</inkml:trace>
  <inkml:trace contextRef="#ctx0" brushRef="#br2" timeOffset="241280.8005">30047 16300 13773,'-27'-53'1217,"27"1"-865,-26 52 577,26 0 192,0 25-673,-26 2-31,0 26 127,-1 0 97,0 1 128,1-1 256,-26 52-225,-30 1-319,4 27-321,-1-1-96,-1 1-64,28-27-32,-1-26-160,26-2-161,27-24-383,0-1-417,0-28-833,0 2-3395</inkml:trace>
  <inkml:trace contextRef="#ctx0" brushRef="#br2" timeOffset="253461.4972">20466 12484 10570,'0'0'2978,"-27"0"-2305,27 0 512,27 0 385,-27-25-257,26 25-448,0-27-385,27 27-31,2-27-97,-5 2 64,5-3-320,24 1 0,26 2-32,-25-2-31,-1-26-1,2 26-64,-4 1-33,5 0 226,-30 0-225,-26 26-97,1-27-191,-27 27 0,27 0-353,-27 0-512,0 0-449,-27 0-1184,27 0-1346,-27 0-5125</inkml:trace>
  <inkml:trace contextRef="#ctx0" brushRef="#br2" timeOffset="253749.5137">21179 11903 8199,'0'0'2595,"0"-27"-1762,27 27 480,-1 0-96,2-27-160,26 27-352,-2 0-449,-26 0-128,28 27 96,-29 0-64,2-2 65,-1 3-97,-26-3-32,27 2-64,0 0-32,-2-1 0,-25 1 0,27-27 32,-27 27 0,0-1 128,-27 0 64,2-26 161,-2 26-1,0 28-256,1-28-128,-26-26 64,-2 27-160,28-2-64,-2 2-801,-23 1-2723</inkml:trace>
  <inkml:trace contextRef="#ctx0" brushRef="#br2" timeOffset="254370.5492">24675 12988 12523,'-81'-25'1794,"54"25"-705,27 0-32,0 0-192,0 0-321,27 0-31,-1 0 31,29 25-31,24-25-193,1 0 257,-2 28-385,1-3-160,1-25 96,25 27-128,-26-27 32,2 27 32,-2-27-288,-52 0-64,26 0-97,-53 0-672,0 0-480,0 0-1634,0-27-4260</inkml:trace>
  <inkml:trace contextRef="#ctx0" brushRef="#br2" timeOffset="254622.5636">25363 12963 9128,'0'-27'897,"0"27"-1570,25 0 930,2 0 607,26 0 610,-26 0-417,-2 0-385,2 0-159,0 27-33,-1-27 65,-26 25-161,27 3-160,-27-28-159,25 25 31,-25 2 128,0-27 32,0 27 32,-25-1 417,-2-26-96,1 27-289,-1-27-128,0 27 128,2-27-256,-2 26-64,1-26-544,-1 26-1570,0 0-6118</inkml:trace>
  <inkml:trace contextRef="#ctx0" brushRef="#br2" timeOffset="255228.5983">24807 15321 4644,'27'-26'2979,"-27"-1"-1250,25 27 642,-25-27 63,0 27-512,0 0-769,0 0-769,-25 27 225,25 0 63,-27 25-31,0 1-193,1 0-63,-1-1-257,-25 28 32,-3 27-64,2-28-96,1 1 128,25-28-256,-26 28 128,28-27-96,-2-1-32,0-25-256,1 26-129,26-53-544,0 27-641,0-27-1408,0-27-1187</inkml:trace>
  <inkml:trace contextRef="#ctx0" brushRef="#br2" timeOffset="255624.6209">24251 15717 14926,'-53'26'1153,"53"-26"64,-28 0 352,28-26-223,0 26-738,0-25-480,28 25-32,-2-28 1,28 3-33,-2-29 32,1 1 0,-1 26 32,28-25 64,-28 26-64,29-28-96,-27 28 96,24 0 32,-24 0 33,-2-1-193,1 0 64,-26 1-64,25 26 32,-52 0-128,26 0 64,-26 0-96,27 0 63,-27 26 65,0 1 65,0 0-1,0-1 128,0 0-96,28 0-32,-4 1-64,29 0 96,-25-27-737,23 26-896,-23 1-1410,25-27-10474</inkml:trace>
  <inkml:trace contextRef="#ctx0" brushRef="#br2" timeOffset="257698.7395">17448 3821 5381,'0'0'1665,"0"0"1058,0 0-65,0 0-127,0 0-513,0 0-641,0 0-480,27 0-225,-27 0-63,0 0-65,27 0-159,-2-26-289,2 26 96,26 0-96,-1-27 0,28 0-64,-1 27 64,2-26-128,24 26 64,-26-26-32,1 0 0,-1 26-32,-26-27-288,26 27-385,-53 0-127,29 0 95,-55 0 64,24 0-31,-48 0-289,24 0-641,-27 0-2306,-1 27-6085</inkml:trace>
  <inkml:trace contextRef="#ctx0" brushRef="#br2" timeOffset="258153.7656">17872 3451 8968,'0'-28'192,"27"28"993,-27 0-288,0 0-577,0 0 737,0 0-224,-27 28-609,-1-28-127,2 26 95,-1 26 576,-25-26-31,-1 2-449,26 25-127,-25-26 63,-1-1 320,26 26-31,2-25-289,-2-27-192,0 27 32,27-1 0,0-26-32,27 0 321,-27 27-1,52-2-96,-25-25-224,26 27 32,-1-27-320,28 0 224,-28 27-769,-25-27-1153,27 0-4420</inkml:trace>
  <inkml:trace contextRef="#ctx0" brushRef="#br2" timeOffset="259864.8633">18136 4828 4228,'0'0'7078,"0"0"-5636,0 0 1056,0-27-576,0 27-705,27 0-160,-27 0-192,52 0 0,-25-26-65,26 26-255,26-27-97,2 27-159,24-25-97,1-2-64,-1 27-96,-25-28-32,-1 28-64,-25-25-160,-3 25 63,-23 0-543,-1 0-257,-27 0-448,0 0-385,-27 0-320,-28 25-3748</inkml:trace>
  <inkml:trace contextRef="#ctx0" brushRef="#br2" timeOffset="260231.8843">18428 4536 6694,'0'0'5381,"0"0"-5573,-28 0 800,2 28 289,-1-28-96,-25 25 160,25 2-385,1 0-159,-26-27-33,25 25 1,0-25-97,27 28-128,-26-28-32,26 27-96,0-27 32,0 25 32,26-25-64,-26 27 192,27-1 1,0 1-65,25 0-64,-26-27 96,29 26-64,-4 1 0,3-2-96,-3 3-64,-23-28-224,25 26-224,-26-26-641,-2 0-1410,-25 26-4964</inkml:trace>
  <inkml:trace contextRef="#ctx0" brushRef="#br2" timeOffset="261191.9393">14298 5968 6085,'-27'0'1730,"27"0"800,-25 0-127,25 0-225,-27 0-321,27 0-479,0 0-289,0 0-256,0 0-417,0 0 160,52 25 1,-25-25-193,26 0-288,26 0 97,2 27-193,-2-27 32,-1 0-64,29 0 64,-28 0-64,2 0-257,-30 0 33,-25 0-224,2 0 127,-1 0-191,-3 0 31,-24 0 33,0 0 224,0 0-225,0 0-159,-24-27-33,24 27 0,-27 0-800,-1 0-1442,28 0-2818</inkml:trace>
  <inkml:trace contextRef="#ctx0" brushRef="#br2" timeOffset="261624.9641">14907 5888 10537,'0'0'609,"0"0"1697,0 0-288,0 0-705,0 0-127,28 0-290,-4 27-287,3-27-257,27 25 1,-3-25-161,4 28-32,23-28-96,-24 25 0,-1-25-64,-28 0 64,2 27-224,0-27 256,-27 0-256,0 27 192,0-27 128,-27 0 32,0 25-224,-25-25 224,26 28 65,-28-28-65,29 27 32,-28-2-32,-2 3-128,31-3-64,-3 3-192,-27-1-416,27 25-481,3-25-865,-4-1-1986</inkml:trace>
  <inkml:trace contextRef="#ctx0" brushRef="#br2" timeOffset="269100.3917">17739 5756 4868,'0'0'384,"0"0"-127,0 0-97,0 0-160,0 0 0,0 0 0,0 0 64,0 0-32,0 0 769,0 0 352,0 0-288,0 0 31,0 0 226,0 0 223,0 0-192,0 0-224,0 0-193,0 0-255,0 0 63,0 0-95,0 0-97,0 0-128,0 0 193,0 0-129,0 0-160,-27 0 128,27-27-127,0 27 31,0 0-32,-26-26 96,-1 26 128,27-27-191,-25 27-1,-2 0 96,0-27-96,1 27 0,-1 0-128,2 0-64,-2 0 96,0 0-96,1 0 32,-26 0 0,25 0-64,0 0 64,-1 0-64,2 27 96,2-27-128,-4 0 96,1 0 96,0 0-128,1 27 0,0-27 0,0 0 32,-1 26 32,0-26-64,1 0 128,0 27-128,0-27-32,-1 25 32,27-25 64,-27 27-32,27-27 96,-26 27-160,26-27 96,0 26-96,0 1 64,0-27 32,0 27-32,0-27 64,0 25-160,0 3 96,0-28 96,-28 25-160,28-25 96,0 27 0,0-27 64,28 27-64,-28-2 64,0-25-64,26 28-64,-26-1 32,27-27 32,-27 25 32,27 3-96,-1-28 0,0 25 32,-26-25-32,26 28 32,1-28 0,0 0-32,-1 27 32,0-27-32,0 0 128,1 25-224,28-25 64,-31 0 32,30 0 32,-27 0-96,24 0 96,-23 0-32,25 0 32,-26 0 64,-2-25-128,28 25-192,-26 0 544,0-27-256,-2 27-32,2-28-32,-1 28 128,1-25-32,1-3 96,-28 3-63,24-2 63,-24-1 32,0 3-96,0-2 256,0 0 1,0 2-97,0-3 128,0-24 65,0 25-97,-24 1-64,-4-1-64,1 0-63,1 27-257,-1-25-161,2 25-287,-2 0-257,27 0-768,-27 0-1154,27 0-4676</inkml:trace>
  <inkml:trace contextRef="#ctx0" brushRef="#br2" timeOffset="269677.4247">18031 6339 6053,'0'0'1313,"0"-27"1250,-27 27-737,27 0-65,0 0-127,0-27-385,0 27-416,27 0-353,-27 0 65,0 0 159,27 27-287,-2-27 95,2 27-191,-1-1-65,1 1 96,25 25-640,1-25 288,-26-1 64,25-26-64,1 27-32,2 0-32,-3-1-96,1-26-64,-26 27-33,-2-27-159,-25 0 128,0 25-481,27-25-480,-54 0-1186,27 0-4835</inkml:trace>
  <inkml:trace contextRef="#ctx0" brushRef="#br2" timeOffset="270030.4449">17950 6683 11114,'-27'0'3651,"27"0"-3939,0 0 929,0 0 544,0-26-320,0-2 0,27 3-577,-27-2-192,0 1-32,0-28 224,0 28 97,0-26-257,0 25-288,0-26 1024,0 26-767,0 0-1,28 27-321,-28-25 482,0 25-289,26 0 64,1 0 64,0 0-128,25 25 224,1-25-192,-1 27 64,1-27-96,2 27 96,-4-27-384,-25 26-1378,2-26-3907</inkml:trace>
  <inkml:trace contextRef="#ctx0" brushRef="#br2" timeOffset="271878.5506">27374 13996 352,'28'0'2947,"-28"0"-97,0 0-31,0 0-321,0-27-384,0 27-288,0 0-481,0-26-288,0 26-384,0-26-96,-28 26-129,1-28-128,0 28-224,1 0 32,-26-26-95,-28 26-66,28 0-31,-28 0 128,1 0 1,0 26-162,-2-26 1,28 28 128,1-2-96,-2 0 64,2 1 32,52-2-128,-26 30 64,26-3 32,0 1 32,26 1-64,26-2 32,2 1 32,-2-26-64,28 26-128,-2-28-64,4 29 32,23-54 128,-26 26 64,27-26 64,0-26-32,0 0 32,-28-27 64,30 26 32,-56-26 96,28-27 33,-55 28-1,-25-28-64,0 1 96,-52-1 33,-28 28 191,1-2-352,-26 0-160,-28 29-416,27 25-417,-26 0-128,26 0-1761,27 25-9706</inkml:trace>
  <inkml:trace contextRef="#ctx0" brushRef="#br2" timeOffset="319524.2758">13318 3423 896,'26'-26'1890,"-26"26"-801,0 0-416,0-26 544,0 26 352,0-27 33,0 27 288,0 0 224,-26-25-513,26 25-384,0-28 1,-24 28-161,24-27-225,0 27-63,0 0 0,0-25-32,0 25-225,0 0-192,0 0-63,0 0-33,-28 0-32,28 0-64,0 0-128,0 0 96,0 0-64,0 25 0,-27-25 64,27 27 64,0 1 129,0-3 63,0 2 32,0 25-223,0-24 63,27 25 0,-27-28-192,0 29 96,0-1 0,0 0-64,0 26 96,0-26-63,0-1 95,0 2-32,0-1-96,0-26 96,0 26-32,28-26-128,-28-1 64,0 1 64,0-27-96,0 0 33,0 25 31,0-25-64,0 0 32,0 0 32,0 0-64,-28 27-32,28-27 0,0 0 32,0 0-96,0 27 64,0-27 0,0 0 32,0 0-32,0 0 64,28 0 0,-28 0-32,0 0 32,24 0-96,2 0 64,1 0 0,1 0-32,-1 0 0,25 0 0,-26 0 0,28 0 0,-2 0 0,1 0-96,0 0 32,-27 0 32,27 0 32,-26 0 0,25-27-64,-26 27 96,2 0 32,-1 0-64,0 0 32,25 0-96,-26 0 128,1 0-64,0 0 0,-2 0-64,28 0 128,-26 0-64,25 0 32,1-27-32,-26 27-96,25 0 192,-25 0-128,-1 0-32,29 0 128,-31 0-64,31 0 0,-29 0 0,26 0 32,2 0-64,-28 0 64,28 0-32,-2 0-32,1 0 64,-1 0 0,-25 0-64,27 0 0,-27 0 64,-3 0-64,4 0 64,25 0-64,-26 0 64,-2 0-32,29 0 0,-28 0 0,1 0 0,25 0 0,-25 0 0,26 0-32,-28 27 64,2-27-64,26 0 64,-25 0-128,-4 0 32,31 0 0,-28 27 32,-1-27 0,26 0-64,-25 0 96,26 0 32,-26 0-128,25 0 64,1 26-1,-1-26 130,-25 0-226,28 0 129,22 0 32,-22 0-160,-3 0 32,1 0-96,0 0 96,-1 0 0,2 0 32,-2 0-32,-26 0 0,28 0-32,-2 0 96,-26 0-33,29 27 33,-28-27 0,-3 0 0,4 0 0,-2 0 0,1 0 0,0 0-32,-27 0 96,26 0-32,-26 0 0,0 0 32,0 0-32,0 0 0,26-27 0,-26 27-32,0 0 64,26 0 0,-26 0-64,0 0 32,0 0-64,0 0 128,0 0-32,27 0-32,-27 0 96,0 0 0,0 0-96,0-26 0,0 26 0,0 0 0,0-27 0,-27 27 0,27-27 0,0 27 65,0-25-33,0-2-32,0 27 0,0-26 64,-26-1-32,26-1-289,0-24 514,0-1-353,-26-1 96,26 2-97,0 26 33,-26-28 32,26 2 96,0 26-224,0-1 256,0 0-224,-27 1 160,27 26-64,0-28 0,0 28 0,0 0 0,27 0-192,-27 0 128,26 0-64,-26 0-129,0 0 193,26 0 128,-26 0-128,0 0 224,0 0-160,0 0 161,0 0-97,-26-26 160,26 26-192,-26 0 0,26 0 64,-27 0-128,0 0 224,1 0-352,-2-25 160,4 25 32,-31 0 0,2 0 32,1 0 0,-2 0 32,2 0-64,-1 0-96,0 0 128,-26 0-289,0 0 674,26 0-513,-26 0 192,-2 0 0,2 0-160,-1 0 96,2 0 0,24 0 64,2 0-96,-1 0 32,-2 0-128,3 0 128,-1 0-64,1 0 64,-1 0-96,-1 0 96,2 0-64,26 0 0,-28 0 96,2 0-96,-1 0 128,1 25-96,25-25-96,-27 0 128,3 0 0,-4 0-32,2 0-32,1 0 32,-28 0 32,53 0-96,-25 0 96,-2 0 64,3 0-160,-4 0 128,2 0-160,1 0 64,-1 0 96,-26-25-128,26 25 64,1 0-192,-2 0 384,0 0-96,3 0-160,24 0 128,-27 0-64,2 0-32,-2 0 64,2 0-64,-28 0 64,27 0 32,-26 0-128,25 25 96,-25-25-32,52 0 128,-23 0-192,22 0-32,-26 0 128,28 0-32,26 0 64,-26 0-32,26 0-128,-26 0 64,26 0 128,0 0-128,0 0 64,0 0-128,0 0 0,0 0-288,0 0-1,0 0-255,0 0-97,0 0-64,0 0 161,0 0-33,0 0-128,0 0 32,0 26-256,0-26-1281,0 0-3811</inkml:trace>
  <inkml:trace contextRef="#ctx0" brushRef="#br2" timeOffset="321696.4">13134 3555 11787,'0'0'352,"0"0"-64,0 0-288,0 0 128,26-26 257,-26 26 223,26 0-383,-26 0-65,26 0 448,1 0 161,0 0-224,1 0-193,22 0 128,5 0 97,24 0-225,1 0-32,-28 26 1,28-26-257,-2 0-32,4 0 96,-4 0-128,0-26 64,30 26-32,-30 0-32,28-25 96,-26 25-64,-2 0 32,28 0-64,-25-27-64,-2 27 96,1 0-32,25 27 0,-26-27-128,2 0 256,-2 0-192,-26 0 64,26 0 0,-1 0 0,2 25 64,-28-25-96,28 0 32,-1 26 32,2-26-64,-29 0 64,28 0 0,-1 0-32,-26 0 64,26 0-192,-24 0 256,22 0-192,-22 0 160,-3 0-192,1 0 128,0 0 128,-1 0-63,-25 0-65,26 0 64,-1 0-96,-25 28 160,0-28-160,25 0 64,-26 0-128,29 0 96,-28 0 96,25 0-96,-26 0 160,1 0-256,0 0 224,-1 0-192,0 0 32,-26 0 128,0 0 65,0 0-33,0 0-96,0 0 32,0 0-224,0 0 288,0 0-256,0 0 224,0 0-256,0 0 128,0 0 32,0 26-192,0-26 0,26 0-1,-26 0 289,0 0-256,0 27 128,0-27 161,0 0-194,-26 27 130,26-27-33,0 26-64,0-26 96,0 26-224,0 0 160,0-26-64,0 27 32,0 0 0,0 26 32,0-28-32,0 2-32,26 0 128,-26 26-192,0-26 128,27-2-64,-27 3 96,0-1-128,0-1 64,0 1 32,27-2-64,-27 2 64,0-27-96,0 27 0,0-27-33,0 26-31,26-26 96,-26 0-32,0 0 96,0 27-96,0-27 0,0 0 96,0 0-64,0 0-224,0 0 0,0 0-65,0 0 1,0 0-32,0 0 127,0 0 161,0 0 32,0 0 0,0 0-64,0 0 64,0 0-32,0 27 64,-26-27-64,26 0-32,0 0 64,-27 0 64,0 0-64,1 0 32,0 0-32,0 0 32,-1 0 0,0 0-32,-27 0 32,30 0 0,-31 0 0,2 0 96,1 0-32,-2 0-32,2 0-32,-1 0 192,0-27-32,27 27-95,-27 0-98,0 0 130,27 0-129,-27 0 0,-2 0 32,31 0 128,-30 0-96,27 0 64,-25 0 96,-1 0-32,-1 0 64,2 0 129,26 0-129,-28 0-64,2 0-64,-1 0-32,-2 0 0,3 0 0,-1 0-64,1-27 96,-28 27-32,28 0 0,-1 0 1,26 0 31,-25 0-64,-1-26 96,-2 26-96,-24 0 128,26 0 32,1 0 0,-28 0 1,28 0-1,-28 0 64,28 0-64,-1-27-64,-26 27 0,24 0-96,2 0 32,1 0-128,-1 0 96,1 0-32,-2 0 32,1 0 33,1 0-130,-1 0 65,25 0 0,-23 0 0,-4 0 0,5 0 32,22-27-32,-26 27 0,2 0 33,-1 0-130,26 0 161,-26 0-96,28 0 64,-29 0-96,28 0 0,-2 0 32,4 0-32,-3 0 32,-1 0-64,1 0 160,1 0-96,26 0 64,0 0-32,-24 0-32,24 0 0,0 0-64,0 0 32,0 27-128,-28-27 96,28 0 64,-27 0-96,27 0 160,-27 0-161,1 0 162,26 0-33,-26 0 0,26 0 32,0 0-32,0 0 32,0 0-193,0 0-31,0-27 224,0 27-160,26-25 32,-26-2 96,0 27 0,0-26 0,0-1 96,0 27-320,0-28 352,0 3-128,0-27 64,0 24-128,0 1-32,0-25 128,0-1-96,0 26 64,0-26-64,0 27 0,0-27-64,0 26 32,0 1 0,0 26 96,0-28 0,0 28 96,0-26-192,0 26 160,0 0-128,0 0-33,0 0-799,0 0-482,0 0-191,0 0 224,0 0 255,0 0-351,0 0 0,0-25-33,0 25-5284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12T19:59:24.10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12524 16572 3811,'-24'0'2050,"24"0"865,0 0 352,0 0-865,0-28-800,0 28-289,-27 0-160,27 0-224,0 0-224,0 0-33,0 0-255,0 0-193,0 0-128,0 0 128,27 0 32,-3 0-31,2 28-33,56-28-64,-4 27 96,28-27-224,-1 0 64,27-27 32,28 27-128,-28 0 96,27-28 0,1 28-32,-28-25 129,0 25-65,0 0-96,-27 0 0,-24 0-96,-2 0-1,-26 0-351,-27 0-225,-26 25-223,26-25-161,-26 0-513,-26 28-736,26-28-3203</inkml:trace>
  <inkml:trace contextRef="#ctx0" brushRef="#br0" timeOffset="1066.061">28062 16544 4964,'-26'0'7079,"-1"0"-7015,0 0-64,27 0 929,0 0-257,0-25-672,0 25 65,0 0 415,27 0 193,-27 25 31,27-25 33,-1 0-96,1 0-129,-27 0 33,25 0-129,2 0-128,0 0 97,-1-25-97,2 25 0,23 0-32,4-27 1,-5 27 63,58 0-32,-2 0 33,26 0-33,28 0-160,24 0-32,28 0 0,-28 0-128,29 27 64,-26-27 32,-3 0-128,-26 0-512,-26 0-449,0 25-32,-77-25-2723</inkml:trace>
  <inkml:trace contextRef="#ctx0" brushRef="#br0" timeOffset="14037.8029">2757 9658 10570,'-25'0'448,"25"0"449,-27-27 288,27 27-64,0 0-577,0 0-95,0 0-321,0 0-96,27 0 160,-27 0 161,52 0-129,1 27-128,-1-27-32,29 0-32,-2 0 0,1 25 0,-28-25-32,28 0 0,-1 0-64,-26-25 32,-1 25 32,1 0 0,-25 0 0,23 0-64,-23-27-128,-1 27-417,-27 0-448,26 0-96,-26 0-128,0 0-801,0 0-2274</inkml:trace>
  <inkml:trace contextRef="#ctx0" brushRef="#br0" timeOffset="14341.8203">3472 9498 9256,'-27'0'1410,"27"0"640,0-26-97,-24 26-671,24 0-834,24 0-384,3 0 32,-1 26 32,2-26-96,-1 0-64,-3 25 32,31-25 0,-55 28 0,26-1 0,1-1 0,-27 1 0,0 0 64,0-2 161,0 2 95,0-27 0,0 26 97,-27 1 31,1 0-224,-1-1-160,-25 26-608,25 2-1634,-27-28-12620</inkml:trace>
  <inkml:trace contextRef="#ctx0" brushRef="#br0" timeOffset="20818.1907">4981 8279 4804,'0'0'1922,"0"-25"64,0 25 929,0 0-866,0 0-543,0 0-193,0 0-320,0-28-256,0 28-321,0 0 1,0 0-129,0 0 0,0 0-256,0 0-32,0 0 0,0 0-32,0 0 64,0 0 64,0 28 160,0-28 1,0 0-1,0 25 32,27-25-32,-27 0-95,0 28-97,0-28 0,0 25-64,0-25 64,0 27 0,0 0 192,0-27-320,0 26 224,0 1-64,0 0 0,0-27 0,0 25 1,0 2-33,0-1 64,26-26 32,-26 27-96,0 0 32,0-1 32,0 0-32,26 0 0,-26 28 97,0-28-97,0 1 0,0-2-64,0 3 32,0-2-96,0 2 32,0-3 0,0 2 32,0-1 0,0 1 0,0 0 32,0-2 0,0 2-32,0-27 0,0 26-32,0 1 128,0 0-224,0-1 128,0 0 0,0 0-32,0-26 32,0 27-32,0 0 0,0-1 0,0 1 96,0-2-128,0-25-32,0 27 64,0 1 0,0-3 0,0-25 32,0 28-32,0-28 32,0 26-64,0-1 96,0-25 32,0 28-160,0-1 32,0-27 128,0 26-192,0 1 96,0-27 0,0 27 32,0-2-64,0 2 32,0-27-64,0 26 64,0 1 32,0 0 0,0-1 0,0 0-64,0 0 32,0 1 32,0 0 0,0-1-64,0 1 32,0-2 64,0 3-64,0 24 32,0-25 0,0 0-32,0-1 32,0 1 32,0-27-31,0 27 31,0-1 0,0 0-64,0 2 32,0-3-32,0 2 64,0-1 32,0 1 0,0-27-64,0 27 64,0-1-64,0 0 96,0-26-128,0 26 32,0 2 96,0-2-192,0-26 128,26 0 0,-26 26-64,0-26 32,0 0 32,0 0-160,0 0 192,0 0-160,0 0 64,0 0 0,0 0 0,0 0 32,0 0-32,0 0-32,0 0 0,0 0 32,0 0-32,0 0 0,0 0-128,0 0 64,0 0 64,0-26-64,0 26 32,-26-26 32,26-2 192,0 28-320,0-26 160,0 26 32,-26-26-32,26 0-32,0-1 32,0 0 96,0 1-192,0-26 192,-26 24-192,26 2 96,0 0-64,0 26 160,0-27-128,0 0 32,0 1 0,0-1-32,0 0 32,0 2 32,0-30-64,0 55 32,0-25 32,0-2 0,0 1 0,0 26-64,0-27 32,0 0 0,-27 1-32,27 26 128,0-26-192,0 0 96,0-1 0,0 0 0,0 1 0,0 26 96,0-27-224,0 2 128,0 25 0,0-27-64,0 27 192,0 0-256,0-27 288,0 1-320,0 26 224,0-27-128,0-1 64,0 3 0,0 25 0,0-26 0,0-2 0,0 3 0,0-3 0,0 1 0,0 2 0,0 25 0,0-27 64,0 1-256,0-1 192,0 0-64,0 1 32,0 0 32,0 0 0,0-1 0,0 0 0,0 27 32,0-26-64,0-1 96,0 2-96,0-2-32,0 0 64,0 1-32,0-1 64,0 2-32,0-3 0,0 2-32,0-2 64,0 3-64,0 25-1,0-27 98,0 1-130,0-1 98,0 0 31,0 1-161,0 0 194,0 0-161,0 26 31,0-27 130,0 0-226,0 1 129,0-1-64,0-25 0,0 25-32,0 1-32,0-1 256,0 0-128,0 2 0,0-3 0,0 3 32,0-3 32,0 2 0,0 1-64,0 25-32,0-28 0,0 28-480,0 0-865,0 0-33,0 0-544,0 28-1377,-27-28-7495</inkml:trace>
  <inkml:trace contextRef="#ctx0" brushRef="#br0" timeOffset="23124.3226">7628 9631 12651,'-26'0'1314,"26"0"-193,0 0 544,0 0-672,0 0-576,26 0-161,0 0-32,1 0-64,26 0 0,-1 0-160,2 0 97,0 27-65,-3-27-64,4 0 64,-29 0-32,26 0-321,-25 0-383,-27 0-674,27 0-1152,-27 0-2563</inkml:trace>
  <inkml:trace contextRef="#ctx0" brushRef="#br0" timeOffset="23376.337">8000 9551 7815,'-28'-28'1922,"28"28"-32,0-25 159,0 25-639,0 0-866,28 0-191,-2 25-193,26-25-96,-25 28-64,26-28 0,-1 27 32,-25-1-32,0 1 0,-27 0 32,0-2 64,0 2 224,-27-1-31,0 28-1,-25-28 0,26 0-192,-28 0-64,2 1-640,26 0-1699,-29-27-6501</inkml:trace>
  <inkml:trace contextRef="#ctx0" brushRef="#br0" timeOffset="28740.6439">9428 8254 928,'0'0'1089,"0"0"-640,0 0 320,0 0 95,0 0 225,0 0 193,0 0 255,0 0-31,0 0-321,0 0-289,0 0-415,0 0-257,0 0 96,0 0 1,0 0-129,0 0 192,0 0 385,0 0 192,0 0-128,0 0-257,0 0-255,0 0-161,0 0-64,0 25-64,0-25 0,0 28 0,0-28-32,0 25 32,0-25 0,0 27-32,0 0 0,0-1 64,0 1-96,0 0 64,26-2-64,-26 2 64,0-1-32,0 1 32,0 26-64,0-27 32,27 0 0,-27 28 32,0-28-32,0 26 0,0-24-96,27 26 64,-27-29-128,0 2 64,0-1 64,0 1-64,0 25 96,0-25 0,0-1 0,0 1 0,0 0 0,0-1 32,25 0 0,-25 0-64,0 1 32,0 0 0,0-1 32,0 1-64,0-2 64,0 2-32,0 1 32,0-3-64,0 3 32,0-2 32,0-1-32,0 3 0,0-1 0,0-1 64,0 28 32,-25-29 32,25 2 64,0 26-160,0-26 128,0-1 0,-27 26-95,27-25-1,0 0 64,27 26-96,-27-28 0,0 30 32,0-30-32,0 2-64,0 26 96,0-26-32,0 0 64,-27 25 64,27-24-32,0-3-32,0 2-64,0-1 32,0-26 33,0 27-194,0 0 97,0-27 0,0 26 65,0-26-130,0 26 65,0-26 0,0 26-32,0-26 64,0 28 33,0-28-162,0 0 258,0 0-161,0 0-32,27 0-65,-27 0 1,0 0 0,0 0 96,0-28 32,0 28-64,0-26 32,0 0 0,0 0 0,0 26 64,0-27-160,0 0 128,0 1 32,25-1-128,-25 2 64,0-3 128,0-24-256,0 25 160,0 0-32,0 1 32,0-1 0,0 0 32,0 2 33,0-2-65,0-1 224,-25 3-64,25-2 32,0 1-32,0-1-192,0 0 96,0 1-96,0 0 0,0 0 32,0-1-32,0 0 33,0 1-33,0-1 96,0 2-32,0-2-32,0 0 64,0 1-64,0-1-96,0-1 128,0 3-32,0-29 0,0 29 0,0-3 0,0 1 128,0 2 96,0-2-160,0 1 1,0-1-33,0 0 64,-27 1-192,27 26 128,0-26-64,0 0 32,0 26-96,0 0 64,0-27 0,0 27 32,0-27 0,0 27 0,0 0-32,0-26 0,0-1-64,0 27 128,0-25 0,0-2-128,0 0 96,0 1 0,0-1 224,0 2-128,0-3-128,0 2 32,0 26-32,0-28 128,0 3-160,0-2 32,0 1 32,0-1 0,27 0-32,-27 1 32,0 0 0,0 0 65,0-1-65,0 0 96,0 1 32,0-1-64,0 27 0,0-25 64,-27-2 0,27 27 97,0-27-193,0 27 32,0-26-96,0 26 0,0-27-32,0 0 32,0 2-32,27 25 32,-27-28-32,0 3 0,0 25 64,0-28-64,0 28 64,0 0-32,-27-26-32,27 26 32,0 0-32,0 0 64,0 0-129,0 0 33,0-25 32,0 25-32,0 0 32,0 0 32,0 0-64,0 0-32,0 25 32,0-25-32,0 0 64,0 26 0,0 2 96,0-3-160,0 3 32,0 24 160,0 1-160,0 1 64,0-2-32,0 1-128,0 0 96,0-1 32,0 2-32,0-1 96,0 0-32,0 1-32,0-29 64,0 28-32,0-26 0,27 25 32,-27-25-64,0 26 32,0-26-32,0 25-129,0-26 161,0 1 32,0 26-64,-27-26 96,27-2-96,0 2 161,0 1-194,0-3 1,0 3 96,0-2-32,0-1 0,0-25 97,0 28-1,0-1-64,0-1 96,0-26-96,0 27 32,0 0 32,0-2-64,0 2 0,0-1 32,0 1-64,0 0-32,0 25 96,0-26 0,0 1-128,0 0 64,0-1 32,0 1-32,0-2 0,0 3 0,0-1 32,0-27 0,0 25 0,0 2 32,0 0-96,0-27 64,27 26 0,-27 1-32,0-27-32,0 27 128,0-1-64,0 0 0,0 2 33,0-3 31,0-25-96,25 27-32,-25-1 64,0-26 32,0 27-32,0 0 32,0-27 32,0 26 32,0-26-32,0 26-32,0-26-32,27 26-64,-27-26 64,0 0-224,0 0-96,0 0-65,0 28-127,26-28-481,-26 0-448,0 0-1955,-26 0-10889</inkml:trace>
  <inkml:trace contextRef="#ctx0" brushRef="#br0" timeOffset="32101.8361">13504 8226 2626,'0'28'1217,"0"-28"192,0 0-960,0 0-225,0 0-192,0 0 192,0 0 161,0 0 287,0 0 610,0 0 351,0 0-320,0 0-160,0 0-384,0 0-288,0 0-1,0 0-256,0 25 33,0-25-1,0 0 96,0 28 0,0-28-63,0 0 127,0 25-128,0-25 1,0 27-97,0 0 0,0-1-96,0 1-32,0-27 0,0 27 96,0-2 33,0 28-1,0-26-128,0 0 32,26 25-32,-26-26 32,0 28-96,0-28 32,0 26-32,0-24 96,0 26-160,0-29 64,0 28-32,27 1 64,-27-29-160,0 28 128,0-26-64,-27 26 128,27-27-224,0 27 160,0-26-64,0 26 96,0-28 0,0 30-64,0-30 32,0 29 0,0-29-256,0 30 480,0-29-256,0 28 0,0-29-289,0 28 610,0-26-225,0 26-160,0-1 160,0-25-96,0 26 0,0-26 96,0-2-32,0 30-32,0-30-256,0 2 480,27 0-192,-27-1 64,0 1-192,0 0 128,0-1 0,0 0 64,0-26 0,28 28 0,-28-3 32,0-25-32,0 27-32,0-1 32,0-26-192,0 0 192,0 27-96,0-27 97,0 27-97,0-27 32,0 26 64,0-26 32,0 0 64,0 26-128,0-26 32,0 0 32,0 0-160,24 0 64,-24 26-32,0-26 32,0 0 32,0 0 0,0 0-32,0 0 0,0 0 33,0 0-65,0 0 96,-24 28 0,24-28-64,0 0 64,0 0-32,0 0-96,0 0 64,0 0-32,0 0-32,0 0-32,0 0 64,0 0 64,0-28-288,0 28 192,0-26-64,0 26 63,0-26 66,0 0-33,-28 26 32,28-27-32,0 0-32,0 1 96,0-1-64,0 2-64,0-3 31,0 2 33,0 0-32,0-1 0,0 0 129,0 1-194,0-1 97,0 0 0,0 2 32,0-2 0,0-1-64,-27 3 64,27-28-32,0 26 33,0 0 31,0 1 96,0 0-64,0 0 64,0-1 96,0 0 0,0 1-288,0-26 32,-26 25 0,26 0 64,0 1-128,0-1 64,0-1 32,0 3 0,0-1 1,0-2 63,0 3 32,0-3-32,0 1 32,0 2-128,0-2 288,0-26-320,0 26 64,0 1 0,0-26-32,0 25 32,0 0 0,0-26 32,0 28-128,0-2 160,0-26-64,0 26 0,0 2-32,0-29 65,-27 26-65,27 3 32,0-2-32,0 1 64,27-28-64,-27 28 128,0 0-256,0 0 160,0-1 0,0 0-32,0 1 64,0-26 32,-27 25-96,27 0-64,0-26 96,0 26 0,-25 2-32,25-3-32,0 28 64,0-25 0,0 25 0,0 0-32,0-28 0,0 28-192,0 0-193,0 0-479,0 0-834,0 28-1761,-27-28-9193</inkml:trace>
  <inkml:trace contextRef="#ctx0" brushRef="#br0" timeOffset="40728.3295">17608 9763 10602,'-28'0'2114,"1"0"-865,27 0 256,0 0 33,0-27-225,0 27-320,27 0-481,-27 0-191,54 0-97,-30 0-32,31 0-96,25-26 32,-28 26 32,28 0-224,-28 0 32,29 0 128,-3 0-256,-24-27-160,-2 27-161,-25 0-576,0 0-800,-1 0-1186,-26 0-2723</inkml:trace>
  <inkml:trace contextRef="#ctx0" brushRef="#br0" timeOffset="40989.3444">18058 9604 8488,'0'0'864,"24"-26"-351,3 26 864,28 0-192,-5 0-288,5 0-288,-2 0-161,-1 0-320,2 0 64,-28 26 65,0 1-97,-26-27 160,0 27 64,0-2 193,-26 2-193,-27 26 97,0-53 159,1 27-223,-2-1-97,26 0-224,-22 0 0,22-26-736,1 27-2147</inkml:trace>
  <inkml:trace contextRef="#ctx0" brushRef="#br0" timeOffset="43283.4756">19964 8307 2338,'0'0'2914,"0"0"-1024,0 0 64,0-28-480,0 28-129,0 0-833,0-25 161,0 25 416,0 0 160,0 0 192,0-28-191,0 28-321,0 0-161,0 0-223,0 0-385,0 0-96,0 28 64,0-28-96,0 0 64,0 25 0,25-25 0,-25 28 1,0-3-33,0-25 32,0 27-64,0 0 32,0 26-64,0-26 32,0 25 32,0-26-128,0 28 128,0-2-64,0 1 32,0 0 0,0-1 0,27-24-32,-27 26 96,0-2-96,0 1 32,-27-1 32,27 1-32,0-26 128,0 26-192,0-1 64,0-25-32,0 26 0,0-1 0,0 3 32,0-30-64,0 29 32,0-29 32,0 30-32,0-29-32,0 28 32,27-29 0,-27 2 32,0 26 64,0-26-192,0 25 128,0-26 0,0 28-32,0-28 32,0 1-32,0 26 32,0-26-32,0-2 0,26 2 0,-26 26 0,0-26 65,0 0-1,27-1-128,-27 28 64,0-29 32,0 2-32,0-1 32,0 1 32,0 0-64,0-1 0,0 0 32,0 0-32,0-26 0,0 28-32,0-28 128,0 0-64,0 26 32,-27-26-64,27 0 0,0 0 0,0 0-64,0 0-64,0 0 64,0 0 96,0 0-128,0 0 31,0-26 65,0 26-64,-26-28 128,26 2-64,0 0-64,-27 0 32,27-1 64,0-26-64,0 26 0,-25 2 96,25-29-64,0 1 0,0 26 0,-27-26 0,27 1 64,0 25-128,0-26 128,0 0-32,-27-1-32,27 2-32,0-1 64,0 0-32,0 1-32,0-2 64,0 1-64,0 0 64,0 27 65,0-2 63,-28-25-64,28 26 96,0 2-96,0-2 0,0-26-64,0 26-32,0-25 32,0-1-64,0 0 64,0 1-96,0-2 96,0 1-96,0 28 128,0-3-128,0 2 96,0-27-64,28 26 32,-28 1 0,0-1-96,0 0 128,0 1-64,27-26 64,-27 25-32,0 0-96,0-26 96,0 28-96,-27-2 96,27 0 0,0 1 0,0 26 0,0-27 0,0 27 0,0 0-64,0-27 96,0 27-96,0 0 64,0 0 0,0 0 0,0 0 0,0-25-32,0 25 32,0 0-64,0 0-32,0 0-32,0 0-1,0 25 193,0-25-96,0 27 96,0 0-31,0-1-66,0 28 98,27-2-162,-27 1 162,0 0-130,0-1 130,0 28-65,0 0-33,27-1 1,-27 1 32,0-1 0,0 1 0,0-2 0,0-24 97,0 24-97,0 2 32,0-1 0,25-24 0,-25-2-64,0 26 64,27-26-32,-27 0 160,0 26-224,0-26 192,0-1 32,26 3 96,-26-3 33,0 1-97,0 1-192,27-2 96,0 1-64,-27-26-32,25-1-32,-25 1 96,27 0-96,-27-1 0,0 0-64,0-26-96,0 26-257,0-26-384,0 0-224,0 0-832,-27 0-3525</inkml:trace>
  <inkml:trace contextRef="#ctx0" brushRef="#br0" timeOffset="44689.5561">23986 8332 4163,'27'-53'641,"-27"53"-417,0-25 1090,0 25 992,0 0 929,0-28-545,0 28-864,0 0-673,0 0-576,0 0-321,25 28-160,-25-28 0,0 25-128,0 28 160,27-26-128,-27 26 0,0 1 0,27 24 160,-27-24-128,0 51 64,0-25-96,0-1 97,0 1-1,0 25-96,0-25 64,26 25-32,-26-25-32,0 27 96,0-28-96,0 27 32,0-27 32,0 1 0,27-1-32,-27-26 64,0 27-64,25-27 32,-25-1-64,0 2 64,27-1-32,-27 0 128,0 1 129,0-29-1,0 28-64,-27-26-160,27 0-32,0 25-32,0-26 64,0 2-32,0-2-64,0 0 96,0-26-128,0 27 64,0-27-64,0 0-32,0 0 0,0 0 64,0-27 32,0 27-96,0-52 64,-25 24-32,25 2-192,0-26 63,0-2 161,0 1 0,-27 0 32,27 1 0,0-2 32,0-26-32,0 28 0,0-28 0,0 0 0,0-25 32,0 25-64,0-25 0,-26-29-32,26 2-256,-27 0 288,27 26 128,-27 0-96,27 28 160,0-4 96,0 30-159,-25-1 191,25 0-160,0 27-192,0 0 96,0-28-96,25 28-64,-25-26-64,27 25-1,-27 0 65,0-26 96,0 26-32,0 2-32,0 25 128,0 0-64,0 0-64,0 25 0,0 2 32,0 0-224,0-1-321,0 28-256,0-29-320,27-25-448,-27 27-1218,0-1-6726</inkml:trace>
  <inkml:trace contextRef="#ctx0" brushRef="#br0" timeOffset="68852.9381">2414 4623 15983,'27'0'288,"0"0"32,25 0 737,1 0 0,52 0 128,1 0-224,-1 0-576,27 0-33,1 27-160,-26-27 64,25 0-128,-27 0 33,-26 0-65,2-27-96,-29 27-96,2 0-321,-28 0-351,-26 0-161,0 0-224,-26 0-1282,26-27-2946</inkml:trace>
  <inkml:trace contextRef="#ctx0" brushRef="#br0" timeOffset="69162.9559">3421 4438 2914,'0'-27'8296,"24"27"-7655,-24 0 288,53-27 672,-25 27-192,23 0-127,4 0-514,-2 27-511,26-27-193,-26 27 0,-1 25 480,1-24-544,-1-3 32,2 2 0,-26-1 0,-2 1 0,-2 0 129,-24-1 31,0 0 192,0-26 129,-24 26-129,-30 2-32,0-2-192,2 27 33,-28-28-161,28 3 0,-28-2-417,28 27-832,-1 0-2146</inkml:trace>
  <inkml:trace contextRef="#ctx0" brushRef="#br0" timeOffset="86571.9516">1408 2027 2562,'-52'0'2498,"52"0"-127,-27 0 255,27 0-224,0 0-128,0 0-704,0 0-321,0-27-576,0 27-289,0 0 97,0 0-321,27 0 0,-1-26 0,26 26 64,28 0-160,-1 0 128,26-27-159,1 27-98,-25 27 130,24-27-65,-26 0-257,1 0 33,-1 26-128,2-26-321,-30-26-448,-25 26-1698</inkml:trace>
  <inkml:trace contextRef="#ctx0" brushRef="#br0" timeOffset="97780.5926">6888 6346 10441,'0'26'385,"0"-26"576,0 26 768,0 2-319,-28-2-161,28 26-224,0 2-224,0-1-97,0-1-95,0 28-225,28-27-288,-28-1-64,0 30 32,0-57-128,0 27-128,0-25-32,0 1-32,0-2-289,0-26-512,0 0-993,0 0-3363</inkml:trace>
  <inkml:trace contextRef="#ctx0" brushRef="#br0" timeOffset="98205.617">6622 6770 8071,'-26'-27'3459,"26"27"-4035,0 0 384,0-27 320,0 27 576,0 0 642,0 0-770,0 0-480,0-26-64,0 26 161,26 0 191,-26-27-192,0 27-128,0-27 0,27 2 64,-27-2-96,25 1-32,-25-2 0,27-24 0,0 26-32,-1-28 32,1 28 0,1 26 96,-4-26 65,-24 26 159,27 0-32,-27 0 0,28 0-31,-28 0-33,26 0 0,1 0 0,-3 26 97,4-26 63,-1 54 0,-1-28-255,26 0-97,-25 0-32,0 0-193,26 28-607,-28-54-1827,2 27-8103</inkml:trace>
  <inkml:trace contextRef="#ctx0" brushRef="#br0" timeOffset="110511.3209">7020 3060 3523,'0'0'1826,"0"0"-609,0 0-32,0 0-641,0 0-63,0-26 256,0 26-33,0 0-127,0 0 127,0 0 65,0 0 256,0 0-448,0 0-161,0 0-128,0 0 1,0 0 159,0 0-32,-27 0-159,27 0-129,0 0-64,0 0-32,0 26-32,0-26 32,0 0 32,0 26-64,0-26 128,27 25 96,-27 3 0,0-1-63,0-27-65,0 26-64,0 1-32,0 0 32,0 25 32,0-26-64,0 1 32,0 26 0,0-27-32,0 27 32,0-25-32,26 24 32,-26-27-32,0 30 32,0-2 0,0-27-32,0 27 0,0-26 32,0 26 0,0-26 64,0 25 0,0-26 225,-26 28-33,26-2-192,0-26-32,0 28-32,0-28 32,0 26-64,0 3 32,26-30-32,-26 29 64,0-1-32,0-26-64,0 25 128,0 1-64,0-26 0,0 26-64,0-26 64,0 25-96,0-26 96,0 2 0,0 24-64,0-25 0,0-2 32,-26 3 32,26-2-32,0 0-32,0 1 32,0 0 0,0-1-128,0 1 64,0-2 96,0 3-160,0-2 128,0 2 0,0-3 64,0 2-32,0-1 64,0 1-32,0 0-32,0-1-128,0 0 64,0 0 96,0 1-32,0 0-96,0-1 160,0 1 0,0-2 97,0 3-97,0-2 32,0-26-160,0 26 128,0 1-96,26-27 32,-26 25 32,0-25-64,0 28 32,0-28 64,0 27-32,0-2-32,0-25 0,0 0-32,0 28 0,0-28 32,0 0 64,0 0-160,0 0-192,0 0 544,0 0-320,0 0 96,0 0-96,0 0 64,0 0-64,0 0 32,0 0 0,0 26 0,0-26-128,0 0-96,0-26 224,0 26-96,0 0 32,0-28-64,0 3 64,0-2-65,0-1-31,0 3 224,0-2-192,0 27 96,0-26 32,0 0-64,0-2 96,0-24-32,27 26-96,-27-1-192,0 0 288,0-25 32,0 52-32,0-26 0,0-1 64,0 0-160,0 1 192,0 26 0,25-27-96,-25 2 160,0-3-64,0 2-96,0-2 128,0 3-160,0-2 32,0 27 32,0-26-96,0-1 96,0 27-32,0-27-32,0 1 96,0 0-160,27-2 128,-27 3 0,0-2-96,0 1 160,0 0-224,0-2 96,0 2 0,0 26 64,0-26-64,0 0-64,0-1 96,0 0 0,0 1 0,0-1-32,0 2 64,0-3-64,0 28 32,-27-26 0,27 0-32,0-1 64,0 0-32,0 1 32,0 26 96,0-27-128,-25 0 32,25 2-32,0-2-32,0 27 32,0-28 96,0 3-64,0-2-32,0 27 32,0-26 0,0 0 0,0-2 0,0 2 161,0 0-193,0 0 96,0-1-96,-27 0-32,27-26 64,0 28-32,0-2 32,0 0 32,0 1-32,0-1 64,0 0-32,0 1-96,0 0 64,-26 0-64,26-1-32,0 0 96,0-1-64,26-24-32,-26 27 128,0-3-160,0 1 160,0 1-128,0-26 64,0 25 0,0 0 0,0 1 0,-26-1-64,26 2 128,0-29-160,0 54 96,0-26-32,0-1 0,0-1-128,0 28-385,0-25-1217,0 25-2049,0 0-3492</inkml:trace>
  <inkml:trace contextRef="#ctx0" brushRef="#br0" timeOffset="119760.8499">8606 3007 1729,'0'0'2242,"0"0"-864,0 0 223,0 0 97,-26 0-97,26 0-352,0 0-480,0 0-32,0 0 288,0 0 0,0 0-353,0 0 33,0 0-96,0 27-289,26-27 32,-26 0-31,0 26-257,0 0-32,0-26 64,0 25-160,0 3 192,0 25-64,0-26 0,0 0 32,28-2 0,-28 2 0,0-1 0,27 28-128,-27-28 128,0 0-32,0 27-32,0-25 97,0-3-129,27 27 96,-27-24 64,0 26-224,0-28 96,0 0 0,0 27 64,0-26-96,24 26 96,-24-26 0,0 25 96,0-26-64,0 1 33,0 26-65,0-27-96,0 0 64,0 28 32,0-28-96,0 1 0,0 26 64,28-26 32,-28 25-160,0-25 64,0 26 32,0-26 32,0 25-64,0-24 0,0-3 0,0 28 0,0 1 32,0-28 32,0 26-32,0-24 32,0-2 0,0 27 96,26-28-32,-26 29-63,0-28-1,0 1-32,0 0-64,0-1 32,0 1 64,27-2-64,-27 3 0,0-2 32,0-26 32,0 28 0,0-3-32,-27 2-32,27-1 0,0 1 32,0 0-32,0-1 32,0 0 0,0 0-32,0 1-256,0 0 576,0-1-320,0 1 128,0-2-32,0-25 32,0 28-32,0-2-64,0 0-32,0 1 32,0-2 1,0-25 63,0 28-192,0-28 256,0 27-96,0-27 96,0 25-96,0-25 0,0 28-64,0-28 32,0 0-32,0 26-32,0-26 32,0 0-32,0 0 0,0 0 0,0 0 32,0 0 32,0-26 32,0 26-256,0 0 384,0 0-192,0 0 0,0 0-32,0-28 0,0 28 0,0-25 32,0-2-256,0-1 31,0 3-31,0-2 160,0 1-96,0-28 224,0 29 0,0-2 0,-26 1-32,26-1 32,0 0 0,0 1-96,0-26 96,0 25-32,0 0-64,0-26 128,0 28-96,0-29 128,0 26-96,0 3 64,0-2-32,0 1-32,0-28 32,0 28 32,0 0 0,0-27-32,26 26-32,-26-25-32,0 24 160,0 2-63,0-26-33,0 25 96,-26 0-128,26-26 32,0 28-32,0-3 0,0-24 32,0 25-32,0-26 64,0-1-64,-28 29 96,28-30-192,0 3 96,0 0 32,0 24-32,0-24 64,0 26-96,0-28 96,-24 28 32,24-1-160,0 2 32,0-2-32,0 0 128,0 1-64,0-1-32,0 0 32,0-25-64,0 26 64,-27-1-32,27 0 32,0-1-288,0 3 480,0-2-192,0 2-96,0-3 160,0 1-64,0 1 32,0-26-64,0 25-32,0 0-32,0 1 64,0-1-1,0 2 1,0-2 64,0 0-64,0 27 64,0-26-64,0-1-192,0 27-224,0-28-161,0 3-416,0-1 321,0 26 127,0-26-224,0-1-448,-27-1-833,27 3-1505</inkml:trace>
  <inkml:trace contextRef="#ctx0" brushRef="#br0" timeOffset="125742.192">10197 3034 1153,'-28'0'3619,"28"0"-1601,0 0-96,0 0-961,0 0-161,0 0 354,0-27-65,0 27-32,0 0-161,0 0-415,0 0-97,0 0-192,0 0-160,0 0-64,0-28-32,0 28-64,0 0 0,0 0 32,0 0 128,0 0 64,0 0 96,0 0 33,-27 28-33,27-28-96,0 0 64,0 0-64,0 0 64,0 27 32,0-1 1,27-26 31,-27 26-32,0-1-64,0 3 64,0-1-160,0-1 160,0 1-256,0 25 193,0-25-162,0-1 1,0 28 129,0-28-65,0 26-32,0 3 224,0-3-160,0-27 64,0 30 0,0-2 32,28-27-32,-28 0-96,0 28 32,0-28-64,0 28 129,0-29-1,-28 28-224,28 1 128,0-2-32,0 2 32,0-2-64,-27 0 128,27 3-128,0-3 64,0 1-32,0-26 64,0 26-64,0 1 64,0-29-128,0 28 96,0-26-64,0 26 160,0-27-32,0 0-32,0 28-32,0-28 96,0 1-96,0 26-96,0-27 160,0 0-32,0 28-32,0-28 64,0 1-96,0-2-32,0 29 64,0-26 0,27-3 1,-27 2-66,0-1 98,0 1-33,0 0 0,0-1 224,0 0-96,0 0-32,0 1-96,0 0-96,0-1 64,0 1-32,0-27-32,0 25 64,0-25-32,0 28 128,0-2 0,0-26-96,0 26 128,0-26 32,0 27-288,0-27 288,0 0-256,0 0 32,0 25 96,0-25-32,0 0 32,0 0-32,0 28 64,0-28 0,0 0-320,0 27 545,0-27-289,0 25 0,0-25 0,0 0-33,0 0 33,0 0 65,0 0-97,0 0 32,0 0 0,0 0-33,0 0 66,0 0-33,0 0-97,0 0 97,0 0-192,0 0-288,0 0 159,0 0-255,0-25-513,0 25-1666,0-27-7943</inkml:trace>
  <inkml:trace contextRef="#ctx0" brushRef="#br0" timeOffset="135694.7613">11069 2979 2178,'0'-25'512,"0"25"1762,0 0 64,0 0 289,0 0-609,0 0-737,0 0-352,-27 0-321,27 0-223,0 0-97,0 25 32,0-25 1,0 0-33,0 28-64,0-28-32,0 0-96,0 27 1,27-1-1,-27-26 128,0 26 0,0-1-32,0 30-32,0-29 1,0 1 31,0 25-128,0-25 32,0-1-32,0 28 96,0-28-160,0 26 64,0-25 32,0 26-128,27-26 64,-27 26-32,0 1 96,0-2-96,0 1 32,0 27 32,0-28-64,0 1 0,-27 1 65,27 24-33,0-24-32,0-1 32,0 27-32,0-28 128,0 1-192,0 27 128,-27-26-32,27-2 64,0 28-96,0-28 64,0 28-32,0-27 64,0 26 160,0 1 33,0-27 31,0 0-64,0 1-64,0-2-160,0-26-64,27 28 32,-27-28 96,27 0-192,-27 0 96,26 1-192,-26 0 576,0-1-480,0 1 96,0-2 0,0-25 128,0 28-256,0-28 96,0 26-160,0-26-416,0 26 31,0-26-128,0 0-63,0 0-706,-26 0-2401,26 0-5799</inkml:trace>
  <inkml:trace contextRef="#ctx0" brushRef="#br0" timeOffset="136589.8125">12605 3034 5957,'0'0'641,"0"0"576,0 0-512,0 0 159,0 0 834,0 0 160,0 0-481,0-27-320,0 27-192,0 0-32,0 0-97,0 0-95,0 0-257,0 27-159,0-27-161,0 52 192,0-27-192,-27 30 0,27-2 0,0 26-32,27-26-64,-27 26 96,0 27-64,0-26 0,0 0 32,0 26-32,0-26 64,0 25-64,0 0 0,0 2 0,0-2 0,-27 2 64,27 0-32,0-2 128,0 0 33,-28-25-65,28 26 32,0 0-128,0-26 0,-26 26 0,26-26-64,0-2 256,0 2-96,0 0-64,0-28 129,26 0-65,-26 3-96,0-30 96,0 3-192,28-2 0,-28-26 64,0 28-353,27-28-287,-27 0-385,0-28-417,0 28-1184,0-26-3908</inkml:trace>
  <inkml:trace contextRef="#ctx0" brushRef="#br0" timeOffset="137505.8648">14086 3007 2466,'0'-28'3139,"0"28"-481,0 0-191,0 0-385,0-25-449,0 25-416,0 0-416,0 0-513,0 0-63,0 25 255,0-25 97,0 28-193,0-1-128,0-1-160,0 25 0,0 30-160,0-27 128,0 24 32,0 28-96,0-25 97,0 24-97,0 1 64,0 27-32,0-28-32,0 1 32,0 27 0,0-28 32,0 2-128,0 0 96,0-29-32,0 28 0,27-26 64,-27-2-128,0 2 416,0 0 32,0 0-95,0-1 95,0 1-160,0-27-96,0-1-128,0 28 96,0-28 33,0-24 127,0 24-64,0-25-160,25-2-128,-25 3-64,27-28-160,-27 0-257,0 0 0,27 0-31,-27-28-353,0 28-1217,0-25-4228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4AFAF-5F62-467B-8615-1F2EAA9BCA93}" type="datetimeFigureOut">
              <a:rPr lang="en-SG" smtClean="0"/>
              <a:t>15/8/2019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21F1F-40DF-4C4B-8952-92959CA036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547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21F1F-40DF-4C4B-8952-92959CA036D0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5859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794197A-909D-6248-B44E-761B541FFA90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49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794197A-909D-6248-B44E-761B541FFA90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90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83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Expansion</a:t>
            </a:r>
          </a:p>
          <a:p>
            <a:r>
              <a:rPr lang="en-US" dirty="0"/>
              <a:t>Rectangles</a:t>
            </a:r>
            <a:r>
              <a:rPr lang="en-US" baseline="0" dirty="0"/>
              <a:t> around operator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00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Expansion</a:t>
            </a:r>
          </a:p>
          <a:p>
            <a:r>
              <a:rPr lang="en-US" dirty="0"/>
              <a:t>Rectangles</a:t>
            </a:r>
            <a:r>
              <a:rPr lang="en-US" baseline="0" dirty="0"/>
              <a:t> around operator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14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it to segmentation</a:t>
            </a:r>
            <a:r>
              <a:rPr lang="en-US" baseline="0" dirty="0"/>
              <a:t> examples instead: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55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Sort it, spell antique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55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Sort it, spell antique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00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2x2, add noise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021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794197A-909D-6248-B44E-761B541FFA90}" type="slidenum">
              <a:rPr lang="en-US" sz="1200"/>
              <a:pPr eaLnBrk="1" hangingPunct="1"/>
              <a:t>40</a:t>
            </a:fld>
            <a:endParaRPr lang="en-US" sz="1200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162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794197A-909D-6248-B44E-761B541FFA90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936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794197A-909D-6248-B44E-761B541FFA90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039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794197A-909D-6248-B44E-761B541FFA90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060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794197A-909D-6248-B44E-761B541FFA90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582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794197A-909D-6248-B44E-761B541FFA90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776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794197A-909D-6248-B44E-761B541FFA90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00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794197A-909D-6248-B44E-761B541FFA90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660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794197A-909D-6248-B44E-761B541FFA90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028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77525" y="273811"/>
            <a:ext cx="4036948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0EA8F33C-C2D7-4690-AD97-8F21AF7F6CA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943156" y="6479852"/>
            <a:ext cx="2600643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B05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D778AFB1-5FC5-47BA-80E6-32173BE27C2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943156" y="6479852"/>
            <a:ext cx="2600643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4">
            <a:extLst>
              <a:ext uri="{FF2B5EF4-FFF2-40B4-BE49-F238E27FC236}">
                <a16:creationId xmlns:a16="http://schemas.microsoft.com/office/drawing/2014/main" id="{B88456EC-70E8-4738-B452-EF8D2239F74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943156" y="6479852"/>
            <a:ext cx="2600643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90B07C28-8768-404B-9AAF-F39CB09144C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943156" y="6479852"/>
            <a:ext cx="2600643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2F8E4D80-3F8A-48E8-8CAD-CD431278C3C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943156" y="6479852"/>
            <a:ext cx="2600643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07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97466" y="272797"/>
            <a:ext cx="6397066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29378" y="1303189"/>
            <a:ext cx="6791959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00B05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43156" y="6479852"/>
            <a:ext cx="2600643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SG" b="0" i="0" smtClean="0">
                <a:effectLst/>
              </a:defRPr>
            </a:lvl1pPr>
          </a:lstStyle>
          <a:p>
            <a:pPr algn="ctr">
              <a:lnSpc>
                <a:spcPts val="1420"/>
              </a:lnSpc>
            </a:pPr>
            <a:r>
              <a:rPr lang="en-SG" dirty="0"/>
              <a:t>Christopher Manning &amp; Abigail See</a:t>
            </a:r>
            <a:endParaRPr lang="en-SG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dt="0"/>
  <p:txStyles>
    <p:titleStyle>
      <a:lvl1pPr>
        <a:defRPr b="0" i="0" u="none">
          <a:latin typeface="+mj-lt"/>
          <a:ea typeface="+mj-ea"/>
          <a:cs typeface="+mj-cs"/>
        </a:defRPr>
      </a:lvl1pPr>
    </p:titleStyle>
    <p:bodyStyle>
      <a:lvl1pPr marL="0">
        <a:defRPr b="1" i="0" u="none"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tags" Target="../tags/tag4.xml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tags" Target="../tags/tag3.xml"/><Relationship Id="rId16" Type="http://schemas.openxmlformats.org/officeDocument/2006/relationships/image" Target="../media/image21.png"/><Relationship Id="rId20" Type="http://schemas.openxmlformats.org/officeDocument/2006/relationships/image" Target="../media/image25.jpeg"/><Relationship Id="rId29" Type="http://schemas.openxmlformats.org/officeDocument/2006/relationships/image" Target="../media/image34.png"/><Relationship Id="rId1" Type="http://schemas.openxmlformats.org/officeDocument/2006/relationships/tags" Target="../tags/tag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40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2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tags" Target="../tags/tag8.xml"/><Relationship Id="rId16" Type="http://schemas.openxmlformats.org/officeDocument/2006/relationships/image" Target="../media/image52.png"/><Relationship Id="rId20" Type="http://schemas.openxmlformats.org/officeDocument/2006/relationships/image" Target="../media/image55.emf"/><Relationship Id="rId1" Type="http://schemas.openxmlformats.org/officeDocument/2006/relationships/tags" Target="../tags/tag7.xml"/><Relationship Id="rId6" Type="http://schemas.openxmlformats.org/officeDocument/2006/relationships/image" Target="../media/image11.png"/><Relationship Id="rId11" Type="http://schemas.openxmlformats.org/officeDocument/2006/relationships/image" Target="../media/image47.png"/><Relationship Id="rId5" Type="http://schemas.openxmlformats.org/officeDocument/2006/relationships/image" Target="../media/image7.png"/><Relationship Id="rId15" Type="http://schemas.openxmlformats.org/officeDocument/2006/relationships/image" Target="../media/image51.png"/><Relationship Id="rId10" Type="http://schemas.openxmlformats.org/officeDocument/2006/relationships/image" Target="../media/image6.png"/><Relationship Id="rId19" Type="http://schemas.openxmlformats.org/officeDocument/2006/relationships/customXml" Target="../ink/ink5.xml"/><Relationship Id="rId4" Type="http://schemas.openxmlformats.org/officeDocument/2006/relationships/notesSlide" Target="../notesSlides/notesSlide15.xml"/><Relationship Id="rId9" Type="http://schemas.openxmlformats.org/officeDocument/2006/relationships/image" Target="../media/image5.png"/><Relationship Id="rId1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tags" Target="../tags/tag11.xml"/><Relationship Id="rId7" Type="http://schemas.openxmlformats.org/officeDocument/2006/relationships/image" Target="../media/image67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66.png"/><Relationship Id="rId11" Type="http://schemas.openxmlformats.org/officeDocument/2006/relationships/image" Target="../media/image69.jpg"/><Relationship Id="rId5" Type="http://schemas.openxmlformats.org/officeDocument/2006/relationships/notesSlide" Target="../notesSlides/notesSlide18.xml"/><Relationship Id="rId10" Type="http://schemas.openxmlformats.org/officeDocument/2006/relationships/image" Target="../media/image64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sseract-ocr/tesserac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24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9178" y="2209800"/>
            <a:ext cx="8166036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Deep Learning for</a:t>
            </a:r>
            <a:r>
              <a:rPr lang="en-SG" sz="2400" dirty="0">
                <a:solidFill>
                  <a:srgbClr val="FFFFFF"/>
                </a:solidFill>
                <a:latin typeface="Arial"/>
                <a:cs typeface="Arial"/>
              </a:rPr>
              <a:t> Natural Language Processing: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SG" sz="3600" dirty="0">
                <a:solidFill>
                  <a:srgbClr val="FFFFFF"/>
                </a:solidFill>
                <a:latin typeface="Arial"/>
                <a:cs typeface="Arial"/>
              </a:rPr>
              <a:t>Optical Character Recognition</a:t>
            </a:r>
            <a:endParaRPr lang="en-SG" sz="3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45846" y="3630091"/>
            <a:ext cx="2552700" cy="5158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3035">
              <a:lnSpc>
                <a:spcPct val="120000"/>
              </a:lnSpc>
              <a:spcBef>
                <a:spcPts val="1550"/>
              </a:spcBef>
            </a:pPr>
            <a:r>
              <a:rPr lang="en-SG" sz="3000" spc="-175" dirty="0">
                <a:solidFill>
                  <a:srgbClr val="FFFFFF"/>
                </a:solidFill>
                <a:latin typeface="Arial"/>
                <a:cs typeface="Arial"/>
              </a:rPr>
              <a:t>June </a:t>
            </a:r>
            <a:r>
              <a:rPr sz="3000" spc="-6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70" dirty="0">
                <a:solidFill>
                  <a:srgbClr val="FFFFFF"/>
                </a:solidFill>
                <a:latin typeface="Arial"/>
                <a:cs typeface="Arial"/>
              </a:rPr>
              <a:t>2019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58767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3D8DD-299D-4B8E-AD2B-46CDFF8C1FF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943156" y="6479852"/>
            <a:ext cx="2600643" cy="179536"/>
          </a:xfrm>
        </p:spPr>
        <p:txBody>
          <a:bodyPr/>
          <a:lstStyle/>
          <a:p>
            <a:pPr algn="ctr">
              <a:lnSpc>
                <a:spcPts val="1420"/>
              </a:lnSpc>
            </a:pPr>
            <a:r>
              <a:rPr lang="en-SG" spc="-110"/>
              <a:t>Richard Socher</a:t>
            </a:r>
            <a:endParaRPr lang="en-SG"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933" y="272797"/>
            <a:ext cx="7618134" cy="677108"/>
          </a:xfrm>
        </p:spPr>
        <p:txBody>
          <a:bodyPr/>
          <a:lstStyle/>
          <a:p>
            <a:pPr algn="ctr"/>
            <a:r>
              <a:rPr lang="en-US" dirty="0"/>
              <a:t>Categories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76400"/>
            <a:ext cx="10820400" cy="4431983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PDF OCR</a:t>
            </a:r>
            <a:r>
              <a:rPr lang="en-SG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most common scenario for OCR is the printed/pdf OCR. The structured nature of printed documents make it much easier to parse them.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OCR in the wild</a:t>
            </a:r>
            <a:r>
              <a:rPr lang="en-SG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This is the most challenging OCR task, as it introduces all general computer vision challenges such as noise, lighting, and </a:t>
            </a:r>
            <a:r>
              <a:rPr lang="en-SG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artifacts</a:t>
            </a:r>
            <a:r>
              <a:rPr lang="en-SG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into OCR. </a:t>
            </a:r>
          </a:p>
        </p:txBody>
      </p:sp>
    </p:spTree>
    <p:extLst>
      <p:ext uri="{BB962C8B-B14F-4D97-AF65-F5344CB8AC3E}">
        <p14:creationId xmlns:p14="http://schemas.microsoft.com/office/powerpoint/2010/main" val="4111439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8759" y="3025141"/>
            <a:ext cx="867600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SG" spc="-125" dirty="0">
                <a:solidFill>
                  <a:srgbClr val="FFFFFF"/>
                </a:solidFill>
              </a:rPr>
              <a:t>Techniques</a:t>
            </a:r>
            <a:endParaRPr spc="-165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89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933" y="272797"/>
            <a:ext cx="7618134" cy="677108"/>
          </a:xfrm>
        </p:spPr>
        <p:txBody>
          <a:bodyPr/>
          <a:lstStyle/>
          <a:p>
            <a:pPr algn="ctr"/>
            <a:r>
              <a:rPr lang="en-US" dirty="0"/>
              <a:t>Techniques: Pre-processing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447800"/>
            <a:ext cx="10820400" cy="498598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De-skew: Tilt a few degrees clockwise or </a:t>
            </a:r>
            <a:r>
              <a:rPr lang="en-SG" sz="24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counterclockwise</a:t>
            </a:r>
            <a:r>
              <a:rPr lang="en-SG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order to make lines of text perfectly horizontal or vertical.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4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Binarisation</a:t>
            </a:r>
            <a:r>
              <a:rPr lang="en-SG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Convert an image from </a:t>
            </a:r>
            <a:r>
              <a:rPr lang="en-SG" sz="24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en-SG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greyscale to black-and-white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removal: Cleans up non-glyph boxes and lines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 analysis or “zoning”: Identify columns, paragraphs, captions, etc.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and word detection: Establish baseline for word and character shapes, separates words if necessary.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 isolation or “segmentation”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Normalize aspect ratio and scale.</a:t>
            </a:r>
          </a:p>
        </p:txBody>
      </p:sp>
    </p:spTree>
    <p:extLst>
      <p:ext uri="{BB962C8B-B14F-4D97-AF65-F5344CB8AC3E}">
        <p14:creationId xmlns:p14="http://schemas.microsoft.com/office/powerpoint/2010/main" val="1554952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933" y="272797"/>
            <a:ext cx="7618134" cy="677108"/>
          </a:xfrm>
        </p:spPr>
        <p:txBody>
          <a:bodyPr/>
          <a:lstStyle/>
          <a:p>
            <a:pPr algn="ctr"/>
            <a:r>
              <a:rPr lang="en-US" dirty="0"/>
              <a:t>Techniques: OCR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447800"/>
            <a:ext cx="10820400" cy="461664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two basic types of core OCR algorithm: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Matrix matching</a:t>
            </a:r>
            <a:r>
              <a:rPr lang="en-SG" sz="2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involves comparing an image to a stored glyph on a pixel-by-pixel basis; it is also known as "pattern matching", "pattern recognition", or "image correlation".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extraction</a:t>
            </a:r>
            <a:r>
              <a:rPr lang="en-SG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SG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2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decomposes glyphs into "features" like lines, closed loops, line direction, and line intersections.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en-SG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Cuneiform, Tesseract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610695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933" y="272797"/>
            <a:ext cx="7618134" cy="677108"/>
          </a:xfrm>
        </p:spPr>
        <p:txBody>
          <a:bodyPr/>
          <a:lstStyle/>
          <a:p>
            <a:pPr algn="ctr"/>
            <a:r>
              <a:rPr lang="en-US" dirty="0"/>
              <a:t>Techniques: Post-processing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447800"/>
            <a:ext cx="10820400" cy="315182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 by a lexicon - a list of words that are allowed to occur in a document.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co-occurrence frequencies to correct errors.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knowledge of the grammar of the language to correct errors.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Preserve the original layout of the page and produce</a:t>
            </a:r>
            <a:r>
              <a:rPr lang="en-SG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3953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8759" y="3025141"/>
            <a:ext cx="867600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SG" spc="-125" dirty="0">
                <a:solidFill>
                  <a:srgbClr val="FFFFFF"/>
                </a:solidFill>
              </a:rPr>
              <a:t>Pipeline for Photo OCR</a:t>
            </a:r>
            <a:endParaRPr spc="-165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53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8000" y="1274604"/>
            <a:ext cx="553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1. Text detection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8000" y="3808650"/>
            <a:ext cx="553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2. Character segmentation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764" y="4926250"/>
            <a:ext cx="553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3. Character classification</a:t>
            </a: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928" y="5689600"/>
            <a:ext cx="460187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656" y="5677827"/>
            <a:ext cx="502025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257" y="5677827"/>
            <a:ext cx="460187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8941297" y="5800225"/>
            <a:ext cx="3386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</p:txBody>
      </p:sp>
      <p:cxnSp>
        <p:nvCxnSpPr>
          <p:cNvPr id="47" name="Straight Arrow Connector 46"/>
          <p:cNvCxnSpPr>
            <a:stCxn id="34" idx="3"/>
            <a:endCxn id="46" idx="1"/>
          </p:cNvCxnSpPr>
          <p:nvPr/>
        </p:nvCxnSpPr>
        <p:spPr>
          <a:xfrm flipV="1">
            <a:off x="8300115" y="6031058"/>
            <a:ext cx="641182" cy="1414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911784" y="5787207"/>
            <a:ext cx="3386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cxnSp>
        <p:nvCxnSpPr>
          <p:cNvPr id="51" name="Straight Arrow Connector 50"/>
          <p:cNvCxnSpPr>
            <a:stCxn id="35" idx="3"/>
            <a:endCxn id="50" idx="1"/>
          </p:cNvCxnSpPr>
          <p:nvPr/>
        </p:nvCxnSpPr>
        <p:spPr>
          <a:xfrm flipV="1">
            <a:off x="6118681" y="6018040"/>
            <a:ext cx="793103" cy="153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868225" y="5787207"/>
            <a:ext cx="3386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</a:p>
        </p:txBody>
      </p:sp>
      <p:cxnSp>
        <p:nvCxnSpPr>
          <p:cNvPr id="55" name="Straight Arrow Connector 54"/>
          <p:cNvCxnSpPr>
            <a:stCxn id="39" idx="3"/>
            <a:endCxn id="54" idx="1"/>
          </p:cNvCxnSpPr>
          <p:nvPr/>
        </p:nvCxnSpPr>
        <p:spPr>
          <a:xfrm flipV="1">
            <a:off x="10253444" y="6018040"/>
            <a:ext cx="614781" cy="153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454" y="4005421"/>
            <a:ext cx="6010748" cy="837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8" t="20703"/>
          <a:stretch/>
        </p:blipFill>
        <p:spPr bwMode="auto">
          <a:xfrm>
            <a:off x="5740289" y="1239753"/>
            <a:ext cx="3714337" cy="2265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Rectangle 62"/>
          <p:cNvSpPr/>
          <p:nvPr/>
        </p:nvSpPr>
        <p:spPr>
          <a:xfrm>
            <a:off x="6487167" y="1759936"/>
            <a:ext cx="1232461" cy="1934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7"/>
          </a:p>
        </p:txBody>
      </p:sp>
      <p:cxnSp>
        <p:nvCxnSpPr>
          <p:cNvPr id="2051" name="Straight Connector 2050"/>
          <p:cNvCxnSpPr/>
          <p:nvPr/>
        </p:nvCxnSpPr>
        <p:spPr>
          <a:xfrm flipH="1">
            <a:off x="5979255" y="4031981"/>
            <a:ext cx="9236" cy="8098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6493165" y="4017804"/>
            <a:ext cx="9236" cy="8098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6899565" y="4017804"/>
            <a:ext cx="9236" cy="8098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7204365" y="4017804"/>
            <a:ext cx="9236" cy="8098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7610765" y="4017804"/>
            <a:ext cx="9236" cy="8098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8017165" y="4017804"/>
            <a:ext cx="9236" cy="8098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8525165" y="4017804"/>
            <a:ext cx="9236" cy="8098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9337965" y="4017804"/>
            <a:ext cx="9236" cy="8098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9845965" y="4017804"/>
            <a:ext cx="9236" cy="8098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10252365" y="4017804"/>
            <a:ext cx="9236" cy="8098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E3CE2DB-60C8-4013-B34D-5500D5A7A8E5}"/>
              </a:ext>
            </a:extLst>
          </p:cNvPr>
          <p:cNvSpPr/>
          <p:nvPr/>
        </p:nvSpPr>
        <p:spPr>
          <a:xfrm>
            <a:off x="10363200" y="6488668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rgbClr val="000000"/>
                </a:solidFill>
                <a:latin typeface="Helvetica Neue"/>
              </a:rPr>
              <a:t>© Andrew Ng</a:t>
            </a:r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8AA8C5-C9AA-4916-875C-9F5752CA5AFD}"/>
              </a:ext>
            </a:extLst>
          </p:cNvPr>
          <p:cNvSpPr txBox="1"/>
          <p:nvPr/>
        </p:nvSpPr>
        <p:spPr>
          <a:xfrm>
            <a:off x="508000" y="371026"/>
            <a:ext cx="1107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Photo OCR pipeline</a:t>
            </a:r>
          </a:p>
        </p:txBody>
      </p:sp>
    </p:spTree>
    <p:extLst>
      <p:ext uri="{BB962C8B-B14F-4D97-AF65-F5344CB8AC3E}">
        <p14:creationId xmlns:p14="http://schemas.microsoft.com/office/powerpoint/2010/main" val="51023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46" grpId="0"/>
      <p:bldP spid="50" grpId="0"/>
      <p:bldP spid="54" grpId="0"/>
      <p:bldP spid="6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09600" y="3029164"/>
            <a:ext cx="1828800" cy="66334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946400" y="3029164"/>
            <a:ext cx="2235200" cy="66334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Text detection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689600" y="2921001"/>
            <a:ext cx="2503424" cy="87311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Character segmentation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737600" y="2921000"/>
            <a:ext cx="2503424" cy="86654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Character recognition</a:t>
            </a:r>
          </a:p>
        </p:txBody>
      </p:sp>
      <p:cxnSp>
        <p:nvCxnSpPr>
          <p:cNvPr id="6" name="Straight Arrow Connector 5"/>
          <p:cNvCxnSpPr>
            <a:stCxn id="2" idx="3"/>
            <a:endCxn id="3" idx="1"/>
          </p:cNvCxnSpPr>
          <p:nvPr/>
        </p:nvCxnSpPr>
        <p:spPr>
          <a:xfrm>
            <a:off x="2438400" y="3360839"/>
            <a:ext cx="508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3"/>
            <a:endCxn id="4" idx="1"/>
          </p:cNvCxnSpPr>
          <p:nvPr/>
        </p:nvCxnSpPr>
        <p:spPr>
          <a:xfrm flipV="1">
            <a:off x="5181600" y="3357558"/>
            <a:ext cx="508000" cy="32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8193024" y="3354275"/>
            <a:ext cx="544576" cy="32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938E17-C814-4702-AF4C-5BEAC994829C}"/>
              </a:ext>
            </a:extLst>
          </p:cNvPr>
          <p:cNvSpPr txBox="1"/>
          <p:nvPr/>
        </p:nvSpPr>
        <p:spPr>
          <a:xfrm>
            <a:off x="508000" y="371026"/>
            <a:ext cx="1107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Photo OCR pipeline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C979F9-5F89-479E-A07E-78960F06C597}"/>
              </a:ext>
            </a:extLst>
          </p:cNvPr>
          <p:cNvSpPr/>
          <p:nvPr/>
        </p:nvSpPr>
        <p:spPr>
          <a:xfrm>
            <a:off x="10363200" y="6488668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rgbClr val="000000"/>
                </a:solidFill>
                <a:latin typeface="Helvetica Neue"/>
              </a:rPr>
              <a:t>© Andrew 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21649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8759" y="3025141"/>
            <a:ext cx="867600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SG" spc="-125" dirty="0">
                <a:solidFill>
                  <a:srgbClr val="FFFFFF"/>
                </a:solidFill>
              </a:rPr>
              <a:t>Text detection: Sliding windows</a:t>
            </a:r>
            <a:endParaRPr spc="-165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695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5857" y="501973"/>
            <a:ext cx="553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Text detection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00800" y="495123"/>
            <a:ext cx="553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Pedestrian detection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45200" y="495123"/>
            <a:ext cx="0" cy="60834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8" t="20703" r="15210"/>
          <a:stretch/>
        </p:blipFill>
        <p:spPr bwMode="auto">
          <a:xfrm>
            <a:off x="609600" y="1442717"/>
            <a:ext cx="4789715" cy="4218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794523" y="2411187"/>
            <a:ext cx="1955300" cy="3601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>
          <a:xfrm>
            <a:off x="3564600" y="3069431"/>
            <a:ext cx="620408" cy="3160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/>
          <p:cNvSpPr/>
          <p:nvPr/>
        </p:nvSpPr>
        <p:spPr>
          <a:xfrm>
            <a:off x="3737437" y="3796663"/>
            <a:ext cx="310204" cy="1580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/>
          <p:cNvSpPr/>
          <p:nvPr/>
        </p:nvSpPr>
        <p:spPr>
          <a:xfrm>
            <a:off x="3118742" y="3786963"/>
            <a:ext cx="310204" cy="1580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050" name="Picture 2" descr="Keywords: walk, people, stree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9" t="26836" r="24296"/>
          <a:stretch/>
        </p:blipFill>
        <p:spPr bwMode="auto">
          <a:xfrm>
            <a:off x="6786037" y="1442717"/>
            <a:ext cx="4766727" cy="414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6786035" y="2311400"/>
            <a:ext cx="630764" cy="12615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Rectangle 24"/>
          <p:cNvSpPr/>
          <p:nvPr/>
        </p:nvSpPr>
        <p:spPr>
          <a:xfrm>
            <a:off x="7276906" y="2304388"/>
            <a:ext cx="630764" cy="12827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ectangle 25"/>
          <p:cNvSpPr/>
          <p:nvPr/>
        </p:nvSpPr>
        <p:spPr>
          <a:xfrm>
            <a:off x="9089901" y="1442717"/>
            <a:ext cx="427167" cy="8686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/>
          <p:cNvSpPr/>
          <p:nvPr/>
        </p:nvSpPr>
        <p:spPr>
          <a:xfrm>
            <a:off x="9513801" y="1427011"/>
            <a:ext cx="427167" cy="8686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/>
          <p:cNvSpPr/>
          <p:nvPr/>
        </p:nvSpPr>
        <p:spPr>
          <a:xfrm>
            <a:off x="10010900" y="2835233"/>
            <a:ext cx="799373" cy="1625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/>
          <p:cNvSpPr/>
          <p:nvPr/>
        </p:nvSpPr>
        <p:spPr>
          <a:xfrm>
            <a:off x="10681427" y="2787733"/>
            <a:ext cx="799373" cy="1625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74A22A-BF0C-45BF-B4B7-BDC099565284}"/>
              </a:ext>
            </a:extLst>
          </p:cNvPr>
          <p:cNvSpPr/>
          <p:nvPr/>
        </p:nvSpPr>
        <p:spPr>
          <a:xfrm>
            <a:off x="10363200" y="6488668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rgbClr val="000000"/>
                </a:solidFill>
                <a:latin typeface="Helvetica Neue"/>
              </a:rPr>
              <a:t>© Andrew 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4484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0" grpId="0" animBg="1"/>
      <p:bldP spid="12" grpId="0" animBg="1"/>
      <p:bldP spid="15" grpId="0" animBg="1"/>
      <p:bldP spid="17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933" y="272797"/>
            <a:ext cx="7618134" cy="677108"/>
          </a:xfrm>
        </p:spPr>
        <p:txBody>
          <a:bodyPr/>
          <a:lstStyle/>
          <a:p>
            <a:pPr algn="ctr"/>
            <a:r>
              <a:rPr lang="en-US" dirty="0"/>
              <a:t>Optical Character Recognition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13116" y="1371601"/>
            <a:ext cx="11297884" cy="2863413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Optical Character Recognition (OCR) is the method of extracting text from images.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OCR is a field of research in pattern recognition, artificial intelligence and computer vision.</a:t>
            </a:r>
            <a:endParaRPr lang="en-US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80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600" y="6064647"/>
            <a:ext cx="436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/>
              <a:t>Positive examples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4842" y="54900"/>
            <a:ext cx="115855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Supervised learning for pedestrian detection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0400" y="903529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/>
              <a:t>pixels in 82x36 image patches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74989"/>
            <a:ext cx="523240" cy="15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830" y="6195315"/>
            <a:ext cx="993140" cy="340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061" y="6202244"/>
            <a:ext cx="993140" cy="3403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92800" y="6057717"/>
            <a:ext cx="436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/>
              <a:t>Negative examples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197600" y="1451160"/>
            <a:ext cx="0" cy="5025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C:\Users\tlow\Desktop\cs229a\lectures-slides\assets\19\stuff\p1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147" y="3047583"/>
            <a:ext cx="616296" cy="138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tlow\Desktop\cs229a\lectures-slides\assets\19\stuff\p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147" y="4572773"/>
            <a:ext cx="616296" cy="138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tlow\Desktop\cs229a\lectures-slides\assets\19\stuff\p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148" y="1548584"/>
            <a:ext cx="616296" cy="138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tlow\Desktop\cs229a\lectures-slides\assets\19\stuff\p3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092" y="1544117"/>
            <a:ext cx="616296" cy="138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tlow\Desktop\cs229a\lectures-slides\assets\19\stuff\p4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247" y="3052051"/>
            <a:ext cx="616296" cy="137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tlow\Desktop\cs229a\lectures-slides\assets\19\stuff\p5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319" y="4587413"/>
            <a:ext cx="616296" cy="138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tlow\Desktop\cs229a\lectures-slides\assets\19\stuff\p6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117" y="4566649"/>
            <a:ext cx="616296" cy="138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tlow\Desktop\cs229a\lectures-slides\assets\19\stuff\p7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117" y="3043117"/>
            <a:ext cx="616296" cy="138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tlow\Desktop\cs229a\lectures-slides\assets\19\stuff\p8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117" y="1543132"/>
            <a:ext cx="616296" cy="138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C:\Users\tlow\Desktop\cs229a\lectures-slides\assets\19\stuff\p9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918" y="4572773"/>
            <a:ext cx="609524" cy="138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:\Users\tlow\Desktop\cs229a\lectures-slides\assets\19\stuff\p10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919" y="3038653"/>
            <a:ext cx="616296" cy="139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C:\Users\tlow\Desktop\cs229a\lectures-slides\assets\19\stuff\p11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919" y="1543135"/>
            <a:ext cx="616296" cy="138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Cygwin\home\tlow\1.jp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157" y="4565121"/>
            <a:ext cx="694944" cy="13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566476"/>
            <a:ext cx="609600" cy="1388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038332"/>
            <a:ext cx="609600" cy="1388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400" y="4566476"/>
            <a:ext cx="609600" cy="1388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587414"/>
            <a:ext cx="609600" cy="1388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498600"/>
            <a:ext cx="609600" cy="1388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829" y="3047410"/>
            <a:ext cx="609600" cy="1388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4" name="Picture 22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516" y="3038332"/>
            <a:ext cx="609600" cy="1388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5" name="Picture 23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038332"/>
            <a:ext cx="609600" cy="1388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749" y="1506388"/>
            <a:ext cx="609600" cy="1388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516" y="1498600"/>
            <a:ext cx="609600" cy="1388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8" name="Picture 26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829" y="1498600"/>
            <a:ext cx="609600" cy="1388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6AE05FA-9A78-4AD0-9DD6-720AF199F055}"/>
              </a:ext>
            </a:extLst>
          </p:cNvPr>
          <p:cNvSpPr/>
          <p:nvPr/>
        </p:nvSpPr>
        <p:spPr>
          <a:xfrm>
            <a:off x="10363200" y="6488668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rgbClr val="000000"/>
                </a:solidFill>
                <a:latin typeface="Helvetica Neue"/>
              </a:rPr>
              <a:t>© Andrew 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3426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8" t="25489" r="9957" b="551"/>
          <a:stretch/>
        </p:blipFill>
        <p:spPr bwMode="auto">
          <a:xfrm>
            <a:off x="2743201" y="1788583"/>
            <a:ext cx="6883108" cy="4840817"/>
          </a:xfrm>
          <a:prstGeom prst="rect">
            <a:avLst/>
          </a:prstGeom>
          <a:noFill/>
        </p:spPr>
      </p:pic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319823" y="1598428"/>
            <a:ext cx="365760" cy="73152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2769489" y="1869016"/>
            <a:ext cx="365760" cy="73152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2769489" y="2156883"/>
            <a:ext cx="365760" cy="73152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2769489" y="2446867"/>
            <a:ext cx="365760" cy="73152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2769489" y="2734733"/>
            <a:ext cx="365760" cy="73152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2769489" y="3020483"/>
            <a:ext cx="365760" cy="73152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2769489" y="3308349"/>
            <a:ext cx="365760" cy="73152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2769489" y="3596216"/>
            <a:ext cx="365760" cy="73152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2769489" y="3886200"/>
            <a:ext cx="365760" cy="73152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2769489" y="4174067"/>
            <a:ext cx="365760" cy="73152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2769489" y="4459816"/>
            <a:ext cx="365760" cy="73152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2769489" y="4749800"/>
            <a:ext cx="365760" cy="73152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7" name="Rectangle 17"/>
          <p:cNvSpPr>
            <a:spLocks noChangeArrowheads="1"/>
          </p:cNvSpPr>
          <p:nvPr/>
        </p:nvSpPr>
        <p:spPr bwMode="auto">
          <a:xfrm>
            <a:off x="2769489" y="5037667"/>
            <a:ext cx="365760" cy="73152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8" name="Rectangle 18"/>
          <p:cNvSpPr>
            <a:spLocks noChangeArrowheads="1"/>
          </p:cNvSpPr>
          <p:nvPr/>
        </p:nvSpPr>
        <p:spPr bwMode="auto">
          <a:xfrm>
            <a:off x="2769489" y="5327649"/>
            <a:ext cx="365760" cy="73152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9" name="Rectangle 19"/>
          <p:cNvSpPr>
            <a:spLocks noChangeArrowheads="1"/>
          </p:cNvSpPr>
          <p:nvPr/>
        </p:nvSpPr>
        <p:spPr bwMode="auto">
          <a:xfrm>
            <a:off x="2769489" y="5710767"/>
            <a:ext cx="365760" cy="73152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2757377" y="1600200"/>
            <a:ext cx="365760" cy="73152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1" name="Rectangle 5"/>
          <p:cNvSpPr>
            <a:spLocks noChangeArrowheads="1"/>
          </p:cNvSpPr>
          <p:nvPr/>
        </p:nvSpPr>
        <p:spPr bwMode="auto">
          <a:xfrm>
            <a:off x="2948551" y="1598580"/>
            <a:ext cx="365760" cy="73152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3131863" y="1598580"/>
            <a:ext cx="365760" cy="73152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3" name="TextBox 42"/>
          <p:cNvSpPr txBox="1"/>
          <p:nvPr/>
        </p:nvSpPr>
        <p:spPr>
          <a:xfrm>
            <a:off x="511116" y="371026"/>
            <a:ext cx="1107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Sliding window detection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962240" y="1083753"/>
              <a:ext cx="3287520" cy="1335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52880" y="1074392"/>
                <a:ext cx="3306240" cy="1354082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EC29B69C-D796-40F2-BC57-30CB54F26868}"/>
              </a:ext>
            </a:extLst>
          </p:cNvPr>
          <p:cNvSpPr/>
          <p:nvPr/>
        </p:nvSpPr>
        <p:spPr>
          <a:xfrm>
            <a:off x="10363200" y="6488668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rgbClr val="000000"/>
                </a:solidFill>
                <a:latin typeface="Helvetica Neue"/>
              </a:rPr>
              <a:t>© Andrew 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0092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93 L 0.48525 -0.00123 " pathEditMode="relative" rAng="0" ptsTypes="AA">
                                      <p:cBhvr>
                                        <p:cTn id="28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36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5723E-6 L 0.5316 3.75723E-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5723E-6 L 0.5316 3.75723E-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5723E-6 L 0.5316 3.75723E-6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5723E-6 L 0.5316 3.75723E-6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5723E-6 L 0.5316 3.75723E-6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5723E-6 L 0.5316 3.75723E-6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000"/>
                            </p:stCondLst>
                            <p:childTnLst>
                              <p:par>
                                <p:cTn id="8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5723E-6 L 0.5316 3.75723E-6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500"/>
                            </p:stCondLst>
                            <p:childTnLst>
                              <p:par>
                                <p:cTn id="8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500"/>
                            </p:stCondLst>
                            <p:childTnLst>
                              <p:par>
                                <p:cTn id="93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5723E-6 L 0.5316 3.75723E-6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0"/>
                            </p:stCondLst>
                            <p:childTnLst>
                              <p:par>
                                <p:cTn id="101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5723E-6 L 0.5316 3.75723E-6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500"/>
                            </p:stCondLst>
                            <p:childTnLst>
                              <p:par>
                                <p:cTn id="10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500"/>
                            </p:stCondLst>
                            <p:childTnLst>
                              <p:par>
                                <p:cTn id="109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5723E-6 L 0.5316 3.75723E-6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1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17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5723E-6 L 0.5316 3.75723E-6 " pathEditMode="relative" rAng="0" ptsTypes="AA">
                                      <p:cBhvr>
                                        <p:cTn id="1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500"/>
                            </p:stCondLst>
                            <p:childTnLst>
                              <p:par>
                                <p:cTn id="12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500"/>
                            </p:stCondLst>
                            <p:childTnLst>
                              <p:par>
                                <p:cTn id="125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5723E-6 L 0.5316 3.75723E-6 " pathEditMode="relative" rAng="0" ptsTypes="AA">
                                      <p:cBhvr>
                                        <p:cTn id="1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000"/>
                            </p:stCondLst>
                            <p:childTnLst>
                              <p:par>
                                <p:cTn id="12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7000"/>
                            </p:stCondLst>
                            <p:childTnLst>
                              <p:par>
                                <p:cTn id="133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5723E-6 L 0.5316 3.75723E-6 " pathEditMode="relative" rAng="0" ptsTypes="AA">
                                      <p:cBhvr>
                                        <p:cTn id="1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500"/>
                            </p:stCondLst>
                            <p:childTnLst>
                              <p:par>
                                <p:cTn id="13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500"/>
                            </p:stCondLst>
                            <p:childTnLst>
                              <p:par>
                                <p:cTn id="141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5723E-6 L 0.5316 3.75723E-6 " pathEditMode="relative" rAng="0" ptsTypes="AA">
                                      <p:cBhvr>
                                        <p:cTn id="1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0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8" t="25489" r="9957" b="551"/>
          <a:stretch/>
        </p:blipFill>
        <p:spPr bwMode="auto">
          <a:xfrm>
            <a:off x="2743201" y="1601470"/>
            <a:ext cx="6883108" cy="4840817"/>
          </a:xfrm>
          <a:prstGeom prst="rect">
            <a:avLst/>
          </a:prstGeom>
          <a:noFill/>
        </p:spPr>
      </p:pic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2769489" y="1616901"/>
            <a:ext cx="731520" cy="146304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2769489" y="2270760"/>
            <a:ext cx="731520" cy="146304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2769489" y="2778760"/>
            <a:ext cx="731520" cy="146304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2769489" y="3286760"/>
            <a:ext cx="731520" cy="146304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2769489" y="3896360"/>
            <a:ext cx="731520" cy="146304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2769489" y="4505960"/>
            <a:ext cx="731520" cy="146304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2769489" y="4936299"/>
            <a:ext cx="731520" cy="146304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1" name="TextBox 20"/>
          <p:cNvSpPr txBox="1"/>
          <p:nvPr/>
        </p:nvSpPr>
        <p:spPr>
          <a:xfrm>
            <a:off x="558800" y="153639"/>
            <a:ext cx="1107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Sliding window detection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057760" y="1048800"/>
              <a:ext cx="1839360" cy="17275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48399" y="1039439"/>
                <a:ext cx="1858081" cy="1746243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C1447A06-2036-476D-B308-2F1BB0B4EAAE}"/>
              </a:ext>
            </a:extLst>
          </p:cNvPr>
          <p:cNvSpPr/>
          <p:nvPr/>
        </p:nvSpPr>
        <p:spPr>
          <a:xfrm>
            <a:off x="10363200" y="6488668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rgbClr val="000000"/>
                </a:solidFill>
                <a:latin typeface="Helvetica Neue"/>
              </a:rPr>
              <a:t>© Andrew 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1463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90996E-6 L 0.50955 0.00309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69" y="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5.39624E-7 L 0.50955 0.00308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69" y="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98921E-6 L 0.50955 0.00308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69" y="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5.61209E-7 L 0.50955 0.00308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69" y="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55412E-6 L 0.50955 -0.00277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69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9519E-6 L 0.50955 0.00648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69" y="3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43602E-7 L 0.50955 -0.00031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69" y="-31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8" t="25489" r="9957" b="551"/>
          <a:stretch/>
        </p:blipFill>
        <p:spPr bwMode="auto">
          <a:xfrm>
            <a:off x="2743201" y="1601470"/>
            <a:ext cx="6883108" cy="4840817"/>
          </a:xfrm>
          <a:prstGeom prst="rect">
            <a:avLst/>
          </a:prstGeom>
          <a:noFill/>
        </p:spPr>
      </p:pic>
      <p:sp>
        <p:nvSpPr>
          <p:cNvPr id="49" name="Rectangle 20"/>
          <p:cNvSpPr>
            <a:spLocks noChangeArrowheads="1"/>
          </p:cNvSpPr>
          <p:nvPr/>
        </p:nvSpPr>
        <p:spPr bwMode="auto">
          <a:xfrm>
            <a:off x="2756192" y="1586023"/>
            <a:ext cx="853440" cy="170688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50" name="Rectangle 21"/>
          <p:cNvSpPr>
            <a:spLocks noChangeArrowheads="1"/>
          </p:cNvSpPr>
          <p:nvPr/>
        </p:nvSpPr>
        <p:spPr bwMode="auto">
          <a:xfrm>
            <a:off x="2756192" y="2103120"/>
            <a:ext cx="853440" cy="170688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51" name="Rectangle 22"/>
          <p:cNvSpPr>
            <a:spLocks noChangeArrowheads="1"/>
          </p:cNvSpPr>
          <p:nvPr/>
        </p:nvSpPr>
        <p:spPr bwMode="auto">
          <a:xfrm>
            <a:off x="2756192" y="2616200"/>
            <a:ext cx="853440" cy="170688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52" name="Rectangle 23"/>
          <p:cNvSpPr>
            <a:spLocks noChangeArrowheads="1"/>
          </p:cNvSpPr>
          <p:nvPr/>
        </p:nvSpPr>
        <p:spPr bwMode="auto">
          <a:xfrm>
            <a:off x="2756192" y="3144520"/>
            <a:ext cx="853440" cy="170688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53" name="Rectangle 24"/>
          <p:cNvSpPr>
            <a:spLocks noChangeArrowheads="1"/>
          </p:cNvSpPr>
          <p:nvPr/>
        </p:nvSpPr>
        <p:spPr bwMode="auto">
          <a:xfrm>
            <a:off x="2756192" y="3657600"/>
            <a:ext cx="853440" cy="170688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54" name="Rectangle 25"/>
          <p:cNvSpPr>
            <a:spLocks noChangeArrowheads="1"/>
          </p:cNvSpPr>
          <p:nvPr/>
        </p:nvSpPr>
        <p:spPr bwMode="auto">
          <a:xfrm>
            <a:off x="2756192" y="4165600"/>
            <a:ext cx="853440" cy="170688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55" name="Rectangle 26"/>
          <p:cNvSpPr>
            <a:spLocks noChangeArrowheads="1"/>
          </p:cNvSpPr>
          <p:nvPr/>
        </p:nvSpPr>
        <p:spPr bwMode="auto">
          <a:xfrm>
            <a:off x="2756192" y="4699000"/>
            <a:ext cx="853440" cy="170688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ADDCBB-07E9-469E-A385-B6B83619D434}"/>
              </a:ext>
            </a:extLst>
          </p:cNvPr>
          <p:cNvSpPr txBox="1"/>
          <p:nvPr/>
        </p:nvSpPr>
        <p:spPr>
          <a:xfrm>
            <a:off x="558800" y="153639"/>
            <a:ext cx="1107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Sliding window detection</a:t>
            </a:r>
          </a:p>
        </p:txBody>
      </p:sp>
    </p:spTree>
    <p:extLst>
      <p:ext uri="{BB962C8B-B14F-4D97-AF65-F5344CB8AC3E}">
        <p14:creationId xmlns:p14="http://schemas.microsoft.com/office/powerpoint/2010/main" val="318807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2948E-6 L 0.49219 3.2948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3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2948E-6 L 0.49219 3.2948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3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2948E-6 L 0.49219 3.2948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3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2948E-6 L 0.49219 3.2948E-6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3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2948E-6 L 0.49219 3.2948E-6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63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2948E-6 L 0.49219 3.2948E-6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63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2948E-6 L 0.49219 3.2948E-6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  <p:bldP spid="51" grpId="0" animBg="1"/>
      <p:bldP spid="51" grpId="1" animBg="1"/>
      <p:bldP spid="51" grpId="2" animBg="1"/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8" t="25489" r="9957" b="551"/>
          <a:stretch/>
        </p:blipFill>
        <p:spPr bwMode="auto">
          <a:xfrm>
            <a:off x="2743201" y="1601470"/>
            <a:ext cx="6883108" cy="4840817"/>
          </a:xfrm>
          <a:prstGeom prst="rect">
            <a:avLst/>
          </a:prstGeom>
          <a:noFill/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486399" y="1598580"/>
            <a:ext cx="561916" cy="1123832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948271" y="1598580"/>
            <a:ext cx="561916" cy="1123832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8331201" y="1601469"/>
            <a:ext cx="561916" cy="1123832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844800" y="2616200"/>
            <a:ext cx="812800" cy="162560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352800" y="2599477"/>
            <a:ext cx="812800" cy="162560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510187" y="3021451"/>
            <a:ext cx="1109813" cy="2219627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7280994" y="3008751"/>
            <a:ext cx="1109813" cy="2219627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4E30DD-7430-4950-9752-6F0D4598E4F2}"/>
              </a:ext>
            </a:extLst>
          </p:cNvPr>
          <p:cNvSpPr txBox="1"/>
          <p:nvPr/>
        </p:nvSpPr>
        <p:spPr>
          <a:xfrm>
            <a:off x="558800" y="153639"/>
            <a:ext cx="1107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Sliding window detection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5CC505-9ADB-437C-850F-2E7DA48626D5}"/>
              </a:ext>
            </a:extLst>
          </p:cNvPr>
          <p:cNvSpPr/>
          <p:nvPr/>
        </p:nvSpPr>
        <p:spPr>
          <a:xfrm>
            <a:off x="10363200" y="6488668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rgbClr val="000000"/>
                </a:solidFill>
                <a:latin typeface="Helvetica Neue"/>
              </a:rPr>
              <a:t>© Andrew 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2303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8" t="20703"/>
          <a:stretch/>
        </p:blipFill>
        <p:spPr bwMode="auto">
          <a:xfrm>
            <a:off x="1625600" y="1039757"/>
            <a:ext cx="9042400" cy="5515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Rectangle 61"/>
          <p:cNvSpPr/>
          <p:nvPr/>
        </p:nvSpPr>
        <p:spPr>
          <a:xfrm>
            <a:off x="3443845" y="2306125"/>
            <a:ext cx="3000375" cy="4709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/>
          <p:cNvSpPr/>
          <p:nvPr/>
        </p:nvSpPr>
        <p:spPr>
          <a:xfrm>
            <a:off x="5475833" y="4105085"/>
            <a:ext cx="476003" cy="2066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3" name="Rectangle 62"/>
          <p:cNvSpPr/>
          <p:nvPr/>
        </p:nvSpPr>
        <p:spPr>
          <a:xfrm>
            <a:off x="6159996" y="3166844"/>
            <a:ext cx="952005" cy="4132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6425211" y="4117768"/>
            <a:ext cx="476003" cy="2066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252158-B0CA-4236-A85E-391AC24439AB}"/>
              </a:ext>
            </a:extLst>
          </p:cNvPr>
          <p:cNvSpPr txBox="1"/>
          <p:nvPr/>
        </p:nvSpPr>
        <p:spPr>
          <a:xfrm>
            <a:off x="558800" y="153639"/>
            <a:ext cx="1107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Text detection</a:t>
            </a:r>
          </a:p>
        </p:txBody>
      </p:sp>
    </p:spTree>
    <p:extLst>
      <p:ext uri="{BB962C8B-B14F-4D97-AF65-F5344CB8AC3E}">
        <p14:creationId xmlns:p14="http://schemas.microsoft.com/office/powerpoint/2010/main" val="351430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11" grpId="0" animBg="1"/>
      <p:bldP spid="63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685" y="4749799"/>
            <a:ext cx="436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/>
              <a:t>Positive examples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15" y="4880467"/>
            <a:ext cx="993140" cy="340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261" y="4887396"/>
            <a:ext cx="993140" cy="3403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0" y="4742869"/>
            <a:ext cx="436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/>
              <a:t>Negative examples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197600" y="1451160"/>
            <a:ext cx="0" cy="5025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3" descr="C:\Users\tlow\Desktop\cs229a\lectures-slides\assets\19\stuff\posImg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78"/>
          <a:stretch/>
        </p:blipFill>
        <p:spPr bwMode="auto">
          <a:xfrm>
            <a:off x="957233" y="2057400"/>
            <a:ext cx="4517737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low\Desktop\cs229a\lectures-slides\assets\19\stuff\negImg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6705600" y="2057400"/>
            <a:ext cx="4507992" cy="70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low\Desktop\cs229a\lectures-slides\assets\19\stuff\posImg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941070" y="3440245"/>
            <a:ext cx="45339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low\Desktop\cs229a\lectures-slides\assets\19\stuff\negImg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705600" y="3471688"/>
            <a:ext cx="4507992" cy="70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/>
              <p14:cNvContentPartPr/>
              <p14:nvPr/>
            </p14:nvContentPartPr>
            <p14:xfrm>
              <a:off x="4487520" y="5303040"/>
              <a:ext cx="6537120" cy="5808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78160" y="5293661"/>
                <a:ext cx="6555841" cy="76839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C468D88-EC30-4031-8C4A-6D6763EEFD4E}"/>
              </a:ext>
            </a:extLst>
          </p:cNvPr>
          <p:cNvSpPr txBox="1"/>
          <p:nvPr/>
        </p:nvSpPr>
        <p:spPr>
          <a:xfrm>
            <a:off x="558800" y="153639"/>
            <a:ext cx="1107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Text detection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895C5-91E8-4F6C-92AE-50902DACCF39}"/>
              </a:ext>
            </a:extLst>
          </p:cNvPr>
          <p:cNvSpPr/>
          <p:nvPr/>
        </p:nvSpPr>
        <p:spPr>
          <a:xfrm>
            <a:off x="10363200" y="6488668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rgbClr val="000000"/>
                </a:solidFill>
                <a:latin typeface="Helvetica Neue"/>
              </a:rPr>
              <a:t>© Andrew 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90646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765" y="872721"/>
            <a:ext cx="3925103" cy="2422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34" y="3477253"/>
            <a:ext cx="4937711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5506167" y="5057315"/>
            <a:ext cx="10842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517267"/>
            <a:ext cx="4937712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8026701" y="4259877"/>
            <a:ext cx="1940191" cy="1230943"/>
            <a:chOff x="3941911" y="2897160"/>
            <a:chExt cx="993526" cy="630336"/>
          </a:xfrm>
        </p:grpSpPr>
        <p:sp>
          <p:nvSpPr>
            <p:cNvPr id="18" name="Rectangle 17"/>
            <p:cNvSpPr/>
            <p:nvPr/>
          </p:nvSpPr>
          <p:spPr>
            <a:xfrm>
              <a:off x="3941911" y="2897160"/>
              <a:ext cx="833715" cy="15141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62027" y="3376317"/>
              <a:ext cx="223704" cy="151179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75625" y="3376318"/>
              <a:ext cx="159812" cy="10983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70593" y="3139298"/>
              <a:ext cx="264844" cy="10983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34270" y="1403607"/>
            <a:ext cx="1643893" cy="1042959"/>
            <a:chOff x="3941911" y="2897160"/>
            <a:chExt cx="993526" cy="630336"/>
          </a:xfrm>
        </p:grpSpPr>
        <p:sp>
          <p:nvSpPr>
            <p:cNvPr id="24" name="Rectangle 23"/>
            <p:cNvSpPr/>
            <p:nvPr/>
          </p:nvSpPr>
          <p:spPr>
            <a:xfrm>
              <a:off x="3941911" y="2897160"/>
              <a:ext cx="833715" cy="15141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462027" y="3376317"/>
              <a:ext cx="223704" cy="151179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670593" y="3139298"/>
              <a:ext cx="264844" cy="10983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-43680" y="6534878"/>
            <a:ext cx="350179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[David Wu]</a:t>
            </a:r>
          </a:p>
        </p:txBody>
      </p:sp>
      <p:sp>
        <p:nvSpPr>
          <p:cNvPr id="4" name="Rectangle 3"/>
          <p:cNvSpPr/>
          <p:nvPr/>
        </p:nvSpPr>
        <p:spPr>
          <a:xfrm>
            <a:off x="9654805" y="5195591"/>
            <a:ext cx="312087" cy="2144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256800" y="381000"/>
              <a:ext cx="11634720" cy="61905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7440" y="371640"/>
                <a:ext cx="11653440" cy="620928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30706E4-00E0-4650-A1AF-C180E780DA4A}"/>
              </a:ext>
            </a:extLst>
          </p:cNvPr>
          <p:cNvSpPr txBox="1"/>
          <p:nvPr/>
        </p:nvSpPr>
        <p:spPr>
          <a:xfrm>
            <a:off x="558800" y="100050"/>
            <a:ext cx="1107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Text detection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39386D-4179-4A2E-BA19-5AFABD80AFD4}"/>
              </a:ext>
            </a:extLst>
          </p:cNvPr>
          <p:cNvSpPr/>
          <p:nvPr/>
        </p:nvSpPr>
        <p:spPr>
          <a:xfrm>
            <a:off x="10363200" y="6488668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rgbClr val="000000"/>
                </a:solidFill>
                <a:latin typeface="Helvetica Neue"/>
              </a:rPr>
              <a:t>© Andrew 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7224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30706E4-00E0-4650-A1AF-C180E780DA4A}"/>
              </a:ext>
            </a:extLst>
          </p:cNvPr>
          <p:cNvSpPr txBox="1"/>
          <p:nvPr/>
        </p:nvSpPr>
        <p:spPr>
          <a:xfrm>
            <a:off x="558800" y="100050"/>
            <a:ext cx="1107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EAST: </a:t>
            </a:r>
            <a:r>
              <a:rPr lang="en-SG" sz="4400" dirty="0">
                <a:latin typeface="Arial" panose="020B0604020202020204" pitchFamily="34" charset="0"/>
                <a:cs typeface="Arial" panose="020B0604020202020204" pitchFamily="34" charset="0"/>
              </a:rPr>
              <a:t>Efficient accurate scene text detector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7170" name="Picture 2" descr="https://www.pyimagesearch.com/wp-content/uploads/2018/08/opencv_text_detection_east.jpg">
            <a:extLst>
              <a:ext uri="{FF2B5EF4-FFF2-40B4-BE49-F238E27FC236}">
                <a16:creationId xmlns:a16="http://schemas.microsoft.com/office/drawing/2014/main" id="{9196D94B-B4F1-431B-B9C1-CCA275779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990600"/>
            <a:ext cx="5715000" cy="574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092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1" y="3025141"/>
            <a:ext cx="10668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SG" spc="-125" dirty="0">
                <a:solidFill>
                  <a:srgbClr val="FFFFFF"/>
                </a:solidFill>
              </a:rPr>
              <a:t>Character segmentation: </a:t>
            </a:r>
            <a:r>
              <a:rPr lang="en-SG" spc="-125" dirty="0" err="1">
                <a:solidFill>
                  <a:srgbClr val="FFFFFF"/>
                </a:solidFill>
              </a:rPr>
              <a:t>1D</a:t>
            </a:r>
            <a:r>
              <a:rPr lang="en-SG" spc="-125" dirty="0">
                <a:solidFill>
                  <a:srgbClr val="FFFFFF"/>
                </a:solidFill>
              </a:rPr>
              <a:t> Sliding windows</a:t>
            </a:r>
            <a:endParaRPr spc="-165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48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933" y="272797"/>
            <a:ext cx="7618134" cy="677108"/>
          </a:xfrm>
        </p:spPr>
        <p:txBody>
          <a:bodyPr/>
          <a:lstStyle/>
          <a:p>
            <a:pPr algn="ctr"/>
            <a:r>
              <a:rPr lang="en-US" dirty="0"/>
              <a:t>Optical Character Recognition</a:t>
            </a:r>
          </a:p>
        </p:txBody>
      </p:sp>
      <p:pic>
        <p:nvPicPr>
          <p:cNvPr id="1030" name="Picture 6" descr="Image result for ocr photo invoice">
            <a:extLst>
              <a:ext uri="{FF2B5EF4-FFF2-40B4-BE49-F238E27FC236}">
                <a16:creationId xmlns:a16="http://schemas.microsoft.com/office/drawing/2014/main" id="{6B6E2687-AFF4-4395-8158-7270BF9A8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752600"/>
            <a:ext cx="11171959" cy="402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CFDCD4-2B96-4CF5-A45A-10658B5AA40A}"/>
              </a:ext>
            </a:extLst>
          </p:cNvPr>
          <p:cNvSpPr txBox="1"/>
          <p:nvPr/>
        </p:nvSpPr>
        <p:spPr>
          <a:xfrm>
            <a:off x="3985778" y="5880528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Scanned OCR</a:t>
            </a:r>
          </a:p>
        </p:txBody>
      </p:sp>
    </p:spTree>
    <p:extLst>
      <p:ext uri="{BB962C8B-B14F-4D97-AF65-F5344CB8AC3E}">
        <p14:creationId xmlns:p14="http://schemas.microsoft.com/office/powerpoint/2010/main" val="4077315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406" y="88387"/>
            <a:ext cx="119094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Character segmentation: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1D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Sliding windows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87" y="1295402"/>
            <a:ext cx="7254240" cy="101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043624" y="1295401"/>
            <a:ext cx="597977" cy="994559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48424" y="1295401"/>
            <a:ext cx="597977" cy="994559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53224" y="1295401"/>
            <a:ext cx="597977" cy="994559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958024" y="1295401"/>
            <a:ext cx="597977" cy="994559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35368" y="1311234"/>
            <a:ext cx="597977" cy="994559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556001" y="1295401"/>
            <a:ext cx="597977" cy="994559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860801" y="1295401"/>
            <a:ext cx="597977" cy="994559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177224" y="1295401"/>
            <a:ext cx="597977" cy="994559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470401" y="1295401"/>
            <a:ext cx="597977" cy="994559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470401" y="1295401"/>
            <a:ext cx="597977" cy="994559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9" name="TextBox 18"/>
          <p:cNvSpPr txBox="1"/>
          <p:nvPr/>
        </p:nvSpPr>
        <p:spPr>
          <a:xfrm>
            <a:off x="590285" y="5658247"/>
            <a:ext cx="436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/>
              <a:t>Positive examples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515" y="5788915"/>
            <a:ext cx="993140" cy="3403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861" y="5795844"/>
            <a:ext cx="993140" cy="34036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197600" y="5651317"/>
            <a:ext cx="436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/>
              <a:t>Negative examples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6197600" y="2819400"/>
            <a:ext cx="0" cy="3352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893" y="3180908"/>
            <a:ext cx="552225" cy="85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128" y="3180908"/>
            <a:ext cx="602429" cy="85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701" y="3180908"/>
            <a:ext cx="552225" cy="85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888" y="3180908"/>
            <a:ext cx="552225" cy="85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342" y="3180908"/>
            <a:ext cx="552225" cy="85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893" y="4480983"/>
            <a:ext cx="552225" cy="85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230" y="4495800"/>
            <a:ext cx="552225" cy="85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722" y="4495800"/>
            <a:ext cx="552225" cy="85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477" y="3180908"/>
            <a:ext cx="552225" cy="85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342" y="4521893"/>
            <a:ext cx="552225" cy="85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68" y="4495800"/>
            <a:ext cx="552225" cy="85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478" y="4521893"/>
            <a:ext cx="552225" cy="85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" name="Ink 2"/>
              <p14:cNvContentPartPr/>
              <p14:nvPr/>
            </p14:nvContentPartPr>
            <p14:xfrm>
              <a:off x="637920" y="934560"/>
              <a:ext cx="10511040" cy="52752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28560" y="925200"/>
                <a:ext cx="10529760" cy="529392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BDE87C94-E99F-44C5-89B8-38D66957DBF7}"/>
              </a:ext>
            </a:extLst>
          </p:cNvPr>
          <p:cNvSpPr/>
          <p:nvPr/>
        </p:nvSpPr>
        <p:spPr>
          <a:xfrm>
            <a:off x="10363200" y="6488668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rgbClr val="000000"/>
                </a:solidFill>
                <a:latin typeface="Helvetica Neue"/>
              </a:rPr>
              <a:t>© Andrew 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0126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07832E-6 L 0.34218 0.0015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01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8" grpId="0" animBg="1"/>
      <p:bldP spid="18" grpId="1" animBg="1"/>
      <p:bldP spid="18" grpId="2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1" y="3025141"/>
            <a:ext cx="10668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SG" spc="-125" dirty="0">
                <a:solidFill>
                  <a:srgbClr val="FFFFFF"/>
                </a:solidFill>
              </a:rPr>
              <a:t>Character recognition</a:t>
            </a:r>
            <a:endParaRPr spc="-165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9910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381001"/>
            <a:ext cx="975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Character recognition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618" y="1934555"/>
            <a:ext cx="749183" cy="1157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595" y="1927760"/>
            <a:ext cx="817293" cy="1157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745" y="1934555"/>
            <a:ext cx="749183" cy="1157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651" y="3563327"/>
            <a:ext cx="749183" cy="1157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070" y="3563327"/>
            <a:ext cx="749183" cy="1157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629" y="3583430"/>
            <a:ext cx="749183" cy="1157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89661" y="2151593"/>
            <a:ext cx="551348" cy="6667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733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</p:txBody>
      </p:sp>
      <p:cxnSp>
        <p:nvCxnSpPr>
          <p:cNvPr id="10" name="Straight Arrow Connector 9"/>
          <p:cNvCxnSpPr>
            <a:endCxn id="9" idx="1"/>
          </p:cNvCxnSpPr>
          <p:nvPr/>
        </p:nvCxnSpPr>
        <p:spPr>
          <a:xfrm flipV="1">
            <a:off x="5639260" y="2484986"/>
            <a:ext cx="650401" cy="2848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26586" y="3780365"/>
            <a:ext cx="551348" cy="6667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733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</a:p>
        </p:txBody>
      </p:sp>
      <p:cxnSp>
        <p:nvCxnSpPr>
          <p:cNvPr id="12" name="Straight Arrow Connector 11"/>
          <p:cNvCxnSpPr>
            <a:endCxn id="11" idx="1"/>
          </p:cNvCxnSpPr>
          <p:nvPr/>
        </p:nvCxnSpPr>
        <p:spPr>
          <a:xfrm flipV="1">
            <a:off x="2576185" y="4113758"/>
            <a:ext cx="650401" cy="2848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84198" y="2137956"/>
            <a:ext cx="551348" cy="6667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733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>
          <a:xfrm flipV="1">
            <a:off x="2733797" y="2471349"/>
            <a:ext cx="650401" cy="2848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80617" y="3780365"/>
            <a:ext cx="551348" cy="6667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733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</a:p>
        </p:txBody>
      </p:sp>
      <p:cxnSp>
        <p:nvCxnSpPr>
          <p:cNvPr id="16" name="Straight Arrow Connector 15"/>
          <p:cNvCxnSpPr>
            <a:endCxn id="15" idx="1"/>
          </p:cNvCxnSpPr>
          <p:nvPr/>
        </p:nvCxnSpPr>
        <p:spPr>
          <a:xfrm flipV="1">
            <a:off x="5930216" y="4113758"/>
            <a:ext cx="650401" cy="2848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02211" y="2114935"/>
            <a:ext cx="551348" cy="6667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733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</a:p>
        </p:txBody>
      </p:sp>
      <p:cxnSp>
        <p:nvCxnSpPr>
          <p:cNvPr id="18" name="Straight Arrow Connector 17"/>
          <p:cNvCxnSpPr>
            <a:endCxn id="17" idx="1"/>
          </p:cNvCxnSpPr>
          <p:nvPr/>
        </p:nvCxnSpPr>
        <p:spPr>
          <a:xfrm flipV="1">
            <a:off x="9651810" y="2448328"/>
            <a:ext cx="650401" cy="2848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302211" y="3780365"/>
            <a:ext cx="551348" cy="6667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733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cxnSp>
        <p:nvCxnSpPr>
          <p:cNvPr id="20" name="Straight Arrow Connector 19"/>
          <p:cNvCxnSpPr>
            <a:endCxn id="19" idx="1"/>
          </p:cNvCxnSpPr>
          <p:nvPr/>
        </p:nvCxnSpPr>
        <p:spPr>
          <a:xfrm flipV="1">
            <a:off x="9651810" y="4113758"/>
            <a:ext cx="650401" cy="2848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2DA8F62-CA77-4268-B7C0-5E89C5ED9B6D}"/>
              </a:ext>
            </a:extLst>
          </p:cNvPr>
          <p:cNvSpPr/>
          <p:nvPr/>
        </p:nvSpPr>
        <p:spPr>
          <a:xfrm>
            <a:off x="10363200" y="6488668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rgbClr val="000000"/>
                </a:solidFill>
                <a:latin typeface="Helvetica Neue"/>
              </a:rPr>
              <a:t>© Andrew 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1629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A3602F-097C-4B35-9E60-8FCF2D0D785D}"/>
              </a:ext>
            </a:extLst>
          </p:cNvPr>
          <p:cNvSpPr txBox="1"/>
          <p:nvPr/>
        </p:nvSpPr>
        <p:spPr>
          <a:xfrm>
            <a:off x="1219200" y="381001"/>
            <a:ext cx="975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Character recognition</a:t>
            </a:r>
          </a:p>
        </p:txBody>
      </p:sp>
      <p:pic>
        <p:nvPicPr>
          <p:cNvPr id="30724" name="Picture 4" descr="https://hackernoon.com/hn-images/1*sdb9_e5LVSJnxivblcFxEg.png">
            <a:extLst>
              <a:ext uri="{FF2B5EF4-FFF2-40B4-BE49-F238E27FC236}">
                <a16:creationId xmlns:a16="http://schemas.microsoft.com/office/drawing/2014/main" id="{1E297672-1D16-43B9-A5FA-8D449947B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9457739" cy="214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6" name="Picture 6" descr="https://hackernoon.com/hn-images/1*MyHdDOccT2gqrCcNxKeQYA.png">
            <a:extLst>
              <a:ext uri="{FF2B5EF4-FFF2-40B4-BE49-F238E27FC236}">
                <a16:creationId xmlns:a16="http://schemas.microsoft.com/office/drawing/2014/main" id="{4B1B8A41-CD6E-4451-B055-F9D432C9B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8463"/>
            <a:ext cx="12192000" cy="606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533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A3602F-097C-4B35-9E60-8FCF2D0D785D}"/>
              </a:ext>
            </a:extLst>
          </p:cNvPr>
          <p:cNvSpPr txBox="1"/>
          <p:nvPr/>
        </p:nvSpPr>
        <p:spPr>
          <a:xfrm>
            <a:off x="1219200" y="381001"/>
            <a:ext cx="975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Character recognition</a:t>
            </a:r>
          </a:p>
        </p:txBody>
      </p:sp>
      <p:pic>
        <p:nvPicPr>
          <p:cNvPr id="30726" name="Picture 6" descr="https://hackernoon.com/hn-images/1*MyHdDOccT2gqrCcNxKeQYA.png">
            <a:extLst>
              <a:ext uri="{FF2B5EF4-FFF2-40B4-BE49-F238E27FC236}">
                <a16:creationId xmlns:a16="http://schemas.microsoft.com/office/drawing/2014/main" id="{4B1B8A41-CD6E-4451-B055-F9D432C9B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38949"/>
            <a:ext cx="10210800" cy="507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933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114F2BE4-A0D7-4926-AF05-070204702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285" y="185352"/>
            <a:ext cx="7837715" cy="667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434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1"/>
            <a:ext cx="1160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Artificial data synthesis for photo OCR</a:t>
            </a:r>
          </a:p>
        </p:txBody>
      </p:sp>
      <p:pic>
        <p:nvPicPr>
          <p:cNvPr id="4" name="Picture 3" descr="C:\Users\ang\Desktop\CS229A\realda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4987" y="1612900"/>
            <a:ext cx="4102100" cy="41021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1534" y="5682094"/>
            <a:ext cx="1339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Real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02400" y="1612900"/>
            <a:ext cx="45741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latin typeface="Adobe Garamond Pro" pitchFamily="18" charset="0"/>
              </a:rPr>
              <a:t>Abcdefg</a:t>
            </a:r>
            <a:endParaRPr lang="en-US" sz="4800" dirty="0">
              <a:latin typeface="Adobe Garamond Pro" pitchFamily="18" charset="0"/>
            </a:endParaRPr>
          </a:p>
          <a:p>
            <a:pPr algn="ctr"/>
            <a:r>
              <a:rPr lang="en-US" sz="4800" dirty="0" err="1">
                <a:latin typeface="Harlow Solid Italic" pitchFamily="82" charset="0"/>
              </a:rPr>
              <a:t>Abcdefg</a:t>
            </a:r>
            <a:endParaRPr lang="en-US" sz="4800" dirty="0">
              <a:latin typeface="Harlow Solid Italic" pitchFamily="82" charset="0"/>
            </a:endParaRPr>
          </a:p>
          <a:p>
            <a:pPr algn="ctr"/>
            <a:r>
              <a:rPr lang="en-US" sz="6400" dirty="0" err="1">
                <a:latin typeface="Kunstler Script" pitchFamily="66" charset="0"/>
              </a:rPr>
              <a:t>Abcdefg</a:t>
            </a:r>
            <a:endParaRPr lang="en-US" sz="6400" dirty="0">
              <a:latin typeface="Kunstler Script" pitchFamily="66" charset="0"/>
            </a:endParaRPr>
          </a:p>
          <a:p>
            <a:pPr algn="ctr"/>
            <a:r>
              <a:rPr lang="en-US" sz="4800" dirty="0" err="1">
                <a:latin typeface="Kristen ITC" pitchFamily="66" charset="0"/>
                <a:ea typeface="Kozuka Gothic Pro M" pitchFamily="34" charset="-128"/>
              </a:rPr>
              <a:t>Abcdefg</a:t>
            </a:r>
            <a:endParaRPr lang="en-US" sz="4800" dirty="0">
              <a:latin typeface="Kristen ITC" pitchFamily="66" charset="0"/>
              <a:ea typeface="Kozuka Gothic Pro M" pitchFamily="34" charset="-128"/>
            </a:endParaRPr>
          </a:p>
          <a:p>
            <a:pPr algn="ctr"/>
            <a:r>
              <a:rPr lang="en-US" sz="4800" dirty="0" err="1">
                <a:latin typeface="Old English Text MT" pitchFamily="66" charset="0"/>
              </a:rPr>
              <a:t>Abcdefg</a:t>
            </a:r>
            <a:endParaRPr lang="en-US" sz="4800" dirty="0">
              <a:latin typeface="Old English Text MT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6407068"/>
            <a:ext cx="457199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[Adam Coates and Tao Wang]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2F9EC3-E022-4B2B-812F-9C26C59984FA}"/>
              </a:ext>
            </a:extLst>
          </p:cNvPr>
          <p:cNvSpPr/>
          <p:nvPr/>
        </p:nvSpPr>
        <p:spPr>
          <a:xfrm>
            <a:off x="10363200" y="6488668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rgbClr val="000000"/>
                </a:solidFill>
                <a:latin typeface="Helvetica Neue"/>
              </a:rPr>
              <a:t>© Andrew 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0515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ng\Desktop\CS229A\synthda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64101" y="1612781"/>
            <a:ext cx="4102100" cy="4102100"/>
          </a:xfrm>
          <a:prstGeom prst="rect">
            <a:avLst/>
          </a:prstGeom>
          <a:noFill/>
        </p:spPr>
      </p:pic>
      <p:pic>
        <p:nvPicPr>
          <p:cNvPr id="4" name="Picture 3" descr="C:\Users\ang\Desktop\CS229A\realda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4987" y="1663988"/>
            <a:ext cx="4102100" cy="41021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1534" y="5758294"/>
            <a:ext cx="1339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Real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79150" y="5862935"/>
            <a:ext cx="1961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Synthetic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" y="6407068"/>
            <a:ext cx="457199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[Adam Coates and Tao Wang]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A3933D-99A4-4BE8-841A-D5EF67BA9BCD}"/>
              </a:ext>
            </a:extLst>
          </p:cNvPr>
          <p:cNvSpPr txBox="1"/>
          <p:nvPr/>
        </p:nvSpPr>
        <p:spPr>
          <a:xfrm>
            <a:off x="508000" y="381001"/>
            <a:ext cx="1160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Artificial data synthesis for photo OCR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81E49E-E8F8-470C-9FB1-80B03A1868C9}"/>
              </a:ext>
            </a:extLst>
          </p:cNvPr>
          <p:cNvSpPr/>
          <p:nvPr/>
        </p:nvSpPr>
        <p:spPr>
          <a:xfrm>
            <a:off x="10363200" y="6488668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rgbClr val="000000"/>
                </a:solidFill>
                <a:latin typeface="Helvetica Neue"/>
              </a:rPr>
              <a:t>© Andrew 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86789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4050805" y="3456379"/>
            <a:ext cx="152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" y="6407068"/>
            <a:ext cx="457199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[Adam Coates and Tao Wang]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22328"/>
            <a:ext cx="4741333" cy="4741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331" y="2863712"/>
            <a:ext cx="1185333" cy="1185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EA7BA0-8D9A-4457-83C1-5CB7BB8315C5}"/>
              </a:ext>
            </a:extLst>
          </p:cNvPr>
          <p:cNvSpPr txBox="1"/>
          <p:nvPr/>
        </p:nvSpPr>
        <p:spPr>
          <a:xfrm>
            <a:off x="508000" y="381000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Synthesizing data by introducing distortions    </a:t>
            </a:r>
          </a:p>
        </p:txBody>
      </p:sp>
    </p:spTree>
    <p:extLst>
      <p:ext uri="{BB962C8B-B14F-4D97-AF65-F5344CB8AC3E}">
        <p14:creationId xmlns:p14="http://schemas.microsoft.com/office/powerpoint/2010/main" val="325659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0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Synthesizing data by introducing distortions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1086247"/>
            <a:ext cx="1076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Distortion introduced should be representation of the type of noise/distortions in the test set.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892800" y="2311401"/>
            <a:ext cx="0" cy="1436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00800" y="2133362"/>
            <a:ext cx="508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Audio:</a:t>
            </a:r>
          </a:p>
          <a:p>
            <a:r>
              <a:rPr lang="en-US" sz="3200" dirty="0"/>
              <a:t>Background noise, </a:t>
            </a:r>
          </a:p>
          <a:p>
            <a:r>
              <a:rPr lang="en-US" sz="3200" dirty="0"/>
              <a:t>bad cellphone connection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000" y="3733800"/>
            <a:ext cx="1076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Usually does not help to add purely random/meaningless noise to your data.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57900" y="5016261"/>
            <a:ext cx="508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intensity (brightness) of pixel</a:t>
            </a:r>
          </a:p>
          <a:p>
            <a:r>
              <a:rPr lang="en-US" sz="3200" dirty="0"/>
              <a:t>        random noise</a:t>
            </a:r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00" y="5312025"/>
            <a:ext cx="635000" cy="203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167" y="5223125"/>
            <a:ext cx="91440" cy="228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447" y="5719519"/>
            <a:ext cx="1371600" cy="254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" y="6407068"/>
            <a:ext cx="457199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[Adam Coates and Tao Wang]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84974" y="2923407"/>
            <a:ext cx="52195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75" y="2475178"/>
            <a:ext cx="814989" cy="814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0" name="Straight Arrow Connector 39"/>
          <p:cNvCxnSpPr/>
          <p:nvPr/>
        </p:nvCxnSpPr>
        <p:spPr>
          <a:xfrm>
            <a:off x="1984972" y="5595792"/>
            <a:ext cx="52195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74" y="5147563"/>
            <a:ext cx="814989" cy="814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0000"/>
          <a:stretch/>
        </p:blipFill>
        <p:spPr bwMode="auto">
          <a:xfrm>
            <a:off x="2686755" y="2153698"/>
            <a:ext cx="1622548" cy="1622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7" t="14905" r="26447" b="25519"/>
          <a:stretch/>
        </p:blipFill>
        <p:spPr>
          <a:xfrm>
            <a:off x="2668558" y="4815403"/>
            <a:ext cx="1728719" cy="161915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7973998-38ED-4B9E-AFA3-A488E1B176A9}"/>
              </a:ext>
            </a:extLst>
          </p:cNvPr>
          <p:cNvSpPr/>
          <p:nvPr/>
        </p:nvSpPr>
        <p:spPr>
          <a:xfrm>
            <a:off x="10363200" y="6488668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rgbClr val="000000"/>
                </a:solidFill>
                <a:latin typeface="Helvetica Neue"/>
              </a:rPr>
              <a:t>© Andrew 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9920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933" y="272797"/>
            <a:ext cx="7618134" cy="677108"/>
          </a:xfrm>
        </p:spPr>
        <p:txBody>
          <a:bodyPr/>
          <a:lstStyle/>
          <a:p>
            <a:pPr algn="ctr"/>
            <a:r>
              <a:rPr lang="en-US" dirty="0"/>
              <a:t>Optical Character Recognition</a:t>
            </a:r>
          </a:p>
        </p:txBody>
      </p:sp>
      <p:pic>
        <p:nvPicPr>
          <p:cNvPr id="7" name="Picture 2" descr="https://s3-us-west-2.amazonaws.com/static.pyimagesearch.com/opencv-text-recognition/opencv_ocr_header.gif">
            <a:extLst>
              <a:ext uri="{FF2B5EF4-FFF2-40B4-BE49-F238E27FC236}">
                <a16:creationId xmlns:a16="http://schemas.microsoft.com/office/drawing/2014/main" id="{3E3A6D1F-3E6B-45FE-BABC-DC544595494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085726"/>
            <a:ext cx="6477000" cy="542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12299D-324D-4E4D-99AD-CAA6E3E1F64C}"/>
              </a:ext>
            </a:extLst>
          </p:cNvPr>
          <p:cNvSpPr txBox="1"/>
          <p:nvPr/>
        </p:nvSpPr>
        <p:spPr>
          <a:xfrm>
            <a:off x="4191000" y="6019800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Photo OCR</a:t>
            </a:r>
          </a:p>
        </p:txBody>
      </p:sp>
    </p:spTree>
    <p:extLst>
      <p:ext uri="{BB962C8B-B14F-4D97-AF65-F5344CB8AC3E}">
        <p14:creationId xmlns:p14="http://schemas.microsoft.com/office/powerpoint/2010/main" val="13398950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933" y="272797"/>
            <a:ext cx="7618134" cy="677108"/>
          </a:xfrm>
        </p:spPr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76400"/>
            <a:ext cx="10820400" cy="3693319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PDF OCR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OCR in the wild.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 for Photo OCR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Links: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800" dirty="0">
                <a:hlinkClick r:id="rId3"/>
              </a:rPr>
              <a:t>https://</a:t>
            </a:r>
            <a:r>
              <a:rPr lang="en-SG" sz="2800" dirty="0" err="1">
                <a:hlinkClick r:id="rId3"/>
              </a:rPr>
              <a:t>github.com</a:t>
            </a:r>
            <a:r>
              <a:rPr lang="en-SG" sz="2800" dirty="0">
                <a:hlinkClick r:id="rId3"/>
              </a:rPr>
              <a:t>/tesseract-</a:t>
            </a:r>
            <a:r>
              <a:rPr lang="en-SG" sz="2800" dirty="0" err="1">
                <a:hlinkClick r:id="rId3"/>
              </a:rPr>
              <a:t>ocr</a:t>
            </a:r>
            <a:r>
              <a:rPr lang="en-SG" sz="2800" dirty="0">
                <a:hlinkClick r:id="rId3"/>
              </a:rPr>
              <a:t>/tesseract</a:t>
            </a:r>
            <a:endParaRPr lang="en-SG" sz="28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51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933" y="272797"/>
            <a:ext cx="7618134" cy="677108"/>
          </a:xfrm>
        </p:spPr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52600"/>
            <a:ext cx="10820400" cy="3693319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Techniques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 for Photo OCR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US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85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8759" y="3025141"/>
            <a:ext cx="867600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SG" spc="-125" dirty="0">
                <a:solidFill>
                  <a:srgbClr val="FFFFFF"/>
                </a:solidFill>
              </a:rPr>
              <a:t>Applications</a:t>
            </a:r>
            <a:endParaRPr spc="-165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48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933" y="272797"/>
            <a:ext cx="7618134" cy="677108"/>
          </a:xfrm>
        </p:spPr>
        <p:txBody>
          <a:bodyPr/>
          <a:lstStyle/>
          <a:p>
            <a:pPr algn="ctr"/>
            <a:r>
              <a:rPr lang="en-US" dirty="0"/>
              <a:t>Applications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76400"/>
            <a:ext cx="10820400" cy="5170646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entry for business documents, e.g. check, invoice, bank statement and receipt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 number plate recognition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airports, for passport recognition and information extraction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 insurance documents key information extraction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Extracting business card information into a contact list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quickly make textual versions of printed documents.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28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1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933" y="272797"/>
            <a:ext cx="7618134" cy="677108"/>
          </a:xfrm>
        </p:spPr>
        <p:txBody>
          <a:bodyPr/>
          <a:lstStyle/>
          <a:p>
            <a:pPr algn="ctr"/>
            <a:r>
              <a:rPr lang="en-US" dirty="0"/>
              <a:t>Applications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447800"/>
            <a:ext cx="10820400" cy="5170646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electronic images of printed documents searchable, e.g. Google Books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Converting handwriting in real time to control a computer (pen computing)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Defeating CAPTCHA anti-bot systems, though these are specifically designed to prevent OCR. The purpose can also be to test the robustness of CAPTCHA anti-bot systems.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Assistive technology for blind and visually impaired users</a:t>
            </a:r>
            <a:endParaRPr lang="en-US" sz="28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8759" y="3025141"/>
            <a:ext cx="867600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SG" spc="-125" dirty="0">
                <a:solidFill>
                  <a:srgbClr val="FFFFFF"/>
                </a:solidFill>
              </a:rPr>
              <a:t>Categories</a:t>
            </a:r>
            <a:endParaRPr spc="-165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4030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object type=&quot;3&quot; unique_id=&quot;46741&quot;&gt;&lt;property id=&quot;20148&quot; value=&quot;5&quot;/&gt;&lt;property id=&quot;20300&quot; value=&quot;Slide 2 - &amp;quot;Optical Character Recognition&amp;quot;&quot;/&gt;&lt;property id=&quot;20307&quot; value=&quot;810&quot;/&gt;&lt;/object&gt;&lt;object type=&quot;3&quot; unique_id=&quot;46755&quot;&gt;&lt;property id=&quot;20148&quot; value=&quot;5&quot;/&gt;&lt;property id=&quot;20300&quot; value=&quot;Slide 6 - &amp;quot;Applications&amp;quot;&quot;/&gt;&lt;property id=&quot;20307&quot; value=&quot;867&quot;/&gt;&lt;/object&gt;&lt;object type=&quot;3&quot; unique_id=&quot;46955&quot;&gt;&lt;property id=&quot;20148&quot; value=&quot;5&quot;/&gt;&lt;property id=&quot;20300&quot; value=&quot;Slide 3 - &amp;quot;Optical Character Recognition&amp;quot;&quot;/&gt;&lt;property id=&quot;20307&quot; value=&quot;870&quot;/&gt;&lt;/object&gt;&lt;object type=&quot;3&quot; unique_id=&quot;46956&quot;&gt;&lt;property id=&quot;20148&quot; value=&quot;5&quot;/&gt;&lt;property id=&quot;20300&quot; value=&quot;Slide 4 - &amp;quot;Optical Character Recognition&amp;quot;&quot;/&gt;&lt;property id=&quot;20307&quot; value=&quot;871&quot;/&gt;&lt;/object&gt;&lt;object type=&quot;3&quot; unique_id=&quot;46957&quot;&gt;&lt;property id=&quot;20148&quot; value=&quot;5&quot;/&gt;&lt;property id=&quot;20300&quot; value=&quot;Slide 5 - &amp;quot;Outline&amp;quot;&quot;/&gt;&lt;property id=&quot;20307&quot; value=&quot;868&quot;/&gt;&lt;/object&gt;&lt;object type=&quot;3&quot; unique_id=&quot;46958&quot;&gt;&lt;property id=&quot;20148&quot; value=&quot;5&quot;/&gt;&lt;property id=&quot;20300&quot; value=&quot;Slide 7 - &amp;quot;Applications&amp;quot;&quot;/&gt;&lt;property id=&quot;20307&quot; value=&quot;869&quot;/&gt;&lt;/object&gt;&lt;object type=&quot;3&quot; unique_id=&quot;46959&quot;&gt;&lt;property id=&quot;20148&quot; value=&quot;5&quot;/&gt;&lt;property id=&quot;20300&quot; value=&quot;Slide 15 - &amp;quot;Pipeline for Photo OCR&amp;quot;&quot;/&gt;&lt;property id=&quot;20307&quot; value=&quot;872&quot;/&gt;&lt;/object&gt;&lt;object type=&quot;3&quot; unique_id=&quot;47188&quot;&gt;&lt;property id=&quot;20148&quot; value=&quot;5&quot;/&gt;&lt;property id=&quot;20300&quot; value=&quot;Slide 9 - &amp;quot;Categories&amp;quot;&quot;/&gt;&lt;property id=&quot;20307&quot; value=&quot;874&quot;/&gt;&lt;/object&gt;&lt;object type=&quot;3&quot; unique_id=&quot;47189&quot;&gt;&lt;property id=&quot;20148&quot; value=&quot;5&quot;/&gt;&lt;property id=&quot;20300&quot; value=&quot;Slide 10 - &amp;quot;Categories&amp;quot;&quot;/&gt;&lt;property id=&quot;20307&quot; value=&quot;875&quot;/&gt;&lt;/object&gt;&lt;object type=&quot;3&quot; unique_id=&quot;47190&quot;&gt;&lt;property id=&quot;20148&quot; value=&quot;5&quot;/&gt;&lt;property id=&quot;20300&quot; value=&quot;Slide 16&quot;/&gt;&lt;property id=&quot;20307&quot; value=&quot;879&quot;/&gt;&lt;/object&gt;&lt;object type=&quot;3&quot; unique_id=&quot;47191&quot;&gt;&lt;property id=&quot;20148&quot; value=&quot;5&quot;/&gt;&lt;property id=&quot;20300&quot; value=&quot;Slide 17&quot;/&gt;&lt;property id=&quot;20307&quot; value=&quot;880&quot;/&gt;&lt;/object&gt;&lt;object type=&quot;3&quot; unique_id=&quot;47192&quot;&gt;&lt;property id=&quot;20148&quot; value=&quot;5&quot;/&gt;&lt;property id=&quot;20300&quot; value=&quot;Slide 18 - &amp;quot;Text detection: Sliding windows&amp;quot;&quot;/&gt;&lt;property id=&quot;20307&quot; value=&quot;876&quot;/&gt;&lt;/object&gt;&lt;object type=&quot;3&quot; unique_id=&quot;47193&quot;&gt;&lt;property id=&quot;20148&quot; value=&quot;5&quot;/&gt;&lt;property id=&quot;20300&quot; value=&quot;Slide 19&quot;/&gt;&lt;property id=&quot;20307&quot; value=&quot;882&quot;/&gt;&lt;/object&gt;&lt;object type=&quot;3&quot; unique_id=&quot;47194&quot;&gt;&lt;property id=&quot;20148&quot; value=&quot;5&quot;/&gt;&lt;property id=&quot;20300&quot; value=&quot;Slide 20&quot;/&gt;&lt;property id=&quot;20307&quot; value=&quot;883&quot;/&gt;&lt;/object&gt;&lt;object type=&quot;3&quot; unique_id=&quot;47195&quot;&gt;&lt;property id=&quot;20148&quot; value=&quot;5&quot;/&gt;&lt;property id=&quot;20300&quot; value=&quot;Slide 21&quot;/&gt;&lt;property id=&quot;20307&quot; value=&quot;884&quot;/&gt;&lt;/object&gt;&lt;object type=&quot;3&quot; unique_id=&quot;47196&quot;&gt;&lt;property id=&quot;20148&quot; value=&quot;5&quot;/&gt;&lt;property id=&quot;20300&quot; value=&quot;Slide 22&quot;/&gt;&lt;property id=&quot;20307&quot; value=&quot;885&quot;/&gt;&lt;/object&gt;&lt;object type=&quot;3&quot; unique_id=&quot;47197&quot;&gt;&lt;property id=&quot;20148&quot; value=&quot;5&quot;/&gt;&lt;property id=&quot;20300&quot; value=&quot;Slide 23&quot;/&gt;&lt;property id=&quot;20307&quot; value=&quot;886&quot;/&gt;&lt;/object&gt;&lt;object type=&quot;3&quot; unique_id=&quot;47198&quot;&gt;&lt;property id=&quot;20148&quot; value=&quot;5&quot;/&gt;&lt;property id=&quot;20300&quot; value=&quot;Slide 24&quot;/&gt;&lt;property id=&quot;20307&quot; value=&quot;887&quot;/&gt;&lt;/object&gt;&lt;object type=&quot;3&quot; unique_id=&quot;47199&quot;&gt;&lt;property id=&quot;20148&quot; value=&quot;5&quot;/&gt;&lt;property id=&quot;20300&quot; value=&quot;Slide 25&quot;/&gt;&lt;property id=&quot;20307&quot; value=&quot;888&quot;/&gt;&lt;/object&gt;&lt;object type=&quot;3&quot; unique_id=&quot;47200&quot;&gt;&lt;property id=&quot;20148&quot; value=&quot;5&quot;/&gt;&lt;property id=&quot;20300&quot; value=&quot;Slide 26&quot;/&gt;&lt;property id=&quot;20307&quot; value=&quot;889&quot;/&gt;&lt;/object&gt;&lt;object type=&quot;3&quot; unique_id=&quot;47201&quot;&gt;&lt;property id=&quot;20148&quot; value=&quot;5&quot;/&gt;&lt;property id=&quot;20300&quot; value=&quot;Slide 27&quot;/&gt;&lt;property id=&quot;20307&quot; value=&quot;890&quot;/&gt;&lt;/object&gt;&lt;object type=&quot;3&quot; unique_id=&quot;47202&quot;&gt;&lt;property id=&quot;20148&quot; value=&quot;5&quot;/&gt;&lt;property id=&quot;20300&quot; value=&quot;Slide 30&quot;/&gt;&lt;property id=&quot;20307&quot; value=&quot;891&quot;/&gt;&lt;/object&gt;&lt;object type=&quot;3&quot; unique_id=&quot;47203&quot;&gt;&lt;property id=&quot;20148&quot; value=&quot;5&quot;/&gt;&lt;property id=&quot;20300&quot; value=&quot;Slide 32&quot;/&gt;&lt;property id=&quot;20307&quot; value=&quot;894&quot;/&gt;&lt;/object&gt;&lt;object type=&quot;3&quot; unique_id=&quot;47204&quot;&gt;&lt;property id=&quot;20148&quot; value=&quot;5&quot;/&gt;&lt;property id=&quot;20300&quot; value=&quot;Slide 36&quot;/&gt;&lt;property id=&quot;20307&quot; value=&quot;895&quot;/&gt;&lt;/object&gt;&lt;object type=&quot;3&quot; unique_id=&quot;47205&quot;&gt;&lt;property id=&quot;20148&quot; value=&quot;5&quot;/&gt;&lt;property id=&quot;20300&quot; value=&quot;Slide 37&quot;/&gt;&lt;property id=&quot;20307&quot; value=&quot;896&quot;/&gt;&lt;/object&gt;&lt;object type=&quot;3&quot; unique_id=&quot;47206&quot;&gt;&lt;property id=&quot;20148&quot; value=&quot;5&quot;/&gt;&lt;property id=&quot;20300&quot; value=&quot;Slide 38&quot;/&gt;&lt;property id=&quot;20307&quot; value=&quot;897&quot;/&gt;&lt;/object&gt;&lt;object type=&quot;3&quot; unique_id=&quot;47207&quot;&gt;&lt;property id=&quot;20148&quot; value=&quot;5&quot;/&gt;&lt;property id=&quot;20300&quot; value=&quot;Slide 39&quot;/&gt;&lt;property id=&quot;20307&quot; value=&quot;899&quot;/&gt;&lt;/object&gt;&lt;object type=&quot;3&quot; unique_id=&quot;47396&quot;&gt;&lt;property id=&quot;20148&quot; value=&quot;5&quot;/&gt;&lt;property id=&quot;20300&quot; value=&quot;Slide 29 - &amp;quot;Character segmentation: 1D Sliding windows&amp;quot;&quot;/&gt;&lt;property id=&quot;20307&quot; value=&quot;907&quot;/&gt;&lt;/object&gt;&lt;object type=&quot;3&quot; unique_id=&quot;47397&quot;&gt;&lt;property id=&quot;20148&quot; value=&quot;5&quot;/&gt;&lt;property id=&quot;20300&quot; value=&quot;Slide 31 - &amp;quot;Character recognition&amp;quot;&quot;/&gt;&lt;property id=&quot;20307&quot; value=&quot;908&quot;/&gt;&lt;/object&gt;&lt;object type=&quot;3&quot; unique_id=&quot;47820&quot;&gt;&lt;property id=&quot;20148&quot; value=&quot;5&quot;/&gt;&lt;property id=&quot;20300&quot; value=&quot;Slide 8 - &amp;quot;Applications&amp;quot;&quot;/&gt;&lt;property id=&quot;20307&quot; value=&quot;909&quot;/&gt;&lt;/object&gt;&lt;object type=&quot;3&quot; unique_id=&quot;48112&quot;&gt;&lt;property id=&quot;20148&quot; value=&quot;5&quot;/&gt;&lt;property id=&quot;20300&quot; value=&quot;Slide 11 - &amp;quot;Techniques&amp;quot;&quot;/&gt;&lt;property id=&quot;20307&quot; value=&quot;910&quot;/&gt;&lt;/object&gt;&lt;object type=&quot;3&quot; unique_id=&quot;48113&quot;&gt;&lt;property id=&quot;20148&quot; value=&quot;5&quot;/&gt;&lt;property id=&quot;20300&quot; value=&quot;Slide 12 - &amp;quot;Techniques: Pre-processing&amp;quot;&quot;/&gt;&lt;property id=&quot;20307&quot; value=&quot;911&quot;/&gt;&lt;/object&gt;&lt;object type=&quot;3&quot; unique_id=&quot;48114&quot;&gt;&lt;property id=&quot;20148&quot; value=&quot;5&quot;/&gt;&lt;property id=&quot;20300&quot; value=&quot;Slide 13 - &amp;quot;Techniques: OCR&amp;quot;&quot;/&gt;&lt;property id=&quot;20307&quot; value=&quot;913&quot;/&gt;&lt;/object&gt;&lt;object type=&quot;3&quot; unique_id=&quot;48115&quot;&gt;&lt;property id=&quot;20148&quot; value=&quot;5&quot;/&gt;&lt;property id=&quot;20300&quot; value=&quot;Slide 14 - &amp;quot;Techniques: Post-processing&amp;quot;&quot;/&gt;&lt;property id=&quot;20307&quot; value=&quot;912&quot;/&gt;&lt;/object&gt;&lt;object type=&quot;3&quot; unique_id=&quot;48684&quot;&gt;&lt;property id=&quot;20148&quot; value=&quot;5&quot;/&gt;&lt;property id=&quot;20300&quot; value=&quot;Slide 28&quot;/&gt;&lt;property id=&quot;20307&quot; value=&quot;917&quot;/&gt;&lt;/object&gt;&lt;object type=&quot;3&quot; unique_id=&quot;48685&quot;&gt;&lt;property id=&quot;20148&quot; value=&quot;5&quot;/&gt;&lt;property id=&quot;20300&quot; value=&quot;Slide 35&quot;/&gt;&lt;property id=&quot;20307&quot; value=&quot;916&quot;/&gt;&lt;/object&gt;&lt;object type=&quot;3&quot; unique_id=&quot;48686&quot;&gt;&lt;property id=&quot;20148&quot; value=&quot;5&quot;/&gt;&lt;property id=&quot;20300&quot; value=&quot;Slide 40 - &amp;quot;Summary&amp;quot;&quot;/&gt;&lt;property id=&quot;20307&quot; value=&quot;914&quot;/&gt;&lt;/object&gt;&lt;object type=&quot;3&quot; unique_id=&quot;48933&quot;&gt;&lt;property id=&quot;20148&quot; value=&quot;5&quot;/&gt;&lt;property id=&quot;20300&quot; value=&quot;Slide 33&quot;/&gt;&lt;property id=&quot;20307&quot; value=&quot;918&quot;/&gt;&lt;/object&gt;&lt;object type=&quot;3&quot; unique_id=&quot;49057&quot;&gt;&lt;property id=&quot;20148&quot; value=&quot;5&quot;/&gt;&lt;property id=&quot;20300&quot; value=&quot;Slide 34&quot;/&gt;&lt;property id=&quot;20307&quot; value=&quot;919&quot;/&gt;&lt;/object&gt;&lt;/object&gt;&lt;object type=&quot;8&quot; unique_id=&quot;10146&quot;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i&#10;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i \leftarrow x_i +&#10;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 = &#10;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(y=1)&#10;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(y=0)&#10;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(y=1)&#10;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(y=0)&#10;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(y=1)&#10;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(y=0)&#10;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i =&#10;$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8000</TotalTime>
  <Words>808</Words>
  <Application>Microsoft Office PowerPoint</Application>
  <PresentationFormat>Widescreen</PresentationFormat>
  <Paragraphs>168</Paragraphs>
  <Slides>40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4" baseType="lpstr">
      <vt:lpstr>Kozuka Gothic Pro M</vt:lpstr>
      <vt:lpstr>ＭＳ Ｐゴシック</vt:lpstr>
      <vt:lpstr>Adobe Garamond Pro</vt:lpstr>
      <vt:lpstr>Arial</vt:lpstr>
      <vt:lpstr>Calibri</vt:lpstr>
      <vt:lpstr>Courier New</vt:lpstr>
      <vt:lpstr>Harlow Solid Italic</vt:lpstr>
      <vt:lpstr>Helvetica Neue</vt:lpstr>
      <vt:lpstr>Kristen ITC</vt:lpstr>
      <vt:lpstr>Kunstler Script</vt:lpstr>
      <vt:lpstr>Old English Text MT</vt:lpstr>
      <vt:lpstr>Times New Roman</vt:lpstr>
      <vt:lpstr>Trebuchet MS</vt:lpstr>
      <vt:lpstr>Office Theme</vt:lpstr>
      <vt:lpstr>PowerPoint Presentation</vt:lpstr>
      <vt:lpstr>Optical Character Recognition</vt:lpstr>
      <vt:lpstr>Optical Character Recognition</vt:lpstr>
      <vt:lpstr>Optical Character Recognition</vt:lpstr>
      <vt:lpstr>Outline</vt:lpstr>
      <vt:lpstr>Applications</vt:lpstr>
      <vt:lpstr>Applications</vt:lpstr>
      <vt:lpstr>Applications</vt:lpstr>
      <vt:lpstr>Categories</vt:lpstr>
      <vt:lpstr>Categories</vt:lpstr>
      <vt:lpstr>Techniques</vt:lpstr>
      <vt:lpstr>Techniques: Pre-processing</vt:lpstr>
      <vt:lpstr>Techniques: OCR</vt:lpstr>
      <vt:lpstr>Techniques: Post-processing</vt:lpstr>
      <vt:lpstr>Pipeline for Photo OCR</vt:lpstr>
      <vt:lpstr>PowerPoint Presentation</vt:lpstr>
      <vt:lpstr>PowerPoint Presentation</vt:lpstr>
      <vt:lpstr>Text detection: Sliding windows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Character segmentation: 1D Sliding windows</vt:lpstr>
      <vt:lpstr>PowerPoint Presentation</vt:lpstr>
      <vt:lpstr>Character recognition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Rang</cp:lastModifiedBy>
  <cp:revision>158</cp:revision>
  <dcterms:created xsi:type="dcterms:W3CDTF">2019-06-10T14:48:05Z</dcterms:created>
  <dcterms:modified xsi:type="dcterms:W3CDTF">2019-08-16T05:57:45Z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2019-06-10T00:00:00Z</vt:filetime>
  </property>
</Properties>
</file>