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940425" cy="2879725"/>
  <p:notesSz cx="6858000" cy="9144000"/>
  <p:defaultTextStyle>
    <a:defPPr>
      <a:defRPr lang="en-US"/>
    </a:defPPr>
    <a:lvl1pPr marL="0" algn="l" defTabSz="5554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77749" algn="l" defTabSz="5554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55498" algn="l" defTabSz="5554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33247" algn="l" defTabSz="5554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10996" algn="l" defTabSz="5554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88745" algn="l" defTabSz="5554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666494" algn="l" defTabSz="5554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944243" algn="l" defTabSz="5554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21992" algn="l" defTabSz="5554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222" y="-1830"/>
      </p:cViewPr>
      <p:guideLst>
        <p:guide orient="horz" pos="907"/>
        <p:guide pos="18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533" y="894581"/>
            <a:ext cx="5049361" cy="617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065" y="1631844"/>
            <a:ext cx="4158298" cy="7359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77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5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33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10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88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66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44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21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6807" y="115324"/>
            <a:ext cx="1336596" cy="24570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22" y="115324"/>
            <a:ext cx="3910780" cy="24570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253" y="1850492"/>
            <a:ext cx="5049361" cy="571945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253" y="1220551"/>
            <a:ext cx="5049361" cy="629940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7774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5549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3324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1099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38874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66649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9442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2199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22" y="671935"/>
            <a:ext cx="2623687" cy="1900486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19717" y="671935"/>
            <a:ext cx="2623687" cy="1900486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22" y="644606"/>
            <a:ext cx="2624720" cy="268641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77749" indent="0">
              <a:buNone/>
              <a:defRPr sz="1200" b="1"/>
            </a:lvl2pPr>
            <a:lvl3pPr marL="555498" indent="0">
              <a:buNone/>
              <a:defRPr sz="1100" b="1"/>
            </a:lvl3pPr>
            <a:lvl4pPr marL="833247" indent="0">
              <a:buNone/>
              <a:defRPr sz="1000" b="1"/>
            </a:lvl4pPr>
            <a:lvl5pPr marL="1110996" indent="0">
              <a:buNone/>
              <a:defRPr sz="1000" b="1"/>
            </a:lvl5pPr>
            <a:lvl6pPr marL="1388745" indent="0">
              <a:buNone/>
              <a:defRPr sz="1000" b="1"/>
            </a:lvl6pPr>
            <a:lvl7pPr marL="1666494" indent="0">
              <a:buNone/>
              <a:defRPr sz="1000" b="1"/>
            </a:lvl7pPr>
            <a:lvl8pPr marL="1944243" indent="0">
              <a:buNone/>
              <a:defRPr sz="1000" b="1"/>
            </a:lvl8pPr>
            <a:lvl9pPr marL="2221992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022" y="913248"/>
            <a:ext cx="2624720" cy="1659175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7655" y="644606"/>
            <a:ext cx="2625750" cy="268641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77749" indent="0">
              <a:buNone/>
              <a:defRPr sz="1200" b="1"/>
            </a:lvl2pPr>
            <a:lvl3pPr marL="555498" indent="0">
              <a:buNone/>
              <a:defRPr sz="1100" b="1"/>
            </a:lvl3pPr>
            <a:lvl4pPr marL="833247" indent="0">
              <a:buNone/>
              <a:defRPr sz="1000" b="1"/>
            </a:lvl4pPr>
            <a:lvl5pPr marL="1110996" indent="0">
              <a:buNone/>
              <a:defRPr sz="1000" b="1"/>
            </a:lvl5pPr>
            <a:lvl6pPr marL="1388745" indent="0">
              <a:buNone/>
              <a:defRPr sz="1000" b="1"/>
            </a:lvl6pPr>
            <a:lvl7pPr marL="1666494" indent="0">
              <a:buNone/>
              <a:defRPr sz="1000" b="1"/>
            </a:lvl7pPr>
            <a:lvl8pPr marL="1944243" indent="0">
              <a:buNone/>
              <a:defRPr sz="1000" b="1"/>
            </a:lvl8pPr>
            <a:lvl9pPr marL="2221992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7655" y="913248"/>
            <a:ext cx="2625750" cy="1659175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023" y="114657"/>
            <a:ext cx="1954359" cy="487953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542" y="114657"/>
            <a:ext cx="3320862" cy="2457765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023" y="602609"/>
            <a:ext cx="1954359" cy="1969812"/>
          </a:xfrm>
        </p:spPr>
        <p:txBody>
          <a:bodyPr/>
          <a:lstStyle>
            <a:lvl1pPr marL="0" indent="0">
              <a:buNone/>
              <a:defRPr sz="900"/>
            </a:lvl1pPr>
            <a:lvl2pPr marL="277749" indent="0">
              <a:buNone/>
              <a:defRPr sz="700"/>
            </a:lvl2pPr>
            <a:lvl3pPr marL="555498" indent="0">
              <a:buNone/>
              <a:defRPr sz="600"/>
            </a:lvl3pPr>
            <a:lvl4pPr marL="833247" indent="0">
              <a:buNone/>
              <a:defRPr sz="500"/>
            </a:lvl4pPr>
            <a:lvl5pPr marL="1110996" indent="0">
              <a:buNone/>
              <a:defRPr sz="500"/>
            </a:lvl5pPr>
            <a:lvl6pPr marL="1388745" indent="0">
              <a:buNone/>
              <a:defRPr sz="500"/>
            </a:lvl6pPr>
            <a:lvl7pPr marL="1666494" indent="0">
              <a:buNone/>
              <a:defRPr sz="500"/>
            </a:lvl7pPr>
            <a:lvl8pPr marL="1944243" indent="0">
              <a:buNone/>
              <a:defRPr sz="500"/>
            </a:lvl8pPr>
            <a:lvl9pPr marL="222199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366" y="2015809"/>
            <a:ext cx="3564255" cy="237977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4366" y="257310"/>
            <a:ext cx="3564255" cy="1727835"/>
          </a:xfrm>
        </p:spPr>
        <p:txBody>
          <a:bodyPr/>
          <a:lstStyle>
            <a:lvl1pPr marL="0" indent="0">
              <a:buNone/>
              <a:defRPr sz="1900"/>
            </a:lvl1pPr>
            <a:lvl2pPr marL="277749" indent="0">
              <a:buNone/>
              <a:defRPr sz="1700"/>
            </a:lvl2pPr>
            <a:lvl3pPr marL="555498" indent="0">
              <a:buNone/>
              <a:defRPr sz="1500"/>
            </a:lvl3pPr>
            <a:lvl4pPr marL="833247" indent="0">
              <a:buNone/>
              <a:defRPr sz="1200"/>
            </a:lvl4pPr>
            <a:lvl5pPr marL="1110996" indent="0">
              <a:buNone/>
              <a:defRPr sz="1200"/>
            </a:lvl5pPr>
            <a:lvl6pPr marL="1388745" indent="0">
              <a:buNone/>
              <a:defRPr sz="1200"/>
            </a:lvl6pPr>
            <a:lvl7pPr marL="1666494" indent="0">
              <a:buNone/>
              <a:defRPr sz="1200"/>
            </a:lvl7pPr>
            <a:lvl8pPr marL="1944243" indent="0">
              <a:buNone/>
              <a:defRPr sz="1200"/>
            </a:lvl8pPr>
            <a:lvl9pPr marL="2221992" indent="0">
              <a:buNone/>
              <a:defRPr sz="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4366" y="2253785"/>
            <a:ext cx="3564255" cy="337968"/>
          </a:xfrm>
        </p:spPr>
        <p:txBody>
          <a:bodyPr/>
          <a:lstStyle>
            <a:lvl1pPr marL="0" indent="0">
              <a:buNone/>
              <a:defRPr sz="900"/>
            </a:lvl1pPr>
            <a:lvl2pPr marL="277749" indent="0">
              <a:buNone/>
              <a:defRPr sz="700"/>
            </a:lvl2pPr>
            <a:lvl3pPr marL="555498" indent="0">
              <a:buNone/>
              <a:defRPr sz="600"/>
            </a:lvl3pPr>
            <a:lvl4pPr marL="833247" indent="0">
              <a:buNone/>
              <a:defRPr sz="500"/>
            </a:lvl4pPr>
            <a:lvl5pPr marL="1110996" indent="0">
              <a:buNone/>
              <a:defRPr sz="500"/>
            </a:lvl5pPr>
            <a:lvl6pPr marL="1388745" indent="0">
              <a:buNone/>
              <a:defRPr sz="500"/>
            </a:lvl6pPr>
            <a:lvl7pPr marL="1666494" indent="0">
              <a:buNone/>
              <a:defRPr sz="500"/>
            </a:lvl7pPr>
            <a:lvl8pPr marL="1944243" indent="0">
              <a:buNone/>
              <a:defRPr sz="500"/>
            </a:lvl8pPr>
            <a:lvl9pPr marL="222199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21" y="115322"/>
            <a:ext cx="5346383" cy="479954"/>
          </a:xfrm>
          <a:prstGeom prst="rect">
            <a:avLst/>
          </a:prstGeom>
        </p:spPr>
        <p:txBody>
          <a:bodyPr vert="horz" lIns="55550" tIns="27775" rIns="55550" bIns="277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21" y="671935"/>
            <a:ext cx="5346383" cy="1900486"/>
          </a:xfrm>
          <a:prstGeom prst="rect">
            <a:avLst/>
          </a:prstGeom>
        </p:spPr>
        <p:txBody>
          <a:bodyPr vert="horz" lIns="55550" tIns="27775" rIns="55550" bIns="277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22" y="2669080"/>
            <a:ext cx="1386099" cy="153319"/>
          </a:xfrm>
          <a:prstGeom prst="rect">
            <a:avLst/>
          </a:prstGeom>
        </p:spPr>
        <p:txBody>
          <a:bodyPr vert="horz" lIns="55550" tIns="27775" rIns="55550" bIns="27775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9645" y="2669080"/>
            <a:ext cx="1881135" cy="153319"/>
          </a:xfrm>
          <a:prstGeom prst="rect">
            <a:avLst/>
          </a:prstGeom>
        </p:spPr>
        <p:txBody>
          <a:bodyPr vert="horz" lIns="55550" tIns="27775" rIns="55550" bIns="27775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7306" y="2669080"/>
            <a:ext cx="1386099" cy="153319"/>
          </a:xfrm>
          <a:prstGeom prst="rect">
            <a:avLst/>
          </a:prstGeom>
        </p:spPr>
        <p:txBody>
          <a:bodyPr vert="horz" lIns="55550" tIns="27775" rIns="55550" bIns="27775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55498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312" indent="-208312" algn="l" defTabSz="55549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1342" indent="-173593" algn="l" defTabSz="555498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694373" indent="-138875" algn="l" defTabSz="5554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972122" indent="-138875" algn="l" defTabSz="55549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49871" indent="-138875" algn="l" defTabSz="555498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7620" indent="-138875" algn="l" defTabSz="555498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5369" indent="-138875" algn="l" defTabSz="555498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83118" indent="-138875" algn="l" defTabSz="555498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60867" indent="-138875" algn="l" defTabSz="555498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549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77749" algn="l" defTabSz="55549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55498" algn="l" defTabSz="55549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33247" algn="l" defTabSz="55549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10996" algn="l" defTabSz="55549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88745" algn="l" defTabSz="55549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66494" algn="l" defTabSz="55549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44243" algn="l" defTabSz="55549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1992" algn="l" defTabSz="55549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457200" y="1170801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Canon 1D</a:t>
            </a:r>
            <a:endParaRPr lang="en-SG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4264830" y="1170801"/>
                <a:ext cx="78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Sony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57</m:t>
                    </m:r>
                  </m:oMath>
                </a14:m>
                <a:endParaRPr lang="en-SG" sz="120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830" y="1170801"/>
                <a:ext cx="781304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781"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89491" y="2590800"/>
            <a:ext cx="1586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Canon 1D – Nikon D40</a:t>
            </a:r>
            <a:endParaRPr lang="en-SG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2029171" y="2590800"/>
                <a:ext cx="1504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Canon </a:t>
                </a:r>
                <a:r>
                  <a:rPr lang="en-US" sz="1200" dirty="0" smtClean="0"/>
                  <a:t>1D - </a:t>
                </a:r>
                <a:r>
                  <a:rPr lang="en-US" sz="1200" dirty="0"/>
                  <a:t>Sony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57</m:t>
                    </m:r>
                  </m:oMath>
                </a14:m>
                <a:endParaRPr lang="en-SG" sz="1200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71" y="2590800"/>
                <a:ext cx="1504258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405" b="-177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3836159" y="2590800"/>
                <a:ext cx="158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Nikon D40 - </a:t>
                </a:r>
                <a:r>
                  <a:rPr lang="en-US" sz="1200" dirty="0"/>
                  <a:t>Sony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57</m:t>
                    </m:r>
                  </m:oMath>
                </a14:m>
                <a:r>
                  <a:rPr lang="en-US" sz="1200" dirty="0" smtClean="0"/>
                  <a:t> </a:t>
                </a:r>
                <a:endParaRPr lang="en-SG" sz="1200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159" y="2590800"/>
                <a:ext cx="1582421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2389934" y="1170801"/>
            <a:ext cx="833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Nikon D40</a:t>
            </a:r>
            <a:endParaRPr lang="en-SG" sz="1200" dirty="0"/>
          </a:p>
        </p:txBody>
      </p:sp>
      <p:pic>
        <p:nvPicPr>
          <p:cNvPr id="50" name="Picture 2" descr="C:\teaser\pp\0001_Canon1D_rgb_w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0" y="49367"/>
            <a:ext cx="1787140" cy="116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C:\teaser\pp\0001_NikonD40_rgb_wb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730" y="49366"/>
            <a:ext cx="1787140" cy="116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teaser\pp\0001_SonyA57_rgb_w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9367"/>
            <a:ext cx="1787140" cy="116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" descr="C:\teaser\pp\err_Canon_Nik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0" y="1434489"/>
            <a:ext cx="1787140" cy="116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C:\teaser\pp\err_Canoy_Son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730" y="1434179"/>
            <a:ext cx="1787612" cy="117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7" descr="C:\teaser\pp\err_NikonD40_Son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434179"/>
            <a:ext cx="1787140" cy="116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 descr="C:\Users\Rang\Desktop\Figures\0.20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504" y="1447800"/>
            <a:ext cx="33809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28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</dc:creator>
  <cp:lastModifiedBy>Rang</cp:lastModifiedBy>
  <cp:revision>9</cp:revision>
  <dcterms:created xsi:type="dcterms:W3CDTF">2006-08-16T00:00:00Z</dcterms:created>
  <dcterms:modified xsi:type="dcterms:W3CDTF">2017-06-30T03:46:03Z</dcterms:modified>
</cp:coreProperties>
</file>