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322300" cy="9504363"/>
  <p:notesSz cx="6858000" cy="9144000"/>
  <p:defaultTextStyle>
    <a:defPPr>
      <a:defRPr lang="en-US"/>
    </a:defPPr>
    <a:lvl1pPr marL="0" algn="l" defTabSz="4412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20608" algn="l" defTabSz="4412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41215" algn="l" defTabSz="4412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61824" algn="l" defTabSz="4412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82431" algn="l" defTabSz="4412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103039" algn="l" defTabSz="4412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323646" algn="l" defTabSz="4412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544254" algn="l" defTabSz="4412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764862" algn="l" defTabSz="4412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0FC"/>
    <a:srgbClr val="0000FF"/>
    <a:srgbClr val="F81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4" y="-492"/>
      </p:cViewPr>
      <p:guideLst>
        <p:guide orient="horz" pos="2994"/>
        <p:guide pos="419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CBE2-A4A1-4D43-BA7B-808ED67A159C}" type="datetimeFigureOut">
              <a:rPr lang="en-SG" smtClean="0"/>
              <a:t>30/10/2015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685800"/>
            <a:ext cx="480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7F013-A16D-48E5-A0D2-B8B070697B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67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685800"/>
            <a:ext cx="4806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F013-A16D-48E5-A0D2-B8B070697BB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56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179" y="2952521"/>
            <a:ext cx="11323956" cy="2037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349" y="5385819"/>
            <a:ext cx="9325610" cy="24288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0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1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2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3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3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4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8678" y="380630"/>
            <a:ext cx="2997517" cy="8109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119" y="380630"/>
            <a:ext cx="8770514" cy="8109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376" y="6107444"/>
            <a:ext cx="11323956" cy="1887668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2376" y="4028367"/>
            <a:ext cx="11323956" cy="207908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06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4121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182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243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0303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23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4425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648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122" y="2217705"/>
            <a:ext cx="5884017" cy="627244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2180" y="2217705"/>
            <a:ext cx="5884017" cy="627244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116" y="2127490"/>
            <a:ext cx="5886329" cy="88663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0608" indent="0">
              <a:buNone/>
              <a:defRPr sz="1000" b="1"/>
            </a:lvl2pPr>
            <a:lvl3pPr marL="441215" indent="0">
              <a:buNone/>
              <a:defRPr sz="800" b="1"/>
            </a:lvl3pPr>
            <a:lvl4pPr marL="661824" indent="0">
              <a:buNone/>
              <a:defRPr sz="800" b="1"/>
            </a:lvl4pPr>
            <a:lvl5pPr marL="882431" indent="0">
              <a:buNone/>
              <a:defRPr sz="800" b="1"/>
            </a:lvl5pPr>
            <a:lvl6pPr marL="1103039" indent="0">
              <a:buNone/>
              <a:defRPr sz="800" b="1"/>
            </a:lvl6pPr>
            <a:lvl7pPr marL="1323646" indent="0">
              <a:buNone/>
              <a:defRPr sz="800" b="1"/>
            </a:lvl7pPr>
            <a:lvl8pPr marL="1544254" indent="0">
              <a:buNone/>
              <a:defRPr sz="800" b="1"/>
            </a:lvl8pPr>
            <a:lvl9pPr marL="176486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116" y="3014127"/>
            <a:ext cx="5886329" cy="547601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7553" y="2127490"/>
            <a:ext cx="5888642" cy="88663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0608" indent="0">
              <a:buNone/>
              <a:defRPr sz="1000" b="1"/>
            </a:lvl2pPr>
            <a:lvl3pPr marL="441215" indent="0">
              <a:buNone/>
              <a:defRPr sz="800" b="1"/>
            </a:lvl3pPr>
            <a:lvl4pPr marL="661824" indent="0">
              <a:buNone/>
              <a:defRPr sz="800" b="1"/>
            </a:lvl4pPr>
            <a:lvl5pPr marL="882431" indent="0">
              <a:buNone/>
              <a:defRPr sz="800" b="1"/>
            </a:lvl5pPr>
            <a:lvl6pPr marL="1103039" indent="0">
              <a:buNone/>
              <a:defRPr sz="800" b="1"/>
            </a:lvl6pPr>
            <a:lvl7pPr marL="1323646" indent="0">
              <a:buNone/>
              <a:defRPr sz="800" b="1"/>
            </a:lvl7pPr>
            <a:lvl8pPr marL="1544254" indent="0">
              <a:buNone/>
              <a:defRPr sz="800" b="1"/>
            </a:lvl8pPr>
            <a:lvl9pPr marL="176486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7553" y="3014127"/>
            <a:ext cx="5888642" cy="547601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27" y="378420"/>
            <a:ext cx="4382945" cy="161046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655" y="378431"/>
            <a:ext cx="7447536" cy="8111710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27" y="1988876"/>
            <a:ext cx="4382945" cy="6501249"/>
          </a:xfrm>
        </p:spPr>
        <p:txBody>
          <a:bodyPr/>
          <a:lstStyle>
            <a:lvl1pPr marL="0" indent="0">
              <a:buNone/>
              <a:defRPr sz="700"/>
            </a:lvl1pPr>
            <a:lvl2pPr marL="220608" indent="0">
              <a:buNone/>
              <a:defRPr sz="600"/>
            </a:lvl2pPr>
            <a:lvl3pPr marL="441215" indent="0">
              <a:buNone/>
              <a:defRPr sz="500"/>
            </a:lvl3pPr>
            <a:lvl4pPr marL="661824" indent="0">
              <a:buNone/>
              <a:defRPr sz="500"/>
            </a:lvl4pPr>
            <a:lvl5pPr marL="882431" indent="0">
              <a:buNone/>
              <a:defRPr sz="500"/>
            </a:lvl5pPr>
            <a:lvl6pPr marL="1103039" indent="0">
              <a:buNone/>
              <a:defRPr sz="500"/>
            </a:lvl6pPr>
            <a:lvl7pPr marL="1323646" indent="0">
              <a:buNone/>
              <a:defRPr sz="500"/>
            </a:lvl7pPr>
            <a:lvl8pPr marL="1544254" indent="0">
              <a:buNone/>
              <a:defRPr sz="500"/>
            </a:lvl8pPr>
            <a:lvl9pPr marL="176486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269" y="6653069"/>
            <a:ext cx="7993380" cy="78543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11269" y="849243"/>
            <a:ext cx="7993380" cy="5702618"/>
          </a:xfrm>
        </p:spPr>
        <p:txBody>
          <a:bodyPr/>
          <a:lstStyle>
            <a:lvl1pPr marL="0" indent="0">
              <a:buNone/>
              <a:defRPr sz="1500"/>
            </a:lvl1pPr>
            <a:lvl2pPr marL="220608" indent="0">
              <a:buNone/>
              <a:defRPr sz="1400"/>
            </a:lvl2pPr>
            <a:lvl3pPr marL="441215" indent="0">
              <a:buNone/>
              <a:defRPr sz="1200"/>
            </a:lvl3pPr>
            <a:lvl4pPr marL="661824" indent="0">
              <a:buNone/>
              <a:defRPr sz="1000"/>
            </a:lvl4pPr>
            <a:lvl5pPr marL="882431" indent="0">
              <a:buNone/>
              <a:defRPr sz="1000"/>
            </a:lvl5pPr>
            <a:lvl6pPr marL="1103039" indent="0">
              <a:buNone/>
              <a:defRPr sz="1000"/>
            </a:lvl6pPr>
            <a:lvl7pPr marL="1323646" indent="0">
              <a:buNone/>
              <a:defRPr sz="1000"/>
            </a:lvl7pPr>
            <a:lvl8pPr marL="1544254" indent="0">
              <a:buNone/>
              <a:defRPr sz="1000"/>
            </a:lvl8pPr>
            <a:lvl9pPr marL="1764862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1269" y="7438495"/>
            <a:ext cx="7993380" cy="1115443"/>
          </a:xfrm>
        </p:spPr>
        <p:txBody>
          <a:bodyPr/>
          <a:lstStyle>
            <a:lvl1pPr marL="0" indent="0">
              <a:buNone/>
              <a:defRPr sz="700"/>
            </a:lvl1pPr>
            <a:lvl2pPr marL="220608" indent="0">
              <a:buNone/>
              <a:defRPr sz="600"/>
            </a:lvl2pPr>
            <a:lvl3pPr marL="441215" indent="0">
              <a:buNone/>
              <a:defRPr sz="500"/>
            </a:lvl3pPr>
            <a:lvl4pPr marL="661824" indent="0">
              <a:buNone/>
              <a:defRPr sz="500"/>
            </a:lvl4pPr>
            <a:lvl5pPr marL="882431" indent="0">
              <a:buNone/>
              <a:defRPr sz="500"/>
            </a:lvl5pPr>
            <a:lvl6pPr marL="1103039" indent="0">
              <a:buNone/>
              <a:defRPr sz="500"/>
            </a:lvl6pPr>
            <a:lvl7pPr marL="1323646" indent="0">
              <a:buNone/>
              <a:defRPr sz="500"/>
            </a:lvl7pPr>
            <a:lvl8pPr marL="1544254" indent="0">
              <a:buNone/>
              <a:defRPr sz="500"/>
            </a:lvl8pPr>
            <a:lvl9pPr marL="176486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120" y="380619"/>
            <a:ext cx="11990070" cy="1584060"/>
          </a:xfrm>
          <a:prstGeom prst="rect">
            <a:avLst/>
          </a:prstGeom>
        </p:spPr>
        <p:txBody>
          <a:bodyPr vert="horz" lIns="44121" tIns="22061" rIns="44121" bIns="220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120" y="2217705"/>
            <a:ext cx="11990070" cy="6272440"/>
          </a:xfrm>
          <a:prstGeom prst="rect">
            <a:avLst/>
          </a:prstGeom>
        </p:spPr>
        <p:txBody>
          <a:bodyPr vert="horz" lIns="44121" tIns="22061" rIns="44121" bIns="220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123" y="8809151"/>
            <a:ext cx="3108536" cy="506022"/>
          </a:xfrm>
          <a:prstGeom prst="rect">
            <a:avLst/>
          </a:prstGeom>
        </p:spPr>
        <p:txBody>
          <a:bodyPr vert="horz" lIns="44121" tIns="22061" rIns="44121" bIns="22061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1793" y="8809151"/>
            <a:ext cx="4218729" cy="506022"/>
          </a:xfrm>
          <a:prstGeom prst="rect">
            <a:avLst/>
          </a:prstGeom>
        </p:spPr>
        <p:txBody>
          <a:bodyPr vert="horz" lIns="44121" tIns="22061" rIns="44121" bIns="22061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47656" y="8809151"/>
            <a:ext cx="3108536" cy="506022"/>
          </a:xfrm>
          <a:prstGeom prst="rect">
            <a:avLst/>
          </a:prstGeom>
        </p:spPr>
        <p:txBody>
          <a:bodyPr vert="horz" lIns="44121" tIns="22061" rIns="44121" bIns="22061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1215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456" indent="-165456" algn="l" defTabSz="4412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8488" indent="-137880" algn="l" defTabSz="44121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1519" indent="-110304" algn="l" defTabSz="44121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2127" indent="-110304" algn="l" defTabSz="441215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735" indent="-110304" algn="l" defTabSz="441215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3343" indent="-110304" algn="l" defTabSz="441215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950" indent="-110304" algn="l" defTabSz="441215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4558" indent="-110304" algn="l" defTabSz="441215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166" indent="-110304" algn="l" defTabSz="441215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121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608" algn="l" defTabSz="44121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215" algn="l" defTabSz="44121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824" algn="l" defTabSz="44121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431" algn="l" defTabSz="44121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3039" algn="l" defTabSz="44121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646" algn="l" defTabSz="44121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254" algn="l" defTabSz="44121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862" algn="l" defTabSz="441215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0754" y="4178407"/>
            <a:ext cx="54371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(a) </a:t>
            </a:r>
            <a:r>
              <a:rPr lang="en-US" sz="3200" dirty="0" err="1" smtClean="0"/>
              <a:t>sRGB</a:t>
            </a:r>
            <a:r>
              <a:rPr lang="en-US" sz="3200" dirty="0" smtClean="0"/>
              <a:t> JPEG (9,788KB + 64KB)</a:t>
            </a:r>
          </a:p>
          <a:p>
            <a:endParaRPr lang="en-SG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26176" y="4178407"/>
            <a:ext cx="5682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(b) </a:t>
            </a:r>
            <a:r>
              <a:rPr lang="en-US" sz="3200" dirty="0" err="1" smtClean="0"/>
              <a:t>Groundtruth</a:t>
            </a:r>
            <a:r>
              <a:rPr lang="en-US" sz="3200" dirty="0" smtClean="0"/>
              <a:t> RAW (25,947KB)</a:t>
            </a:r>
          </a:p>
          <a:p>
            <a:endParaRPr lang="en-SG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51651" y="8979039"/>
            <a:ext cx="40971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(c) Reconstructed RAW </a:t>
            </a:r>
          </a:p>
          <a:p>
            <a:endParaRPr lang="en-SG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23722" y="8979039"/>
            <a:ext cx="4887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(d) Error Map (RMSE: 0.002)</a:t>
            </a:r>
          </a:p>
          <a:p>
            <a:endParaRPr lang="en-SG" sz="3200" dirty="0"/>
          </a:p>
        </p:txBody>
      </p:sp>
      <p:pic>
        <p:nvPicPr>
          <p:cNvPr id="19" name="Picture 6" descr="E:\Rang\Dropbox\Dropbox\Rang_CVPR2016\figures\teaser\Canon1DsMkIII_0068_jpe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" y="34918"/>
            <a:ext cx="5727229" cy="4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E:\Rang\Dropbox\Dropbox\Rang_CVPR2016\figures\teaser\Canon1DsMkIII_0068_r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40169"/>
            <a:ext cx="5727229" cy="4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E:\Rang\Dropbox\Dropbox\Rang_CVPR2016\figures\teaser\Canon1DsMkIII_0068_re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" y="4845292"/>
            <a:ext cx="5727229" cy="4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E:\Rang\Dropbox\Dropbox\Rang_CVPR2016\figures\teaser\Canon1DsMkIII_0068_err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2" y="4845292"/>
            <a:ext cx="5727229" cy="4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0" y="4845292"/>
            <a:ext cx="330479" cy="4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2425715" y="4671401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0.10</a:t>
            </a:r>
            <a:endParaRPr lang="en-SG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387335" y="6740525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0.05</a:t>
            </a:r>
            <a:endParaRPr lang="en-SG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320974" y="7756525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0.025</a:t>
            </a:r>
            <a:endParaRPr lang="en-SG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2347043" y="5717420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0.075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1903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38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</dc:creator>
  <cp:lastModifiedBy>Rang</cp:lastModifiedBy>
  <cp:revision>64</cp:revision>
  <dcterms:created xsi:type="dcterms:W3CDTF">2006-08-16T00:00:00Z</dcterms:created>
  <dcterms:modified xsi:type="dcterms:W3CDTF">2015-10-30T06:50:46Z</dcterms:modified>
</cp:coreProperties>
</file>