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2700338"/>
  <p:notesSz cx="6858000" cy="9144000"/>
  <p:defaultTextStyle>
    <a:defPPr>
      <a:defRPr lang="en-US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1" d="100"/>
          <a:sy n="311" d="100"/>
        </p:scale>
        <p:origin x="-510" y="-90"/>
      </p:cViewPr>
      <p:guideLst>
        <p:guide orient="horz" pos="851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838856"/>
            <a:ext cx="3977958" cy="578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6" y="1530192"/>
            <a:ext cx="3275965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6" y="108140"/>
            <a:ext cx="1052989" cy="2304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001" y="108140"/>
            <a:ext cx="3080967" cy="2304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1735219"/>
            <a:ext cx="3977958" cy="536316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1144520"/>
            <a:ext cx="3977958" cy="5906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630080"/>
            <a:ext cx="2066978" cy="17820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630080"/>
            <a:ext cx="2066978" cy="17820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604450"/>
            <a:ext cx="2067791" cy="25190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856357"/>
            <a:ext cx="2067791" cy="155582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3" y="604450"/>
            <a:ext cx="2068603" cy="25190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3" y="856357"/>
            <a:ext cx="2068603" cy="155582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1" y="107515"/>
            <a:ext cx="1539671" cy="45755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107515"/>
            <a:ext cx="2616222" cy="230466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001" y="565072"/>
            <a:ext cx="1539671" cy="1847106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1890238"/>
            <a:ext cx="2807970" cy="22315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241281"/>
            <a:ext cx="2807970" cy="1620203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2113390"/>
            <a:ext cx="2807970" cy="316915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1" y="108139"/>
            <a:ext cx="4211955" cy="450056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001" y="630080"/>
            <a:ext cx="4211955" cy="1782099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2502814"/>
            <a:ext cx="1091988" cy="143769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2502814"/>
            <a:ext cx="1481984" cy="143769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2502814"/>
            <a:ext cx="1091988" cy="143769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 rot="18927287">
            <a:off x="4061748" y="2145859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wavelength</a:t>
            </a:r>
            <a:endParaRPr lang="en-SG" sz="1000" dirty="0"/>
          </a:p>
        </p:txBody>
      </p:sp>
      <p:pic>
        <p:nvPicPr>
          <p:cNvPr id="100" name="Picture 4" descr="E:\Rang\Dropbox\Dropbox\Photos\spectral_recovery_iccp\figure\Canon_1D_Mark_III_4300_Scene01C_WB_B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00" y="1524844"/>
            <a:ext cx="998603" cy="6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E:\Rang\Dropbox\Dropbox\Photos\spectral_recovery_iccp\figure\Canon_1D_Mark_III_4300_Scene01C_WB_B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683" y="1584928"/>
            <a:ext cx="998603" cy="6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E:\Rang\Dropbox\Dropbox\Photos\spectral_recovery_iccp\figure\Canon_1D_Mark_III_4300_Scene01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" y="162955"/>
            <a:ext cx="1499688" cy="100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E:\Rang\Dropbox\Dropbox\Photos\spectral_recovery_iccp\figure\Canon_1D_Mark_III_4300_Scene01C_W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85" y="155072"/>
            <a:ext cx="1499688" cy="99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ight Arrow 103"/>
          <p:cNvSpPr/>
          <p:nvPr/>
        </p:nvSpPr>
        <p:spPr>
          <a:xfrm>
            <a:off x="1846598" y="685346"/>
            <a:ext cx="892721" cy="21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05" name="TextBox 104"/>
          <p:cNvSpPr txBox="1"/>
          <p:nvPr/>
        </p:nvSpPr>
        <p:spPr>
          <a:xfrm>
            <a:off x="1852423" y="458611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White-balance</a:t>
            </a:r>
            <a:endParaRPr lang="en-SG" sz="1000" dirty="0"/>
          </a:p>
        </p:txBody>
      </p:sp>
      <p:pic>
        <p:nvPicPr>
          <p:cNvPr id="106" name="Picture 4" descr="E:\Rang\Dropbox\Dropbox\Photos\spectral_recovery_iccp\figure\Canon_1D_Mark_III_4300_Scene01C_WB_B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76" y="1639171"/>
            <a:ext cx="998603" cy="6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E:\Rang\Dropbox\Dropbox\Photos\spectral_recovery_iccp\figure\Canon_1D_Mark_III_4300_Scene01C_WB_B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17" y="1701166"/>
            <a:ext cx="998603" cy="6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E:\Rang\Dropbox\Dropbox\Photos\spectral_recovery_iccp\figure\Canon_1D_Mark_III_4300_Scene01C_WB_B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64" y="1750580"/>
            <a:ext cx="998603" cy="6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E:\Rang\Dropbox\Dropbox\Photos\spectral_recovery_iccp\figure\Canon_1D_Mark_III_4300_Scene01C_WB_B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04" y="1799323"/>
            <a:ext cx="998603" cy="6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ight Arrow 109"/>
          <p:cNvSpPr/>
          <p:nvPr/>
        </p:nvSpPr>
        <p:spPr>
          <a:xfrm rot="5400000">
            <a:off x="3616355" y="1223493"/>
            <a:ext cx="283885" cy="23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4177718" y="1966501"/>
            <a:ext cx="487270" cy="501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4047" y="-35939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RGB input image</a:t>
            </a:r>
            <a:endParaRPr lang="en-SG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76895" y="-35939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White-balanced image</a:t>
            </a:r>
            <a:endParaRPr lang="en-SG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95600" y="2468332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Spectral reflectance image</a:t>
            </a:r>
            <a:endParaRPr lang="en-SG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889874" y="1227146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Reconstruct</a:t>
            </a:r>
            <a:endParaRPr lang="en-SG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28600" y="2453291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Spectral illumination</a:t>
            </a:r>
            <a:endParaRPr lang="en-SG" sz="1000" dirty="0"/>
          </a:p>
        </p:txBody>
      </p:sp>
      <p:pic>
        <p:nvPicPr>
          <p:cNvPr id="11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57" y="1473853"/>
            <a:ext cx="1780299" cy="103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Right Arrow 117"/>
          <p:cNvSpPr/>
          <p:nvPr/>
        </p:nvSpPr>
        <p:spPr>
          <a:xfrm rot="8576182">
            <a:off x="1952379" y="1517855"/>
            <a:ext cx="305669" cy="21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9" name="TextBox 118"/>
          <p:cNvSpPr txBox="1"/>
          <p:nvPr/>
        </p:nvSpPr>
        <p:spPr>
          <a:xfrm>
            <a:off x="1682142" y="1785112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Reconstruct</a:t>
            </a:r>
            <a:endParaRPr lang="en-SG" sz="1000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682142" y="1227146"/>
            <a:ext cx="1114770" cy="65404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</dc:creator>
  <cp:lastModifiedBy>Rang</cp:lastModifiedBy>
  <cp:revision>14</cp:revision>
  <dcterms:created xsi:type="dcterms:W3CDTF">2006-08-16T00:00:00Z</dcterms:created>
  <dcterms:modified xsi:type="dcterms:W3CDTF">2017-06-30T03:48:33Z</dcterms:modified>
</cp:coreProperties>
</file>