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6" r:id="rId1"/>
  </p:sldMasterIdLst>
  <p:notesMasterIdLst>
    <p:notesMasterId r:id="rId24"/>
  </p:notesMasterIdLst>
  <p:sldIdLst>
    <p:sldId id="256" r:id="rId2"/>
    <p:sldId id="257" r:id="rId3"/>
    <p:sldId id="258" r:id="rId4"/>
    <p:sldId id="264" r:id="rId5"/>
    <p:sldId id="266" r:id="rId6"/>
    <p:sldId id="267" r:id="rId7"/>
    <p:sldId id="268" r:id="rId8"/>
    <p:sldId id="269" r:id="rId9"/>
    <p:sldId id="260" r:id="rId10"/>
    <p:sldId id="272" r:id="rId11"/>
    <p:sldId id="270" r:id="rId12"/>
    <p:sldId id="261" r:id="rId13"/>
    <p:sldId id="262" r:id="rId14"/>
    <p:sldId id="271" r:id="rId15"/>
    <p:sldId id="263"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00FED-5607-3A40-9172-E6ECC7B52277}" v="21" dt="2023-02-24T13:42:18.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p:cViewPr>
        <p:scale>
          <a:sx n="104" d="100"/>
          <a:sy n="104" d="100"/>
        </p:scale>
        <p:origin x="-34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l mckenna" userId="5288bb8d71a81de8" providerId="LiveId" clId="{9EE00FED-5607-3A40-9172-E6ECC7B52277}"/>
    <pc:docChg chg="undo custSel addSld delSld modSld sldOrd addSection delSection">
      <pc:chgData name="karl mckenna" userId="5288bb8d71a81de8" providerId="LiveId" clId="{9EE00FED-5607-3A40-9172-E6ECC7B52277}" dt="2023-02-24T13:43:02.719" v="1309" actId="20577"/>
      <pc:docMkLst>
        <pc:docMk/>
      </pc:docMkLst>
      <pc:sldChg chg="modSp del mod ord">
        <pc:chgData name="karl mckenna" userId="5288bb8d71a81de8" providerId="LiveId" clId="{9EE00FED-5607-3A40-9172-E6ECC7B52277}" dt="2023-02-24T13:13:47.126" v="962" actId="2696"/>
        <pc:sldMkLst>
          <pc:docMk/>
          <pc:sldMk cId="4096329472" sldId="259"/>
        </pc:sldMkLst>
        <pc:spChg chg="mod">
          <ac:chgData name="karl mckenna" userId="5288bb8d71a81de8" providerId="LiveId" clId="{9EE00FED-5607-3A40-9172-E6ECC7B52277}" dt="2023-02-24T12:57:55.566" v="361" actId="20577"/>
          <ac:spMkLst>
            <pc:docMk/>
            <pc:sldMk cId="4096329472" sldId="259"/>
            <ac:spMk id="3" creationId="{F0485DD7-9646-BF74-27D2-63D46B481B26}"/>
          </ac:spMkLst>
        </pc:spChg>
      </pc:sldChg>
      <pc:sldChg chg="addSp delSp modSp mod">
        <pc:chgData name="karl mckenna" userId="5288bb8d71a81de8" providerId="LiveId" clId="{9EE00FED-5607-3A40-9172-E6ECC7B52277}" dt="2023-02-24T13:25:07.902" v="1110" actId="1076"/>
        <pc:sldMkLst>
          <pc:docMk/>
          <pc:sldMk cId="3385739413" sldId="260"/>
        </pc:sldMkLst>
        <pc:spChg chg="add del mod">
          <ac:chgData name="karl mckenna" userId="5288bb8d71a81de8" providerId="LiveId" clId="{9EE00FED-5607-3A40-9172-E6ECC7B52277}" dt="2023-02-24T13:24:50.585" v="1102"/>
          <ac:spMkLst>
            <pc:docMk/>
            <pc:sldMk cId="3385739413" sldId="260"/>
            <ac:spMk id="9" creationId="{EBB4DFF9-768A-C9B8-EC34-43E888F17A6B}"/>
          </ac:spMkLst>
        </pc:spChg>
        <pc:picChg chg="del">
          <ac:chgData name="karl mckenna" userId="5288bb8d71a81de8" providerId="LiveId" clId="{9EE00FED-5607-3A40-9172-E6ECC7B52277}" dt="2023-02-24T13:21:32.608" v="1058" actId="478"/>
          <ac:picMkLst>
            <pc:docMk/>
            <pc:sldMk cId="3385739413" sldId="260"/>
            <ac:picMk id="7" creationId="{C6A91BD3-B73D-595B-DB8C-CB19F54D2F72}"/>
          </ac:picMkLst>
        </pc:picChg>
        <pc:picChg chg="add mod">
          <ac:chgData name="karl mckenna" userId="5288bb8d71a81de8" providerId="LiveId" clId="{9EE00FED-5607-3A40-9172-E6ECC7B52277}" dt="2023-02-24T13:25:07.902" v="1110" actId="1076"/>
          <ac:picMkLst>
            <pc:docMk/>
            <pc:sldMk cId="3385739413" sldId="260"/>
            <ac:picMk id="11" creationId="{5E5E9B23-786D-DAE4-A1F4-4099B37B8753}"/>
          </ac:picMkLst>
        </pc:picChg>
      </pc:sldChg>
      <pc:sldChg chg="modSp del mod ord">
        <pc:chgData name="karl mckenna" userId="5288bb8d71a81de8" providerId="LiveId" clId="{9EE00FED-5607-3A40-9172-E6ECC7B52277}" dt="2023-02-24T13:13:49.905" v="963" actId="2696"/>
        <pc:sldMkLst>
          <pc:docMk/>
          <pc:sldMk cId="2039802499" sldId="265"/>
        </pc:sldMkLst>
        <pc:spChg chg="mod">
          <ac:chgData name="karl mckenna" userId="5288bb8d71a81de8" providerId="LiveId" clId="{9EE00FED-5607-3A40-9172-E6ECC7B52277}" dt="2023-02-24T12:59:12.333" v="526" actId="20577"/>
          <ac:spMkLst>
            <pc:docMk/>
            <pc:sldMk cId="2039802499" sldId="265"/>
            <ac:spMk id="2" creationId="{2D593E57-17E5-5461-4320-F779CABE35D2}"/>
          </ac:spMkLst>
        </pc:spChg>
        <pc:spChg chg="mod">
          <ac:chgData name="karl mckenna" userId="5288bb8d71a81de8" providerId="LiveId" clId="{9EE00FED-5607-3A40-9172-E6ECC7B52277}" dt="2023-02-24T13:05:09.788" v="927" actId="20577"/>
          <ac:spMkLst>
            <pc:docMk/>
            <pc:sldMk cId="2039802499" sldId="265"/>
            <ac:spMk id="3" creationId="{DF13BFCD-3D3D-7F0B-6E45-B389D3833C8B}"/>
          </ac:spMkLst>
        </pc:spChg>
      </pc:sldChg>
      <pc:sldChg chg="addSp modSp new mod ord">
        <pc:chgData name="karl mckenna" userId="5288bb8d71a81de8" providerId="LiveId" clId="{9EE00FED-5607-3A40-9172-E6ECC7B52277}" dt="2023-02-24T13:14:20.395" v="967" actId="1076"/>
        <pc:sldMkLst>
          <pc:docMk/>
          <pc:sldMk cId="2762422606" sldId="266"/>
        </pc:sldMkLst>
        <pc:spChg chg="mod">
          <ac:chgData name="karl mckenna" userId="5288bb8d71a81de8" providerId="LiveId" clId="{9EE00FED-5607-3A40-9172-E6ECC7B52277}" dt="2023-02-24T13:08:00.861" v="949" actId="20577"/>
          <ac:spMkLst>
            <pc:docMk/>
            <pc:sldMk cId="2762422606" sldId="266"/>
            <ac:spMk id="2" creationId="{AEAAF9B0-CD80-BA91-E567-A1E1C7D81173}"/>
          </ac:spMkLst>
        </pc:spChg>
        <pc:spChg chg="mod">
          <ac:chgData name="karl mckenna" userId="5288bb8d71a81de8" providerId="LiveId" clId="{9EE00FED-5607-3A40-9172-E6ECC7B52277}" dt="2023-02-24T13:08:56.238" v="956" actId="20577"/>
          <ac:spMkLst>
            <pc:docMk/>
            <pc:sldMk cId="2762422606" sldId="266"/>
            <ac:spMk id="3" creationId="{862FCBDE-CA35-CE64-3886-5F84A0DD31FA}"/>
          </ac:spMkLst>
        </pc:spChg>
        <pc:picChg chg="add mod">
          <ac:chgData name="karl mckenna" userId="5288bb8d71a81de8" providerId="LiveId" clId="{9EE00FED-5607-3A40-9172-E6ECC7B52277}" dt="2023-02-24T13:14:20.395" v="967" actId="1076"/>
          <ac:picMkLst>
            <pc:docMk/>
            <pc:sldMk cId="2762422606" sldId="266"/>
            <ac:picMk id="4" creationId="{987079DE-0846-63F6-A20C-3C61420E7C04}"/>
          </ac:picMkLst>
        </pc:picChg>
      </pc:sldChg>
      <pc:sldChg chg="addSp modSp new mod">
        <pc:chgData name="karl mckenna" userId="5288bb8d71a81de8" providerId="LiveId" clId="{9EE00FED-5607-3A40-9172-E6ECC7B52277}" dt="2023-02-24T13:20:56.210" v="1045" actId="1076"/>
        <pc:sldMkLst>
          <pc:docMk/>
          <pc:sldMk cId="873628441" sldId="267"/>
        </pc:sldMkLst>
        <pc:spChg chg="mod">
          <ac:chgData name="karl mckenna" userId="5288bb8d71a81de8" providerId="LiveId" clId="{9EE00FED-5607-3A40-9172-E6ECC7B52277}" dt="2023-02-24T13:14:55.672" v="999" actId="20577"/>
          <ac:spMkLst>
            <pc:docMk/>
            <pc:sldMk cId="873628441" sldId="267"/>
            <ac:spMk id="2" creationId="{AF1969CB-7CD0-6CB1-D8DC-CD364BDEA618}"/>
          </ac:spMkLst>
        </pc:spChg>
        <pc:spChg chg="mod">
          <ac:chgData name="karl mckenna" userId="5288bb8d71a81de8" providerId="LiveId" clId="{9EE00FED-5607-3A40-9172-E6ECC7B52277}" dt="2023-02-24T13:16:13.950" v="1008" actId="20577"/>
          <ac:spMkLst>
            <pc:docMk/>
            <pc:sldMk cId="873628441" sldId="267"/>
            <ac:spMk id="3" creationId="{9EA67D9F-4A14-9C13-54DB-9CA6FC98ABBC}"/>
          </ac:spMkLst>
        </pc:spChg>
        <pc:picChg chg="add mod">
          <ac:chgData name="karl mckenna" userId="5288bb8d71a81de8" providerId="LiveId" clId="{9EE00FED-5607-3A40-9172-E6ECC7B52277}" dt="2023-02-24T13:20:56.210" v="1045" actId="1076"/>
          <ac:picMkLst>
            <pc:docMk/>
            <pc:sldMk cId="873628441" sldId="267"/>
            <ac:picMk id="4" creationId="{B438C24E-850D-A9B8-EA00-B8B61D4E87E7}"/>
          </ac:picMkLst>
        </pc:picChg>
      </pc:sldChg>
      <pc:sldChg chg="addSp modSp new mod">
        <pc:chgData name="karl mckenna" userId="5288bb8d71a81de8" providerId="LiveId" clId="{9EE00FED-5607-3A40-9172-E6ECC7B52277}" dt="2023-02-24T13:20:36.955" v="1042" actId="1076"/>
        <pc:sldMkLst>
          <pc:docMk/>
          <pc:sldMk cId="3120871247" sldId="268"/>
        </pc:sldMkLst>
        <pc:spChg chg="mod">
          <ac:chgData name="karl mckenna" userId="5288bb8d71a81de8" providerId="LiveId" clId="{9EE00FED-5607-3A40-9172-E6ECC7B52277}" dt="2023-02-24T13:17:05.755" v="1030" actId="20577"/>
          <ac:spMkLst>
            <pc:docMk/>
            <pc:sldMk cId="3120871247" sldId="268"/>
            <ac:spMk id="2" creationId="{5134C035-5B6E-9FA8-49D4-5EC259627E9B}"/>
          </ac:spMkLst>
        </pc:spChg>
        <pc:spChg chg="mod">
          <ac:chgData name="karl mckenna" userId="5288bb8d71a81de8" providerId="LiveId" clId="{9EE00FED-5607-3A40-9172-E6ECC7B52277}" dt="2023-02-24T13:18:11.881" v="1039" actId="20577"/>
          <ac:spMkLst>
            <pc:docMk/>
            <pc:sldMk cId="3120871247" sldId="268"/>
            <ac:spMk id="3" creationId="{2FDD5C34-43FB-6A45-6763-5CD6C33EC9E2}"/>
          </ac:spMkLst>
        </pc:spChg>
        <pc:picChg chg="add mod">
          <ac:chgData name="karl mckenna" userId="5288bb8d71a81de8" providerId="LiveId" clId="{9EE00FED-5607-3A40-9172-E6ECC7B52277}" dt="2023-02-24T13:20:36.955" v="1042" actId="1076"/>
          <ac:picMkLst>
            <pc:docMk/>
            <pc:sldMk cId="3120871247" sldId="268"/>
            <ac:picMk id="4" creationId="{3E8BADD1-F1D4-E7EC-E279-52873A75AEEA}"/>
          </ac:picMkLst>
        </pc:picChg>
      </pc:sldChg>
      <pc:sldChg chg="addSp delSp modSp new mod setBg chgLayout">
        <pc:chgData name="karl mckenna" userId="5288bb8d71a81de8" providerId="LiveId" clId="{9EE00FED-5607-3A40-9172-E6ECC7B52277}" dt="2023-02-24T13:22:48.640" v="1101"/>
        <pc:sldMkLst>
          <pc:docMk/>
          <pc:sldMk cId="3197670089" sldId="269"/>
        </pc:sldMkLst>
        <pc:spChg chg="del mod ord">
          <ac:chgData name="karl mckenna" userId="5288bb8d71a81de8" providerId="LiveId" clId="{9EE00FED-5607-3A40-9172-E6ECC7B52277}" dt="2023-02-24T13:21:22.062" v="1047" actId="700"/>
          <ac:spMkLst>
            <pc:docMk/>
            <pc:sldMk cId="3197670089" sldId="269"/>
            <ac:spMk id="2" creationId="{11B01B5E-4008-3746-6850-0FA82A4E8D6D}"/>
          </ac:spMkLst>
        </pc:spChg>
        <pc:spChg chg="del mod ord">
          <ac:chgData name="karl mckenna" userId="5288bb8d71a81de8" providerId="LiveId" clId="{9EE00FED-5607-3A40-9172-E6ECC7B52277}" dt="2023-02-24T13:21:22.062" v="1047" actId="700"/>
          <ac:spMkLst>
            <pc:docMk/>
            <pc:sldMk cId="3197670089" sldId="269"/>
            <ac:spMk id="3" creationId="{FA277C61-DF8A-74BC-2450-1AA490E80836}"/>
          </ac:spMkLst>
        </pc:spChg>
        <pc:spChg chg="add mod ord">
          <ac:chgData name="karl mckenna" userId="5288bb8d71a81de8" providerId="LiveId" clId="{9EE00FED-5607-3A40-9172-E6ECC7B52277}" dt="2023-02-24T13:21:28.506" v="1057" actId="20577"/>
          <ac:spMkLst>
            <pc:docMk/>
            <pc:sldMk cId="3197670089" sldId="269"/>
            <ac:spMk id="4" creationId="{A3B772EA-FE14-D728-D42B-7703844DF52C}"/>
          </ac:spMkLst>
        </pc:spChg>
        <pc:spChg chg="add mod ord">
          <ac:chgData name="karl mckenna" userId="5288bb8d71a81de8" providerId="LiveId" clId="{9EE00FED-5607-3A40-9172-E6ECC7B52277}" dt="2023-02-24T13:21:22.062" v="1047" actId="700"/>
          <ac:spMkLst>
            <pc:docMk/>
            <pc:sldMk cId="3197670089" sldId="269"/>
            <ac:spMk id="5" creationId="{CD997A78-5BCA-C27A-8C9D-88FE3E2CD254}"/>
          </ac:spMkLst>
        </pc:spChg>
      </pc:sldChg>
      <pc:sldChg chg="addSp delSp modSp new mod setBg chgLayout">
        <pc:chgData name="karl mckenna" userId="5288bb8d71a81de8" providerId="LiveId" clId="{9EE00FED-5607-3A40-9172-E6ECC7B52277}" dt="2023-02-24T13:22:44.158" v="1100"/>
        <pc:sldMkLst>
          <pc:docMk/>
          <pc:sldMk cId="3465483223" sldId="270"/>
        </pc:sldMkLst>
        <pc:spChg chg="del mod ord">
          <ac:chgData name="karl mckenna" userId="5288bb8d71a81de8" providerId="LiveId" clId="{9EE00FED-5607-3A40-9172-E6ECC7B52277}" dt="2023-02-24T13:21:40.695" v="1060" actId="700"/>
          <ac:spMkLst>
            <pc:docMk/>
            <pc:sldMk cId="3465483223" sldId="270"/>
            <ac:spMk id="2" creationId="{A3293FC5-0E41-F0A3-2FD4-565A8DAC4945}"/>
          </ac:spMkLst>
        </pc:spChg>
        <pc:spChg chg="del mod ord">
          <ac:chgData name="karl mckenna" userId="5288bb8d71a81de8" providerId="LiveId" clId="{9EE00FED-5607-3A40-9172-E6ECC7B52277}" dt="2023-02-24T13:21:40.695" v="1060" actId="700"/>
          <ac:spMkLst>
            <pc:docMk/>
            <pc:sldMk cId="3465483223" sldId="270"/>
            <ac:spMk id="3" creationId="{AD485388-0014-3545-10F3-75254FFE2839}"/>
          </ac:spMkLst>
        </pc:spChg>
        <pc:spChg chg="add mod ord">
          <ac:chgData name="karl mckenna" userId="5288bb8d71a81de8" providerId="LiveId" clId="{9EE00FED-5607-3A40-9172-E6ECC7B52277}" dt="2023-02-24T13:21:43.633" v="1071" actId="20577"/>
          <ac:spMkLst>
            <pc:docMk/>
            <pc:sldMk cId="3465483223" sldId="270"/>
            <ac:spMk id="4" creationId="{844D3645-EA8F-5D62-3B8D-AEB2ACDDE19E}"/>
          </ac:spMkLst>
        </pc:spChg>
        <pc:spChg chg="add mod ord">
          <ac:chgData name="karl mckenna" userId="5288bb8d71a81de8" providerId="LiveId" clId="{9EE00FED-5607-3A40-9172-E6ECC7B52277}" dt="2023-02-24T13:21:40.695" v="1060" actId="700"/>
          <ac:spMkLst>
            <pc:docMk/>
            <pc:sldMk cId="3465483223" sldId="270"/>
            <ac:spMk id="5" creationId="{2F2E4A94-E812-B7FD-27C4-E01F5E4CF29E}"/>
          </ac:spMkLst>
        </pc:spChg>
      </pc:sldChg>
      <pc:sldChg chg="modSp add mod setBg">
        <pc:chgData name="karl mckenna" userId="5288bb8d71a81de8" providerId="LiveId" clId="{9EE00FED-5607-3A40-9172-E6ECC7B52277}" dt="2023-02-24T13:22:39.464" v="1099"/>
        <pc:sldMkLst>
          <pc:docMk/>
          <pc:sldMk cId="2106544494" sldId="271"/>
        </pc:sldMkLst>
        <pc:spChg chg="mod">
          <ac:chgData name="karl mckenna" userId="5288bb8d71a81de8" providerId="LiveId" clId="{9EE00FED-5607-3A40-9172-E6ECC7B52277}" dt="2023-02-24T13:22:33.599" v="1098" actId="313"/>
          <ac:spMkLst>
            <pc:docMk/>
            <pc:sldMk cId="2106544494" sldId="271"/>
            <ac:spMk id="4" creationId="{131F6755-4D11-0D6B-AD9B-86E4EA34219F}"/>
          </ac:spMkLst>
        </pc:spChg>
      </pc:sldChg>
      <pc:sldChg chg="addSp delSp modSp new mod">
        <pc:chgData name="karl mckenna" userId="5288bb8d71a81de8" providerId="LiveId" clId="{9EE00FED-5607-3A40-9172-E6ECC7B52277}" dt="2023-02-24T13:33:30.530" v="1160" actId="1076"/>
        <pc:sldMkLst>
          <pc:docMk/>
          <pc:sldMk cId="793783049" sldId="272"/>
        </pc:sldMkLst>
        <pc:spChg chg="mod">
          <ac:chgData name="karl mckenna" userId="5288bb8d71a81de8" providerId="LiveId" clId="{9EE00FED-5607-3A40-9172-E6ECC7B52277}" dt="2023-02-24T13:32:06.465" v="1156" actId="20577"/>
          <ac:spMkLst>
            <pc:docMk/>
            <pc:sldMk cId="793783049" sldId="272"/>
            <ac:spMk id="2" creationId="{C6FD7426-6C2C-0BF0-6B87-4115B6158E5C}"/>
          </ac:spMkLst>
        </pc:spChg>
        <pc:spChg chg="del">
          <ac:chgData name="karl mckenna" userId="5288bb8d71a81de8" providerId="LiveId" clId="{9EE00FED-5607-3A40-9172-E6ECC7B52277}" dt="2023-02-24T13:28:55.612" v="1112"/>
          <ac:spMkLst>
            <pc:docMk/>
            <pc:sldMk cId="793783049" sldId="272"/>
            <ac:spMk id="3" creationId="{BD18B2C9-1413-09D0-7701-7C2ACF70A16B}"/>
          </ac:spMkLst>
        </pc:spChg>
        <pc:spChg chg="add del mod">
          <ac:chgData name="karl mckenna" userId="5288bb8d71a81de8" providerId="LiveId" clId="{9EE00FED-5607-3A40-9172-E6ECC7B52277}" dt="2023-02-24T13:31:48.805" v="1140"/>
          <ac:spMkLst>
            <pc:docMk/>
            <pc:sldMk cId="793783049" sldId="272"/>
            <ac:spMk id="9" creationId="{4DFEFA7A-C14B-A1A5-5C4C-EEB06B7B7D4B}"/>
          </ac:spMkLst>
        </pc:spChg>
        <pc:picChg chg="add mod">
          <ac:chgData name="karl mckenna" userId="5288bb8d71a81de8" providerId="LiveId" clId="{9EE00FED-5607-3A40-9172-E6ECC7B52277}" dt="2023-02-24T13:33:26.976" v="1159" actId="1076"/>
          <ac:picMkLst>
            <pc:docMk/>
            <pc:sldMk cId="793783049" sldId="272"/>
            <ac:picMk id="4" creationId="{10DDF51E-D93B-D2FD-FA68-6B1E24848AD6}"/>
          </ac:picMkLst>
        </pc:picChg>
        <pc:picChg chg="add mod">
          <ac:chgData name="karl mckenna" userId="5288bb8d71a81de8" providerId="LiveId" clId="{9EE00FED-5607-3A40-9172-E6ECC7B52277}" dt="2023-02-24T13:31:31.763" v="1135" actId="1076"/>
          <ac:picMkLst>
            <pc:docMk/>
            <pc:sldMk cId="793783049" sldId="272"/>
            <ac:picMk id="5" creationId="{4D07D78D-F91C-8EA9-972E-0B6D7C902181}"/>
          </ac:picMkLst>
        </pc:picChg>
        <pc:picChg chg="add mod">
          <ac:chgData name="karl mckenna" userId="5288bb8d71a81de8" providerId="LiveId" clId="{9EE00FED-5607-3A40-9172-E6ECC7B52277}" dt="2023-02-24T13:30:23.852" v="1125" actId="1076"/>
          <ac:picMkLst>
            <pc:docMk/>
            <pc:sldMk cId="793783049" sldId="272"/>
            <ac:picMk id="6" creationId="{7D47DA24-EC9F-678E-2369-5E681B73B290}"/>
          </ac:picMkLst>
        </pc:picChg>
        <pc:picChg chg="add mod">
          <ac:chgData name="karl mckenna" userId="5288bb8d71a81de8" providerId="LiveId" clId="{9EE00FED-5607-3A40-9172-E6ECC7B52277}" dt="2023-02-24T13:33:30.530" v="1160" actId="1076"/>
          <ac:picMkLst>
            <pc:docMk/>
            <pc:sldMk cId="793783049" sldId="272"/>
            <ac:picMk id="7" creationId="{43BC7BFD-1D0D-79CB-B61D-946DC9B87E90}"/>
          </ac:picMkLst>
        </pc:picChg>
        <pc:picChg chg="add mod">
          <ac:chgData name="karl mckenna" userId="5288bb8d71a81de8" providerId="LiveId" clId="{9EE00FED-5607-3A40-9172-E6ECC7B52277}" dt="2023-02-24T13:31:01.599" v="1130" actId="1076"/>
          <ac:picMkLst>
            <pc:docMk/>
            <pc:sldMk cId="793783049" sldId="272"/>
            <ac:picMk id="8" creationId="{4951D334-2ECF-B84B-D9B1-12FAFEAF2B79}"/>
          </ac:picMkLst>
        </pc:picChg>
      </pc:sldChg>
      <pc:sldChg chg="addSp delSp modSp new mod setBg chgLayout">
        <pc:chgData name="karl mckenna" userId="5288bb8d71a81de8" providerId="LiveId" clId="{9EE00FED-5607-3A40-9172-E6ECC7B52277}" dt="2023-02-24T13:36:33.902" v="1173"/>
        <pc:sldMkLst>
          <pc:docMk/>
          <pc:sldMk cId="3663318764" sldId="273"/>
        </pc:sldMkLst>
        <pc:spChg chg="del mod ord">
          <ac:chgData name="karl mckenna" userId="5288bb8d71a81de8" providerId="LiveId" clId="{9EE00FED-5607-3A40-9172-E6ECC7B52277}" dt="2023-02-24T13:36:01.281" v="1162" actId="700"/>
          <ac:spMkLst>
            <pc:docMk/>
            <pc:sldMk cId="3663318764" sldId="273"/>
            <ac:spMk id="2" creationId="{CE28B8D4-EBF6-2D32-0456-4160EF407928}"/>
          </ac:spMkLst>
        </pc:spChg>
        <pc:spChg chg="del mod ord">
          <ac:chgData name="karl mckenna" userId="5288bb8d71a81de8" providerId="LiveId" clId="{9EE00FED-5607-3A40-9172-E6ECC7B52277}" dt="2023-02-24T13:36:01.281" v="1162" actId="700"/>
          <ac:spMkLst>
            <pc:docMk/>
            <pc:sldMk cId="3663318764" sldId="273"/>
            <ac:spMk id="3" creationId="{3BD55D29-9098-6A74-01A8-50F99CBD98AA}"/>
          </ac:spMkLst>
        </pc:spChg>
        <pc:spChg chg="add mod ord">
          <ac:chgData name="karl mckenna" userId="5288bb8d71a81de8" providerId="LiveId" clId="{9EE00FED-5607-3A40-9172-E6ECC7B52277}" dt="2023-02-24T13:36:13.254" v="1172" actId="20577"/>
          <ac:spMkLst>
            <pc:docMk/>
            <pc:sldMk cId="3663318764" sldId="273"/>
            <ac:spMk id="4" creationId="{2DD99F52-721A-4B65-3A52-8FBC7FE40E16}"/>
          </ac:spMkLst>
        </pc:spChg>
        <pc:spChg chg="add mod ord">
          <ac:chgData name="karl mckenna" userId="5288bb8d71a81de8" providerId="LiveId" clId="{9EE00FED-5607-3A40-9172-E6ECC7B52277}" dt="2023-02-24T13:36:01.281" v="1162" actId="700"/>
          <ac:spMkLst>
            <pc:docMk/>
            <pc:sldMk cId="3663318764" sldId="273"/>
            <ac:spMk id="5" creationId="{EBF15C81-CA31-39A3-E21F-E349A4CC32D0}"/>
          </ac:spMkLst>
        </pc:spChg>
      </pc:sldChg>
      <pc:sldChg chg="addSp delSp modSp new mod">
        <pc:chgData name="karl mckenna" userId="5288bb8d71a81de8" providerId="LiveId" clId="{9EE00FED-5607-3A40-9172-E6ECC7B52277}" dt="2023-02-24T13:37:49.866" v="1194" actId="14100"/>
        <pc:sldMkLst>
          <pc:docMk/>
          <pc:sldMk cId="3944416246" sldId="274"/>
        </pc:sldMkLst>
        <pc:spChg chg="mod">
          <ac:chgData name="karl mckenna" userId="5288bb8d71a81de8" providerId="LiveId" clId="{9EE00FED-5607-3A40-9172-E6ECC7B52277}" dt="2023-02-24T13:37:37.363" v="1191" actId="20577"/>
          <ac:spMkLst>
            <pc:docMk/>
            <pc:sldMk cId="3944416246" sldId="274"/>
            <ac:spMk id="2" creationId="{0557B4A7-E44F-DFFB-7B12-899FBA973B83}"/>
          </ac:spMkLst>
        </pc:spChg>
        <pc:spChg chg="del">
          <ac:chgData name="karl mckenna" userId="5288bb8d71a81de8" providerId="LiveId" clId="{9EE00FED-5607-3A40-9172-E6ECC7B52277}" dt="2023-02-24T13:37:27.026" v="1175"/>
          <ac:spMkLst>
            <pc:docMk/>
            <pc:sldMk cId="3944416246" sldId="274"/>
            <ac:spMk id="3" creationId="{42B9C065-A77A-198D-51AE-AD63A9D9197E}"/>
          </ac:spMkLst>
        </pc:spChg>
        <pc:picChg chg="add mod">
          <ac:chgData name="karl mckenna" userId="5288bb8d71a81de8" providerId="LiveId" clId="{9EE00FED-5607-3A40-9172-E6ECC7B52277}" dt="2023-02-24T13:37:49.866" v="1194" actId="14100"/>
          <ac:picMkLst>
            <pc:docMk/>
            <pc:sldMk cId="3944416246" sldId="274"/>
            <ac:picMk id="5" creationId="{1F35EE04-E36D-A203-4692-D0CF41B02AC8}"/>
          </ac:picMkLst>
        </pc:picChg>
      </pc:sldChg>
      <pc:sldChg chg="addSp delSp modSp new mod">
        <pc:chgData name="karl mckenna" userId="5288bb8d71a81de8" providerId="LiveId" clId="{9EE00FED-5607-3A40-9172-E6ECC7B52277}" dt="2023-02-24T13:38:39.908" v="1209" actId="14100"/>
        <pc:sldMkLst>
          <pc:docMk/>
          <pc:sldMk cId="1520106823" sldId="275"/>
        </pc:sldMkLst>
        <pc:spChg chg="mod">
          <ac:chgData name="karl mckenna" userId="5288bb8d71a81de8" providerId="LiveId" clId="{9EE00FED-5607-3A40-9172-E6ECC7B52277}" dt="2023-02-24T13:38:29.703" v="1207" actId="962"/>
          <ac:spMkLst>
            <pc:docMk/>
            <pc:sldMk cId="1520106823" sldId="275"/>
            <ac:spMk id="2" creationId="{2B0CF56F-58CD-89FE-5133-E40E56D83F13}"/>
          </ac:spMkLst>
        </pc:spChg>
        <pc:spChg chg="del">
          <ac:chgData name="karl mckenna" userId="5288bb8d71a81de8" providerId="LiveId" clId="{9EE00FED-5607-3A40-9172-E6ECC7B52277}" dt="2023-02-24T13:38:19.293" v="1196"/>
          <ac:spMkLst>
            <pc:docMk/>
            <pc:sldMk cId="1520106823" sldId="275"/>
            <ac:spMk id="3" creationId="{3F99AD1E-70F1-99BD-73B1-464A8236B509}"/>
          </ac:spMkLst>
        </pc:spChg>
        <pc:picChg chg="add mod">
          <ac:chgData name="karl mckenna" userId="5288bb8d71a81de8" providerId="LiveId" clId="{9EE00FED-5607-3A40-9172-E6ECC7B52277}" dt="2023-02-24T13:38:39.908" v="1209" actId="14100"/>
          <ac:picMkLst>
            <pc:docMk/>
            <pc:sldMk cId="1520106823" sldId="275"/>
            <ac:picMk id="5" creationId="{D25FB7C6-C5F6-2EB7-F66A-AADE48402037}"/>
          </ac:picMkLst>
        </pc:picChg>
      </pc:sldChg>
      <pc:sldChg chg="addSp delSp modSp new mod">
        <pc:chgData name="karl mckenna" userId="5288bb8d71a81de8" providerId="LiveId" clId="{9EE00FED-5607-3A40-9172-E6ECC7B52277}" dt="2023-02-24T13:39:34.316" v="1235" actId="14100"/>
        <pc:sldMkLst>
          <pc:docMk/>
          <pc:sldMk cId="3023977372" sldId="276"/>
        </pc:sldMkLst>
        <pc:spChg chg="mod">
          <ac:chgData name="karl mckenna" userId="5288bb8d71a81de8" providerId="LiveId" clId="{9EE00FED-5607-3A40-9172-E6ECC7B52277}" dt="2023-02-24T13:39:17.365" v="1233" actId="20577"/>
          <ac:spMkLst>
            <pc:docMk/>
            <pc:sldMk cId="3023977372" sldId="276"/>
            <ac:spMk id="2" creationId="{563C85D8-C9FE-8C4A-628F-309574A1156C}"/>
          </ac:spMkLst>
        </pc:spChg>
        <pc:spChg chg="del">
          <ac:chgData name="karl mckenna" userId="5288bb8d71a81de8" providerId="LiveId" clId="{9EE00FED-5607-3A40-9172-E6ECC7B52277}" dt="2023-02-24T13:39:02.172" v="1211"/>
          <ac:spMkLst>
            <pc:docMk/>
            <pc:sldMk cId="3023977372" sldId="276"/>
            <ac:spMk id="3" creationId="{A72A99CB-D935-45B6-17DD-225360786E39}"/>
          </ac:spMkLst>
        </pc:spChg>
        <pc:picChg chg="add mod">
          <ac:chgData name="karl mckenna" userId="5288bb8d71a81de8" providerId="LiveId" clId="{9EE00FED-5607-3A40-9172-E6ECC7B52277}" dt="2023-02-24T13:39:34.316" v="1235" actId="14100"/>
          <ac:picMkLst>
            <pc:docMk/>
            <pc:sldMk cId="3023977372" sldId="276"/>
            <ac:picMk id="5" creationId="{8DD951EF-7409-7494-9868-2986ED7CFD66}"/>
          </ac:picMkLst>
        </pc:picChg>
      </pc:sldChg>
      <pc:sldChg chg="addSp delSp modSp new mod">
        <pc:chgData name="karl mckenna" userId="5288bb8d71a81de8" providerId="LiveId" clId="{9EE00FED-5607-3A40-9172-E6ECC7B52277}" dt="2023-02-24T13:40:39.394" v="1256" actId="14100"/>
        <pc:sldMkLst>
          <pc:docMk/>
          <pc:sldMk cId="1559936036" sldId="277"/>
        </pc:sldMkLst>
        <pc:spChg chg="mod">
          <ac:chgData name="karl mckenna" userId="5288bb8d71a81de8" providerId="LiveId" clId="{9EE00FED-5607-3A40-9172-E6ECC7B52277}" dt="2023-02-24T13:40:08.106" v="1249" actId="20577"/>
          <ac:spMkLst>
            <pc:docMk/>
            <pc:sldMk cId="1559936036" sldId="277"/>
            <ac:spMk id="2" creationId="{35B6CD7A-1F22-5F9C-A9E8-98A9F547971D}"/>
          </ac:spMkLst>
        </pc:spChg>
        <pc:spChg chg="del">
          <ac:chgData name="karl mckenna" userId="5288bb8d71a81de8" providerId="LiveId" clId="{9EE00FED-5607-3A40-9172-E6ECC7B52277}" dt="2023-02-24T13:40:17.043" v="1250"/>
          <ac:spMkLst>
            <pc:docMk/>
            <pc:sldMk cId="1559936036" sldId="277"/>
            <ac:spMk id="3" creationId="{77C414B3-560C-99D0-06EF-FE9D4E45E30E}"/>
          </ac:spMkLst>
        </pc:spChg>
        <pc:picChg chg="add mod">
          <ac:chgData name="karl mckenna" userId="5288bb8d71a81de8" providerId="LiveId" clId="{9EE00FED-5607-3A40-9172-E6ECC7B52277}" dt="2023-02-24T13:40:39.394" v="1256" actId="14100"/>
          <ac:picMkLst>
            <pc:docMk/>
            <pc:sldMk cId="1559936036" sldId="277"/>
            <ac:picMk id="5" creationId="{2D4298A4-6E69-CA2B-2978-1D08EC788DC7}"/>
          </ac:picMkLst>
        </pc:picChg>
      </pc:sldChg>
      <pc:sldChg chg="addSp delSp modSp new mod">
        <pc:chgData name="karl mckenna" userId="5288bb8d71a81de8" providerId="LiveId" clId="{9EE00FED-5607-3A40-9172-E6ECC7B52277}" dt="2023-02-24T13:41:14.669" v="1277" actId="14100"/>
        <pc:sldMkLst>
          <pc:docMk/>
          <pc:sldMk cId="1451918518" sldId="278"/>
        </pc:sldMkLst>
        <pc:spChg chg="mod">
          <ac:chgData name="karl mckenna" userId="5288bb8d71a81de8" providerId="LiveId" clId="{9EE00FED-5607-3A40-9172-E6ECC7B52277}" dt="2023-02-24T13:41:04.480" v="1274" actId="20577"/>
          <ac:spMkLst>
            <pc:docMk/>
            <pc:sldMk cId="1451918518" sldId="278"/>
            <ac:spMk id="2" creationId="{5A89D3C8-2903-4AAF-7DD3-C2AF422E80B8}"/>
          </ac:spMkLst>
        </pc:spChg>
        <pc:spChg chg="del">
          <ac:chgData name="karl mckenna" userId="5288bb8d71a81de8" providerId="LiveId" clId="{9EE00FED-5607-3A40-9172-E6ECC7B52277}" dt="2023-02-24T13:40:57.969" v="1258"/>
          <ac:spMkLst>
            <pc:docMk/>
            <pc:sldMk cId="1451918518" sldId="278"/>
            <ac:spMk id="3" creationId="{26A585C9-C3AC-9F0B-7875-43C735BA2F19}"/>
          </ac:spMkLst>
        </pc:spChg>
        <pc:picChg chg="add mod">
          <ac:chgData name="karl mckenna" userId="5288bb8d71a81de8" providerId="LiveId" clId="{9EE00FED-5607-3A40-9172-E6ECC7B52277}" dt="2023-02-24T13:41:14.669" v="1277" actId="14100"/>
          <ac:picMkLst>
            <pc:docMk/>
            <pc:sldMk cId="1451918518" sldId="278"/>
            <ac:picMk id="5" creationId="{47E0A316-6121-7854-3ADB-EC7DB8962775}"/>
          </ac:picMkLst>
        </pc:picChg>
      </pc:sldChg>
      <pc:sldChg chg="addSp delSp modSp new mod">
        <pc:chgData name="karl mckenna" userId="5288bb8d71a81de8" providerId="LiveId" clId="{9EE00FED-5607-3A40-9172-E6ECC7B52277}" dt="2023-02-24T13:43:02.719" v="1309" actId="20577"/>
        <pc:sldMkLst>
          <pc:docMk/>
          <pc:sldMk cId="3983285246" sldId="279"/>
        </pc:sldMkLst>
        <pc:spChg chg="mod">
          <ac:chgData name="karl mckenna" userId="5288bb8d71a81de8" providerId="LiveId" clId="{9EE00FED-5607-3A40-9172-E6ECC7B52277}" dt="2023-02-24T13:43:02.719" v="1309" actId="20577"/>
          <ac:spMkLst>
            <pc:docMk/>
            <pc:sldMk cId="3983285246" sldId="279"/>
            <ac:spMk id="2" creationId="{0CCB156C-4143-E03C-A30F-5DA40800C3DA}"/>
          </ac:spMkLst>
        </pc:spChg>
        <pc:spChg chg="del">
          <ac:chgData name="karl mckenna" userId="5288bb8d71a81de8" providerId="LiveId" clId="{9EE00FED-5607-3A40-9172-E6ECC7B52277}" dt="2023-02-24T13:42:18.625" v="1290"/>
          <ac:spMkLst>
            <pc:docMk/>
            <pc:sldMk cId="3983285246" sldId="279"/>
            <ac:spMk id="3" creationId="{8898493D-3E1D-292C-A8A1-1666FF996FAD}"/>
          </ac:spMkLst>
        </pc:spChg>
        <pc:picChg chg="add mod">
          <ac:chgData name="karl mckenna" userId="5288bb8d71a81de8" providerId="LiveId" clId="{9EE00FED-5607-3A40-9172-E6ECC7B52277}" dt="2023-02-24T13:42:50.249" v="1298" actId="14100"/>
          <ac:picMkLst>
            <pc:docMk/>
            <pc:sldMk cId="3983285246" sldId="279"/>
            <ac:picMk id="5" creationId="{F60029EA-E613-D7BC-99ED-81B68145A5E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14398-EF95-1947-9369-7955FC109BF9}"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0DB1-A7F3-494D-B770-BE29B37F6402}" type="slidenum">
              <a:rPr lang="en-US" smtClean="0"/>
              <a:t>‹#›</a:t>
            </a:fld>
            <a:endParaRPr lang="en-US"/>
          </a:p>
        </p:txBody>
      </p:sp>
    </p:spTree>
    <p:extLst>
      <p:ext uri="{BB962C8B-B14F-4D97-AF65-F5344CB8AC3E}">
        <p14:creationId xmlns:p14="http://schemas.microsoft.com/office/powerpoint/2010/main" val="404072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340DB1-A7F3-494D-B770-BE29B37F6402}" type="slidenum">
              <a:rPr lang="en-US" smtClean="0"/>
              <a:t>12</a:t>
            </a:fld>
            <a:endParaRPr lang="en-US"/>
          </a:p>
        </p:txBody>
      </p:sp>
    </p:spTree>
    <p:extLst>
      <p:ext uri="{BB962C8B-B14F-4D97-AF65-F5344CB8AC3E}">
        <p14:creationId xmlns:p14="http://schemas.microsoft.com/office/powerpoint/2010/main" val="69359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6C776FEB-C9D9-0C48-947B-9C749DE18E55}"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9938995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776FEB-C9D9-0C48-947B-9C749DE18E55}"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88719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776FEB-C9D9-0C48-947B-9C749DE18E55}" type="datetimeFigureOut">
              <a:rPr lang="en-US" smtClean="0"/>
              <a:t>2/23/23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170337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776FEB-C9D9-0C48-947B-9C749DE18E55}"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153159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6C776FEB-C9D9-0C48-947B-9C749DE18E55}"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22165224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6C776FEB-C9D9-0C48-947B-9C749DE18E55}" type="datetimeFigureOut">
              <a:rPr lang="en-US" smtClean="0"/>
              <a:t>2/23/23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300319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6C776FEB-C9D9-0C48-947B-9C749DE18E55}" type="datetimeFigureOut">
              <a:rPr lang="en-US" smtClean="0"/>
              <a:t>2/23/23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E2AD3C-6DEB-8840-AA96-697417A09D2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13408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776FEB-C9D9-0C48-947B-9C749DE18E55}" type="datetimeFigureOut">
              <a:rPr lang="en-US" smtClean="0"/>
              <a:t>2/23/23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65887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76FEB-C9D9-0C48-947B-9C749DE18E55}" type="datetimeFigureOut">
              <a:rPr lang="en-US" smtClean="0"/>
              <a:t>2/23/23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276300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6C776FEB-C9D9-0C48-947B-9C749DE18E55}" type="datetimeFigureOut">
              <a:rPr lang="en-US" smtClean="0"/>
              <a:t>2/23/23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161440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776FEB-C9D9-0C48-947B-9C749DE18E55}" type="datetimeFigureOut">
              <a:rPr lang="en-US" smtClean="0"/>
              <a:t>2/23/23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AE2AD3C-6DEB-8840-AA96-697417A09D2D}" type="slidenum">
              <a:rPr lang="en-US" smtClean="0"/>
              <a:t>‹#›</a:t>
            </a:fld>
            <a:endParaRPr lang="en-US"/>
          </a:p>
        </p:txBody>
      </p:sp>
    </p:spTree>
    <p:extLst>
      <p:ext uri="{BB962C8B-B14F-4D97-AF65-F5344CB8AC3E}">
        <p14:creationId xmlns:p14="http://schemas.microsoft.com/office/powerpoint/2010/main" val="395029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776FEB-C9D9-0C48-947B-9C749DE18E55}" type="datetimeFigureOut">
              <a:rPr lang="en-US" smtClean="0"/>
              <a:t>2/23/23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AE2AD3C-6DEB-8840-AA96-697417A09D2D}" type="slidenum">
              <a:rPr lang="en-US" smtClean="0"/>
              <a:t>‹#›</a:t>
            </a:fld>
            <a:endParaRPr lang="en-US"/>
          </a:p>
        </p:txBody>
      </p:sp>
    </p:spTree>
    <p:extLst>
      <p:ext uri="{BB962C8B-B14F-4D97-AF65-F5344CB8AC3E}">
        <p14:creationId xmlns:p14="http://schemas.microsoft.com/office/powerpoint/2010/main" val="2787489498"/>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60D8-F9CD-B9ED-ED63-B15FA7AFA5A1}"/>
              </a:ext>
            </a:extLst>
          </p:cNvPr>
          <p:cNvSpPr>
            <a:spLocks noGrp="1"/>
          </p:cNvSpPr>
          <p:nvPr>
            <p:ph type="ctrTitle"/>
          </p:nvPr>
        </p:nvSpPr>
        <p:spPr/>
        <p:txBody>
          <a:bodyPr/>
          <a:lstStyle/>
          <a:p>
            <a:r>
              <a:rPr lang="en-US" dirty="0" err="1">
                <a:latin typeface=""/>
              </a:rPr>
              <a:t>Whitemarket</a:t>
            </a:r>
            <a:endParaRPr lang="en-US" dirty="0">
              <a:latin typeface=""/>
            </a:endParaRPr>
          </a:p>
        </p:txBody>
      </p:sp>
      <p:sp>
        <p:nvSpPr>
          <p:cNvPr id="3" name="Subtitle 2">
            <a:extLst>
              <a:ext uri="{FF2B5EF4-FFF2-40B4-BE49-F238E27FC236}">
                <a16:creationId xmlns:a16="http://schemas.microsoft.com/office/drawing/2014/main" id="{08A6FDFD-A3BD-54AD-C5AB-3CF074DC412D}"/>
              </a:ext>
            </a:extLst>
          </p:cNvPr>
          <p:cNvSpPr>
            <a:spLocks noGrp="1"/>
          </p:cNvSpPr>
          <p:nvPr>
            <p:ph type="subTitle" idx="1"/>
          </p:nvPr>
        </p:nvSpPr>
        <p:spPr/>
        <p:txBody>
          <a:bodyPr/>
          <a:lstStyle/>
          <a:p>
            <a:r>
              <a:rPr lang="en-US" dirty="0">
                <a:latin typeface=""/>
              </a:rPr>
              <a:t>By Group 1E</a:t>
            </a:r>
          </a:p>
        </p:txBody>
      </p:sp>
    </p:spTree>
    <p:extLst>
      <p:ext uri="{BB962C8B-B14F-4D97-AF65-F5344CB8AC3E}">
        <p14:creationId xmlns:p14="http://schemas.microsoft.com/office/powerpoint/2010/main" val="60597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7426-6C2C-0BF0-6B87-4115B6158E5C}"/>
              </a:ext>
            </a:extLst>
          </p:cNvPr>
          <p:cNvSpPr>
            <a:spLocks noGrp="1"/>
          </p:cNvSpPr>
          <p:nvPr>
            <p:ph type="title"/>
          </p:nvPr>
        </p:nvSpPr>
        <p:spPr/>
        <p:txBody>
          <a:bodyPr/>
          <a:lstStyle/>
          <a:p>
            <a:r>
              <a:rPr lang="en-US" dirty="0"/>
              <a:t>Attribute Tables</a:t>
            </a:r>
          </a:p>
        </p:txBody>
      </p:sp>
      <p:pic>
        <p:nvPicPr>
          <p:cNvPr id="4" name="Content Placeholder 3">
            <a:extLst>
              <a:ext uri="{FF2B5EF4-FFF2-40B4-BE49-F238E27FC236}">
                <a16:creationId xmlns:a16="http://schemas.microsoft.com/office/drawing/2014/main" id="{10DDF51E-D93B-D2FD-FA68-6B1E24848AD6}"/>
              </a:ext>
            </a:extLst>
          </p:cNvPr>
          <p:cNvPicPr>
            <a:picLocks noGrp="1" noChangeAspect="1"/>
          </p:cNvPicPr>
          <p:nvPr>
            <p:ph idx="1"/>
          </p:nvPr>
        </p:nvPicPr>
        <p:blipFill>
          <a:blip r:embed="rId2"/>
          <a:stretch>
            <a:fillRect/>
          </a:stretch>
        </p:blipFill>
        <p:spPr>
          <a:xfrm>
            <a:off x="7236789" y="2653516"/>
            <a:ext cx="4942511" cy="1409700"/>
          </a:xfrm>
          <a:prstGeom prst="rect">
            <a:avLst/>
          </a:prstGeom>
        </p:spPr>
      </p:pic>
      <p:pic>
        <p:nvPicPr>
          <p:cNvPr id="5" name="Picture 4">
            <a:extLst>
              <a:ext uri="{FF2B5EF4-FFF2-40B4-BE49-F238E27FC236}">
                <a16:creationId xmlns:a16="http://schemas.microsoft.com/office/drawing/2014/main" id="{4D07D78D-F91C-8EA9-972E-0B6D7C902181}"/>
              </a:ext>
            </a:extLst>
          </p:cNvPr>
          <p:cNvPicPr>
            <a:picLocks noChangeAspect="1"/>
          </p:cNvPicPr>
          <p:nvPr/>
        </p:nvPicPr>
        <p:blipFill>
          <a:blip r:embed="rId3"/>
          <a:stretch>
            <a:fillRect/>
          </a:stretch>
        </p:blipFill>
        <p:spPr>
          <a:xfrm>
            <a:off x="12700" y="2457577"/>
            <a:ext cx="4724400" cy="863600"/>
          </a:xfrm>
          <a:prstGeom prst="rect">
            <a:avLst/>
          </a:prstGeom>
        </p:spPr>
      </p:pic>
      <p:pic>
        <p:nvPicPr>
          <p:cNvPr id="6" name="Picture 5">
            <a:extLst>
              <a:ext uri="{FF2B5EF4-FFF2-40B4-BE49-F238E27FC236}">
                <a16:creationId xmlns:a16="http://schemas.microsoft.com/office/drawing/2014/main" id="{7D47DA24-EC9F-678E-2369-5E681B73B290}"/>
              </a:ext>
            </a:extLst>
          </p:cNvPr>
          <p:cNvPicPr>
            <a:picLocks noChangeAspect="1"/>
          </p:cNvPicPr>
          <p:nvPr/>
        </p:nvPicPr>
        <p:blipFill>
          <a:blip r:embed="rId4"/>
          <a:stretch>
            <a:fillRect/>
          </a:stretch>
        </p:blipFill>
        <p:spPr>
          <a:xfrm>
            <a:off x="0" y="5474484"/>
            <a:ext cx="4711700" cy="1409700"/>
          </a:xfrm>
          <a:prstGeom prst="rect">
            <a:avLst/>
          </a:prstGeom>
        </p:spPr>
      </p:pic>
      <p:pic>
        <p:nvPicPr>
          <p:cNvPr id="7" name="Picture 6">
            <a:extLst>
              <a:ext uri="{FF2B5EF4-FFF2-40B4-BE49-F238E27FC236}">
                <a16:creationId xmlns:a16="http://schemas.microsoft.com/office/drawing/2014/main" id="{43BC7BFD-1D0D-79CB-B61D-946DC9B87E90}"/>
              </a:ext>
            </a:extLst>
          </p:cNvPr>
          <p:cNvPicPr>
            <a:picLocks noChangeAspect="1"/>
          </p:cNvPicPr>
          <p:nvPr/>
        </p:nvPicPr>
        <p:blipFill>
          <a:blip r:embed="rId5"/>
          <a:stretch>
            <a:fillRect/>
          </a:stretch>
        </p:blipFill>
        <p:spPr>
          <a:xfrm>
            <a:off x="7345844" y="4204484"/>
            <a:ext cx="4724400" cy="2679700"/>
          </a:xfrm>
          <a:prstGeom prst="rect">
            <a:avLst/>
          </a:prstGeom>
        </p:spPr>
      </p:pic>
      <p:pic>
        <p:nvPicPr>
          <p:cNvPr id="8" name="Picture 7">
            <a:extLst>
              <a:ext uri="{FF2B5EF4-FFF2-40B4-BE49-F238E27FC236}">
                <a16:creationId xmlns:a16="http://schemas.microsoft.com/office/drawing/2014/main" id="{4951D334-2ECF-B84B-D9B1-12FAFEAF2B79}"/>
              </a:ext>
            </a:extLst>
          </p:cNvPr>
          <p:cNvPicPr>
            <a:picLocks noChangeAspect="1"/>
          </p:cNvPicPr>
          <p:nvPr/>
        </p:nvPicPr>
        <p:blipFill>
          <a:blip r:embed="rId6"/>
          <a:stretch>
            <a:fillRect/>
          </a:stretch>
        </p:blipFill>
        <p:spPr>
          <a:xfrm>
            <a:off x="12700" y="3429000"/>
            <a:ext cx="4699000" cy="2006600"/>
          </a:xfrm>
          <a:prstGeom prst="rect">
            <a:avLst/>
          </a:prstGeom>
        </p:spPr>
      </p:pic>
    </p:spTree>
    <p:extLst>
      <p:ext uri="{BB962C8B-B14F-4D97-AF65-F5344CB8AC3E}">
        <p14:creationId xmlns:p14="http://schemas.microsoft.com/office/powerpoint/2010/main" val="79378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4D3645-EA8F-5D62-3B8D-AEB2ACDDE19E}"/>
              </a:ext>
            </a:extLst>
          </p:cNvPr>
          <p:cNvSpPr>
            <a:spLocks noGrp="1"/>
          </p:cNvSpPr>
          <p:nvPr>
            <p:ph type="ctrTitle"/>
          </p:nvPr>
        </p:nvSpPr>
        <p:spPr/>
        <p:txBody>
          <a:bodyPr/>
          <a:lstStyle/>
          <a:p>
            <a:r>
              <a:rPr lang="en-US" dirty="0"/>
              <a:t>Walkthrough</a:t>
            </a:r>
          </a:p>
        </p:txBody>
      </p:sp>
      <p:sp>
        <p:nvSpPr>
          <p:cNvPr id="5" name="Subtitle 4">
            <a:extLst>
              <a:ext uri="{FF2B5EF4-FFF2-40B4-BE49-F238E27FC236}">
                <a16:creationId xmlns:a16="http://schemas.microsoft.com/office/drawing/2014/main" id="{2F2E4A94-E812-B7FD-27C4-E01F5E4CF29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6548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E378-0309-448A-D664-F0E603660F60}"/>
              </a:ext>
            </a:extLst>
          </p:cNvPr>
          <p:cNvSpPr>
            <a:spLocks noGrp="1"/>
          </p:cNvSpPr>
          <p:nvPr>
            <p:ph type="title"/>
          </p:nvPr>
        </p:nvSpPr>
        <p:spPr/>
        <p:txBody>
          <a:bodyPr/>
          <a:lstStyle/>
          <a:p>
            <a:r>
              <a:rPr lang="en-US" dirty="0"/>
              <a:t>Site map</a:t>
            </a:r>
          </a:p>
        </p:txBody>
      </p:sp>
      <p:pic>
        <p:nvPicPr>
          <p:cNvPr id="8" name="Content Placeholder 7">
            <a:extLst>
              <a:ext uri="{FF2B5EF4-FFF2-40B4-BE49-F238E27FC236}">
                <a16:creationId xmlns:a16="http://schemas.microsoft.com/office/drawing/2014/main" id="{4D5948AD-6026-ABD9-E2F5-3E08433B113A}"/>
              </a:ext>
            </a:extLst>
          </p:cNvPr>
          <p:cNvPicPr>
            <a:picLocks noGrp="1" noChangeAspect="1"/>
          </p:cNvPicPr>
          <p:nvPr>
            <p:ph idx="1"/>
          </p:nvPr>
        </p:nvPicPr>
        <p:blipFill>
          <a:blip r:embed="rId3"/>
          <a:stretch>
            <a:fillRect/>
          </a:stretch>
        </p:blipFill>
        <p:spPr>
          <a:xfrm>
            <a:off x="2784904" y="2638425"/>
            <a:ext cx="6622193" cy="3101975"/>
          </a:xfrm>
          <a:prstGeom prst="rect">
            <a:avLst/>
          </a:prstGeom>
        </p:spPr>
      </p:pic>
    </p:spTree>
    <p:extLst>
      <p:ext uri="{BB962C8B-B14F-4D97-AF65-F5344CB8AC3E}">
        <p14:creationId xmlns:p14="http://schemas.microsoft.com/office/powerpoint/2010/main" val="151897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2A8F-CB0F-6A4C-A489-FC0030984B19}"/>
              </a:ext>
            </a:extLst>
          </p:cNvPr>
          <p:cNvSpPr>
            <a:spLocks noGrp="1"/>
          </p:cNvSpPr>
          <p:nvPr>
            <p:ph type="title"/>
          </p:nvPr>
        </p:nvSpPr>
        <p:spPr/>
        <p:txBody>
          <a:bodyPr/>
          <a:lstStyle/>
          <a:p>
            <a:r>
              <a:rPr lang="en-US" dirty="0"/>
              <a:t>URLS</a:t>
            </a:r>
          </a:p>
        </p:txBody>
      </p:sp>
      <p:sp>
        <p:nvSpPr>
          <p:cNvPr id="3" name="Content Placeholder 2">
            <a:extLst>
              <a:ext uri="{FF2B5EF4-FFF2-40B4-BE49-F238E27FC236}">
                <a16:creationId xmlns:a16="http://schemas.microsoft.com/office/drawing/2014/main" id="{10E9C13E-3D07-956A-1A57-644FD2242FCE}"/>
              </a:ext>
            </a:extLst>
          </p:cNvPr>
          <p:cNvSpPr>
            <a:spLocks noGrp="1"/>
          </p:cNvSpPr>
          <p:nvPr>
            <p:ph idx="1"/>
          </p:nvPr>
        </p:nvSpPr>
        <p:spPr/>
        <p:txBody>
          <a:bodyPr>
            <a:normAutofit fontScale="62500" lnSpcReduction="20000"/>
          </a:bodyPr>
          <a:lstStyle/>
          <a:p>
            <a:pPr rtl="0"/>
            <a:r>
              <a:rPr lang="en-GB" dirty="0"/>
              <a:t>/home</a:t>
            </a:r>
          </a:p>
          <a:p>
            <a:pPr rtl="0"/>
            <a:r>
              <a:rPr lang="en-GB" dirty="0"/>
              <a:t>/</a:t>
            </a:r>
            <a:r>
              <a:rPr lang="en-GB" dirty="0" err="1"/>
              <a:t>myaccount</a:t>
            </a:r>
            <a:endParaRPr lang="en-GB" dirty="0"/>
          </a:p>
          <a:p>
            <a:pPr rtl="0"/>
            <a:r>
              <a:rPr lang="en-GB" dirty="0"/>
              <a:t>/user/*username*</a:t>
            </a:r>
          </a:p>
          <a:p>
            <a:pPr rtl="0"/>
            <a:r>
              <a:rPr lang="en-GB" dirty="0"/>
              <a:t>/registration</a:t>
            </a:r>
          </a:p>
          <a:p>
            <a:pPr rtl="0"/>
            <a:r>
              <a:rPr lang="en-GB" dirty="0"/>
              <a:t>/log-in</a:t>
            </a:r>
          </a:p>
          <a:p>
            <a:pPr rtl="0"/>
            <a:r>
              <a:rPr lang="en-GB" dirty="0"/>
              <a:t>/listings/*</a:t>
            </a:r>
            <a:r>
              <a:rPr lang="en-GB" dirty="0" err="1"/>
              <a:t>itemid</a:t>
            </a:r>
            <a:r>
              <a:rPr lang="en-GB" dirty="0"/>
              <a:t>*/checkout/transaction/transaction-complete</a:t>
            </a:r>
          </a:p>
          <a:p>
            <a:pPr rtl="0"/>
            <a:r>
              <a:rPr lang="en-GB" dirty="0"/>
              <a:t>/list-item</a:t>
            </a:r>
          </a:p>
          <a:p>
            <a:pPr rtl="0"/>
            <a:r>
              <a:rPr lang="en-GB" dirty="0"/>
              <a:t>/log-out</a:t>
            </a:r>
          </a:p>
          <a:p>
            <a:pPr rtl="0"/>
            <a:r>
              <a:rPr lang="en-GB" dirty="0"/>
              <a:t>/terms</a:t>
            </a:r>
          </a:p>
          <a:p>
            <a:pPr rtl="0"/>
            <a:r>
              <a:rPr lang="en-GB" dirty="0"/>
              <a:t>/contact</a:t>
            </a:r>
          </a:p>
          <a:p>
            <a:pPr rtl="0"/>
            <a:r>
              <a:rPr lang="en-GB" dirty="0"/>
              <a:t>/about</a:t>
            </a:r>
          </a:p>
          <a:p>
            <a:pPr rtl="0"/>
            <a:r>
              <a:rPr lang="en-GB" dirty="0"/>
              <a:t>/privacy</a:t>
            </a:r>
          </a:p>
          <a:p>
            <a:pPr marL="0" indent="0">
              <a:buNone/>
            </a:pPr>
            <a:endParaRPr lang="en-US" dirty="0"/>
          </a:p>
        </p:txBody>
      </p:sp>
    </p:spTree>
    <p:extLst>
      <p:ext uri="{BB962C8B-B14F-4D97-AF65-F5344CB8AC3E}">
        <p14:creationId xmlns:p14="http://schemas.microsoft.com/office/powerpoint/2010/main" val="251268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F6755-4D11-0D6B-AD9B-86E4EA34219F}"/>
              </a:ext>
            </a:extLst>
          </p:cNvPr>
          <p:cNvSpPr>
            <a:spLocks noGrp="1"/>
          </p:cNvSpPr>
          <p:nvPr>
            <p:ph type="title"/>
          </p:nvPr>
        </p:nvSpPr>
        <p:spPr/>
        <p:txBody>
          <a:bodyPr/>
          <a:lstStyle/>
          <a:p>
            <a:r>
              <a:rPr lang="en-US" dirty="0"/>
              <a:t>System architecture</a:t>
            </a:r>
          </a:p>
        </p:txBody>
      </p:sp>
      <p:sp>
        <p:nvSpPr>
          <p:cNvPr id="5" name="Text Placeholder 4">
            <a:extLst>
              <a:ext uri="{FF2B5EF4-FFF2-40B4-BE49-F238E27FC236}">
                <a16:creationId xmlns:a16="http://schemas.microsoft.com/office/drawing/2014/main" id="{BB3256B8-C0D9-1D6A-0B42-B5499DB844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06544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60C6-F061-9235-4821-764F0EE7AC3C}"/>
              </a:ext>
            </a:extLst>
          </p:cNvPr>
          <p:cNvSpPr>
            <a:spLocks noGrp="1"/>
          </p:cNvSpPr>
          <p:nvPr>
            <p:ph type="title"/>
          </p:nvPr>
        </p:nvSpPr>
        <p:spPr/>
        <p:txBody>
          <a:bodyPr/>
          <a:lstStyle/>
          <a:p>
            <a:r>
              <a:rPr lang="en-US" dirty="0"/>
              <a:t>System architecture</a:t>
            </a:r>
          </a:p>
        </p:txBody>
      </p:sp>
      <p:pic>
        <p:nvPicPr>
          <p:cNvPr id="5" name="Content Placeholder 4">
            <a:extLst>
              <a:ext uri="{FF2B5EF4-FFF2-40B4-BE49-F238E27FC236}">
                <a16:creationId xmlns:a16="http://schemas.microsoft.com/office/drawing/2014/main" id="{300B570B-A522-E39C-067A-240CFEBB1CC7}"/>
              </a:ext>
            </a:extLst>
          </p:cNvPr>
          <p:cNvPicPr>
            <a:picLocks noGrp="1" noChangeAspect="1"/>
          </p:cNvPicPr>
          <p:nvPr>
            <p:ph idx="1"/>
          </p:nvPr>
        </p:nvPicPr>
        <p:blipFill>
          <a:blip r:embed="rId2"/>
          <a:stretch>
            <a:fillRect/>
          </a:stretch>
        </p:blipFill>
        <p:spPr>
          <a:xfrm>
            <a:off x="3344964" y="2638425"/>
            <a:ext cx="5502072" cy="3101975"/>
          </a:xfrm>
          <a:prstGeom prst="rect">
            <a:avLst/>
          </a:prstGeom>
        </p:spPr>
      </p:pic>
    </p:spTree>
    <p:extLst>
      <p:ext uri="{BB962C8B-B14F-4D97-AF65-F5344CB8AC3E}">
        <p14:creationId xmlns:p14="http://schemas.microsoft.com/office/powerpoint/2010/main" val="801652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99F52-721A-4B65-3A52-8FBC7FE40E16}"/>
              </a:ext>
            </a:extLst>
          </p:cNvPr>
          <p:cNvSpPr>
            <a:spLocks noGrp="1"/>
          </p:cNvSpPr>
          <p:nvPr>
            <p:ph type="ctrTitle"/>
          </p:nvPr>
        </p:nvSpPr>
        <p:spPr/>
        <p:txBody>
          <a:bodyPr/>
          <a:lstStyle/>
          <a:p>
            <a:r>
              <a:rPr lang="en-US" dirty="0"/>
              <a:t>Wireframes</a:t>
            </a:r>
          </a:p>
        </p:txBody>
      </p:sp>
      <p:sp>
        <p:nvSpPr>
          <p:cNvPr id="5" name="Subtitle 4">
            <a:extLst>
              <a:ext uri="{FF2B5EF4-FFF2-40B4-BE49-F238E27FC236}">
                <a16:creationId xmlns:a16="http://schemas.microsoft.com/office/drawing/2014/main" id="{EBF15C81-CA31-39A3-E21F-E349A4CC32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331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B4A7-E44F-DFFB-7B12-899FBA973B83}"/>
              </a:ext>
            </a:extLst>
          </p:cNvPr>
          <p:cNvSpPr>
            <a:spLocks noGrp="1"/>
          </p:cNvSpPr>
          <p:nvPr>
            <p:ph type="title"/>
          </p:nvPr>
        </p:nvSpPr>
        <p:spPr/>
        <p:txBody>
          <a:bodyPr/>
          <a:lstStyle/>
          <a:p>
            <a:r>
              <a:rPr lang="en-US" dirty="0"/>
              <a:t>Login page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1F35EE04-E36D-A203-4692-D0CF41B02AC8}"/>
              </a:ext>
            </a:extLst>
          </p:cNvPr>
          <p:cNvPicPr>
            <a:picLocks noGrp="1" noChangeAspect="1"/>
          </p:cNvPicPr>
          <p:nvPr>
            <p:ph idx="1"/>
          </p:nvPr>
        </p:nvPicPr>
        <p:blipFill>
          <a:blip r:embed="rId2"/>
          <a:stretch>
            <a:fillRect/>
          </a:stretch>
        </p:blipFill>
        <p:spPr>
          <a:xfrm>
            <a:off x="2231137" y="2335988"/>
            <a:ext cx="7729728" cy="4347972"/>
          </a:xfrm>
        </p:spPr>
      </p:pic>
    </p:spTree>
    <p:extLst>
      <p:ext uri="{BB962C8B-B14F-4D97-AF65-F5344CB8AC3E}">
        <p14:creationId xmlns:p14="http://schemas.microsoft.com/office/powerpoint/2010/main" val="394441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F56F-58CD-89FE-5133-E40E56D83F13}"/>
              </a:ext>
            </a:extLst>
          </p:cNvPr>
          <p:cNvSpPr>
            <a:spLocks noGrp="1"/>
          </p:cNvSpPr>
          <p:nvPr>
            <p:ph type="title"/>
          </p:nvPr>
        </p:nvSpPr>
        <p:spPr/>
        <p:txBody>
          <a:bodyPr/>
          <a:lstStyle/>
          <a:p>
            <a:r>
              <a:rPr lang="en-US" dirty="0"/>
              <a:t>Home page</a:t>
            </a:r>
          </a:p>
        </p:txBody>
      </p:sp>
      <p:pic>
        <p:nvPicPr>
          <p:cNvPr id="5" name="Content Placeholder 4" descr="Graphical user interface&#10;&#10;Description automatically generated">
            <a:extLst>
              <a:ext uri="{FF2B5EF4-FFF2-40B4-BE49-F238E27FC236}">
                <a16:creationId xmlns:a16="http://schemas.microsoft.com/office/drawing/2014/main" id="{D25FB7C6-C5F6-2EB7-F66A-AADE48402037}"/>
              </a:ext>
            </a:extLst>
          </p:cNvPr>
          <p:cNvPicPr>
            <a:picLocks noGrp="1" noChangeAspect="1"/>
          </p:cNvPicPr>
          <p:nvPr>
            <p:ph idx="1"/>
          </p:nvPr>
        </p:nvPicPr>
        <p:blipFill>
          <a:blip r:embed="rId2"/>
          <a:stretch>
            <a:fillRect/>
          </a:stretch>
        </p:blipFill>
        <p:spPr>
          <a:xfrm>
            <a:off x="2231136" y="2452895"/>
            <a:ext cx="7729728" cy="4347972"/>
          </a:xfrm>
        </p:spPr>
      </p:pic>
    </p:spTree>
    <p:extLst>
      <p:ext uri="{BB962C8B-B14F-4D97-AF65-F5344CB8AC3E}">
        <p14:creationId xmlns:p14="http://schemas.microsoft.com/office/powerpoint/2010/main" val="152010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85D8-C9FE-8C4A-628F-309574A1156C}"/>
              </a:ext>
            </a:extLst>
          </p:cNvPr>
          <p:cNvSpPr>
            <a:spLocks noGrp="1"/>
          </p:cNvSpPr>
          <p:nvPr>
            <p:ph type="title"/>
          </p:nvPr>
        </p:nvSpPr>
        <p:spPr/>
        <p:txBody>
          <a:bodyPr/>
          <a:lstStyle/>
          <a:p>
            <a:r>
              <a:rPr lang="en-US" dirty="0"/>
              <a:t>Store page</a:t>
            </a:r>
          </a:p>
        </p:txBody>
      </p:sp>
      <p:pic>
        <p:nvPicPr>
          <p:cNvPr id="5" name="Content Placeholder 4" descr="A picture containing text, black, electronics&#10;&#10;Description automatically generated">
            <a:extLst>
              <a:ext uri="{FF2B5EF4-FFF2-40B4-BE49-F238E27FC236}">
                <a16:creationId xmlns:a16="http://schemas.microsoft.com/office/drawing/2014/main" id="{8DD951EF-7409-7494-9868-2986ED7CFD66}"/>
              </a:ext>
            </a:extLst>
          </p:cNvPr>
          <p:cNvPicPr>
            <a:picLocks noGrp="1" noChangeAspect="1"/>
          </p:cNvPicPr>
          <p:nvPr>
            <p:ph idx="1"/>
          </p:nvPr>
        </p:nvPicPr>
        <p:blipFill>
          <a:blip r:embed="rId2"/>
          <a:stretch>
            <a:fillRect/>
          </a:stretch>
        </p:blipFill>
        <p:spPr>
          <a:xfrm>
            <a:off x="2231135" y="2373381"/>
            <a:ext cx="7729727" cy="4347972"/>
          </a:xfrm>
        </p:spPr>
      </p:pic>
    </p:spTree>
    <p:extLst>
      <p:ext uri="{BB962C8B-B14F-4D97-AF65-F5344CB8AC3E}">
        <p14:creationId xmlns:p14="http://schemas.microsoft.com/office/powerpoint/2010/main" val="302397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9E71-7EFD-6D91-7267-E8BB69C4ADE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A1BD6E7-3BF4-AF37-FBC9-09086AEEAC71}"/>
              </a:ext>
            </a:extLst>
          </p:cNvPr>
          <p:cNvSpPr>
            <a:spLocks noGrp="1"/>
          </p:cNvSpPr>
          <p:nvPr>
            <p:ph idx="1"/>
          </p:nvPr>
        </p:nvSpPr>
        <p:spPr/>
        <p:txBody>
          <a:bodyPr>
            <a:normAutofit fontScale="77500" lnSpcReduction="20000"/>
          </a:bodyPr>
          <a:lstStyle/>
          <a:p>
            <a:r>
              <a:rPr lang="en-US" dirty="0"/>
              <a:t>Introducing our web-based trading platform “White Market”, designed for professional traders and serious collectors. Our platform offers advanced functionality and a sleek, minimalistic design to stand out from competitors like eBay. Users can buy, sell, and bid on both tangible and digital collectibles, including figurines, memorabilia, digital items such as in-game skins, NFT’s and more.</a:t>
            </a:r>
          </a:p>
          <a:p>
            <a:r>
              <a:rPr lang="en-US" dirty="0"/>
              <a:t>We have tailored it for professional traders, or serious enthusiasts, and its functionality and design reflect that, with a sleek and minimal aesthetic and features that with draw these users over sites like eBay. </a:t>
            </a:r>
          </a:p>
          <a:p>
            <a:r>
              <a:rPr lang="en-US" dirty="0"/>
              <a:t>It offers the functionality to buy, sell, and bid on items, as well as track price changes over a period, provide news on any given store, and some security elements to mitigate bots and scammer via captcha and unique user ID’s.</a:t>
            </a:r>
          </a:p>
          <a:p>
            <a:r>
              <a:rPr lang="en-US" dirty="0"/>
              <a:t>Users can create accounts, customize their profiles and begin listing and buying items.</a:t>
            </a:r>
          </a:p>
          <a:p>
            <a:r>
              <a:rPr lang="en-US" dirty="0"/>
              <a:t>Our initial scope is focused on trading collectible cards, such as Pokémon and baseball cards.  However, our platform is designed to host different storefronts for a wide range of collectibles, both tangible and digital. </a:t>
            </a:r>
          </a:p>
        </p:txBody>
      </p:sp>
    </p:spTree>
    <p:extLst>
      <p:ext uri="{BB962C8B-B14F-4D97-AF65-F5344CB8AC3E}">
        <p14:creationId xmlns:p14="http://schemas.microsoft.com/office/powerpoint/2010/main" val="2559474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CD7A-1F22-5F9C-A9E8-98A9F547971D}"/>
              </a:ext>
            </a:extLst>
          </p:cNvPr>
          <p:cNvSpPr>
            <a:spLocks noGrp="1"/>
          </p:cNvSpPr>
          <p:nvPr>
            <p:ph type="title"/>
          </p:nvPr>
        </p:nvSpPr>
        <p:spPr/>
        <p:txBody>
          <a:bodyPr/>
          <a:lstStyle/>
          <a:p>
            <a:r>
              <a:rPr lang="en-US" dirty="0"/>
              <a:t>Buy-able item</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D4298A4-6E69-CA2B-2978-1D08EC788DC7}"/>
              </a:ext>
            </a:extLst>
          </p:cNvPr>
          <p:cNvPicPr>
            <a:picLocks noGrp="1" noChangeAspect="1"/>
          </p:cNvPicPr>
          <p:nvPr>
            <p:ph idx="1"/>
          </p:nvPr>
        </p:nvPicPr>
        <p:blipFill>
          <a:blip r:embed="rId2"/>
          <a:stretch>
            <a:fillRect/>
          </a:stretch>
        </p:blipFill>
        <p:spPr>
          <a:xfrm>
            <a:off x="2231136" y="2386553"/>
            <a:ext cx="7729728" cy="4347973"/>
          </a:xfrm>
        </p:spPr>
      </p:pic>
    </p:spTree>
    <p:extLst>
      <p:ext uri="{BB962C8B-B14F-4D97-AF65-F5344CB8AC3E}">
        <p14:creationId xmlns:p14="http://schemas.microsoft.com/office/powerpoint/2010/main" val="155993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D3C8-2903-4AAF-7DD3-C2AF422E80B8}"/>
              </a:ext>
            </a:extLst>
          </p:cNvPr>
          <p:cNvSpPr>
            <a:spLocks noGrp="1"/>
          </p:cNvSpPr>
          <p:nvPr>
            <p:ph type="title"/>
          </p:nvPr>
        </p:nvSpPr>
        <p:spPr/>
        <p:txBody>
          <a:bodyPr/>
          <a:lstStyle/>
          <a:p>
            <a:r>
              <a:rPr lang="en-US" dirty="0"/>
              <a:t>Bid-able item</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7E0A316-6121-7854-3ADB-EC7DB8962775}"/>
              </a:ext>
            </a:extLst>
          </p:cNvPr>
          <p:cNvPicPr>
            <a:picLocks noGrp="1" noChangeAspect="1"/>
          </p:cNvPicPr>
          <p:nvPr>
            <p:ph idx="1"/>
          </p:nvPr>
        </p:nvPicPr>
        <p:blipFill>
          <a:blip r:embed="rId2"/>
          <a:stretch>
            <a:fillRect/>
          </a:stretch>
        </p:blipFill>
        <p:spPr>
          <a:xfrm>
            <a:off x="2231136" y="2386487"/>
            <a:ext cx="7729728" cy="4347973"/>
          </a:xfrm>
        </p:spPr>
      </p:pic>
    </p:spTree>
    <p:extLst>
      <p:ext uri="{BB962C8B-B14F-4D97-AF65-F5344CB8AC3E}">
        <p14:creationId xmlns:p14="http://schemas.microsoft.com/office/powerpoint/2010/main" val="1451918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156C-4143-E03C-A30F-5DA40800C3DA}"/>
              </a:ext>
            </a:extLst>
          </p:cNvPr>
          <p:cNvSpPr>
            <a:spLocks noGrp="1"/>
          </p:cNvSpPr>
          <p:nvPr>
            <p:ph type="title"/>
          </p:nvPr>
        </p:nvSpPr>
        <p:spPr/>
        <p:txBody>
          <a:bodyPr/>
          <a:lstStyle/>
          <a:p>
            <a:r>
              <a:rPr lang="en-US" dirty="0"/>
              <a:t>Transaction complete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F60029EA-E613-D7BC-99ED-81B68145A5E3}"/>
              </a:ext>
            </a:extLst>
          </p:cNvPr>
          <p:cNvPicPr>
            <a:picLocks noGrp="1" noChangeAspect="1"/>
          </p:cNvPicPr>
          <p:nvPr>
            <p:ph idx="1"/>
          </p:nvPr>
        </p:nvPicPr>
        <p:blipFill>
          <a:blip r:embed="rId2"/>
          <a:stretch>
            <a:fillRect/>
          </a:stretch>
        </p:blipFill>
        <p:spPr>
          <a:xfrm>
            <a:off x="2231136" y="2396936"/>
            <a:ext cx="7729728" cy="4347973"/>
          </a:xfrm>
        </p:spPr>
      </p:pic>
    </p:spTree>
    <p:extLst>
      <p:ext uri="{BB962C8B-B14F-4D97-AF65-F5344CB8AC3E}">
        <p14:creationId xmlns:p14="http://schemas.microsoft.com/office/powerpoint/2010/main" val="398328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BF0A-A740-E069-4840-B161DC5361FE}"/>
              </a:ext>
            </a:extLst>
          </p:cNvPr>
          <p:cNvSpPr>
            <a:spLocks noGrp="1"/>
          </p:cNvSpPr>
          <p:nvPr>
            <p:ph type="title"/>
          </p:nvPr>
        </p:nvSpPr>
        <p:spPr/>
        <p:txBody>
          <a:bodyPr/>
          <a:lstStyle/>
          <a:p>
            <a:r>
              <a:rPr lang="en-US" dirty="0"/>
              <a:t>User requirements</a:t>
            </a:r>
          </a:p>
        </p:txBody>
      </p:sp>
      <p:sp>
        <p:nvSpPr>
          <p:cNvPr id="3" name="Content Placeholder 2">
            <a:extLst>
              <a:ext uri="{FF2B5EF4-FFF2-40B4-BE49-F238E27FC236}">
                <a16:creationId xmlns:a16="http://schemas.microsoft.com/office/drawing/2014/main" id="{EE616750-EA60-0C5B-0D48-848397E4C59C}"/>
              </a:ext>
            </a:extLst>
          </p:cNvPr>
          <p:cNvSpPr>
            <a:spLocks noGrp="1"/>
          </p:cNvSpPr>
          <p:nvPr>
            <p:ph idx="1"/>
          </p:nvPr>
        </p:nvSpPr>
        <p:spPr/>
        <p:txBody>
          <a:bodyPr>
            <a:normAutofit fontScale="85000" lnSpcReduction="20000"/>
          </a:bodyPr>
          <a:lstStyle/>
          <a:p>
            <a:r>
              <a:rPr lang="en-US" dirty="0"/>
              <a:t>Users must be able to create and manage their account.</a:t>
            </a:r>
          </a:p>
          <a:p>
            <a:r>
              <a:rPr lang="en-US" dirty="0"/>
              <a:t>User must be able to sign in and out of their account.</a:t>
            </a:r>
          </a:p>
          <a:p>
            <a:r>
              <a:rPr lang="en-US" dirty="0"/>
              <a:t>Users should be able to create trades with photos and be able to manage the trade.</a:t>
            </a:r>
          </a:p>
          <a:p>
            <a:r>
              <a:rPr lang="en-US" dirty="0"/>
              <a:t>Users should be able to create a buy-able item with a photo instead of a trade.</a:t>
            </a:r>
          </a:p>
          <a:p>
            <a:r>
              <a:rPr lang="en-US" dirty="0"/>
              <a:t>Users should be able to create bids/offers on other trades.</a:t>
            </a:r>
          </a:p>
          <a:p>
            <a:r>
              <a:rPr lang="en-US" dirty="0"/>
              <a:t>Users should be able to sort and filter the storefront.</a:t>
            </a:r>
          </a:p>
          <a:p>
            <a:r>
              <a:rPr lang="en-US" dirty="0"/>
              <a:t>Users should be able to view owner history of that specific collectible, a graph of previous selling prices, and current offers for that trade.</a:t>
            </a:r>
          </a:p>
          <a:p>
            <a:r>
              <a:rPr lang="en-US" dirty="0"/>
              <a:t>Users should be able to accept trade offers.</a:t>
            </a:r>
          </a:p>
          <a:p>
            <a:r>
              <a:rPr lang="en-US" dirty="0"/>
              <a:t>Users should be able to rate the seller after purchase/trade.</a:t>
            </a:r>
          </a:p>
          <a:p>
            <a:endParaRPr lang="en-US" dirty="0"/>
          </a:p>
        </p:txBody>
      </p:sp>
    </p:spTree>
    <p:extLst>
      <p:ext uri="{BB962C8B-B14F-4D97-AF65-F5344CB8AC3E}">
        <p14:creationId xmlns:p14="http://schemas.microsoft.com/office/powerpoint/2010/main" val="368629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F6755-4D11-0D6B-AD9B-86E4EA34219F}"/>
              </a:ext>
            </a:extLst>
          </p:cNvPr>
          <p:cNvSpPr>
            <a:spLocks noGrp="1"/>
          </p:cNvSpPr>
          <p:nvPr>
            <p:ph type="title"/>
          </p:nvPr>
        </p:nvSpPr>
        <p:spPr/>
        <p:txBody>
          <a:bodyPr/>
          <a:lstStyle/>
          <a:p>
            <a:r>
              <a:rPr lang="en-US" dirty="0"/>
              <a:t>User personas</a:t>
            </a:r>
          </a:p>
        </p:txBody>
      </p:sp>
      <p:sp>
        <p:nvSpPr>
          <p:cNvPr id="5" name="Text Placeholder 4">
            <a:extLst>
              <a:ext uri="{FF2B5EF4-FFF2-40B4-BE49-F238E27FC236}">
                <a16:creationId xmlns:a16="http://schemas.microsoft.com/office/drawing/2014/main" id="{BB3256B8-C0D9-1D6A-0B42-B5499DB844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211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F9B0-CD80-BA91-E567-A1E1C7D81173}"/>
              </a:ext>
            </a:extLst>
          </p:cNvPr>
          <p:cNvSpPr>
            <a:spLocks noGrp="1"/>
          </p:cNvSpPr>
          <p:nvPr>
            <p:ph type="title"/>
          </p:nvPr>
        </p:nvSpPr>
        <p:spPr/>
        <p:txBody>
          <a:bodyPr/>
          <a:lstStyle/>
          <a:p>
            <a:r>
              <a:rPr lang="en-US" dirty="0"/>
              <a:t>The serious collector</a:t>
            </a:r>
          </a:p>
        </p:txBody>
      </p:sp>
      <p:sp>
        <p:nvSpPr>
          <p:cNvPr id="3" name="Content Placeholder 2">
            <a:extLst>
              <a:ext uri="{FF2B5EF4-FFF2-40B4-BE49-F238E27FC236}">
                <a16:creationId xmlns:a16="http://schemas.microsoft.com/office/drawing/2014/main" id="{862FCBDE-CA35-CE64-3886-5F84A0DD31FA}"/>
              </a:ext>
            </a:extLst>
          </p:cNvPr>
          <p:cNvSpPr>
            <a:spLocks noGrp="1"/>
          </p:cNvSpPr>
          <p:nvPr>
            <p:ph idx="1"/>
          </p:nvPr>
        </p:nvSpPr>
        <p:spPr/>
        <p:txBody>
          <a:bodyPr/>
          <a:lstStyle/>
          <a:p>
            <a:r>
              <a:rPr lang="en-GB" dirty="0">
                <a:cs typeface="Calibri"/>
              </a:rPr>
              <a:t>Joseph is a baseball card enthusiast. He is 70 years old and has, for many years, collected the rarest baseball cards in circulation. </a:t>
            </a:r>
          </a:p>
          <a:p>
            <a:r>
              <a:rPr lang="en-GB" dirty="0">
                <a:cs typeface="Calibri"/>
              </a:rPr>
              <a:t>Aside from collecting cards, he also trades them.</a:t>
            </a:r>
          </a:p>
          <a:p>
            <a:r>
              <a:rPr lang="en-GB" dirty="0">
                <a:cs typeface="Calibri"/>
              </a:rPr>
              <a:t>For some time, he has been looking for an online platform that will allow him to trade and collect rare baseball cards with enthusiasts all over the world. </a:t>
            </a:r>
          </a:p>
          <a:p>
            <a:r>
              <a:rPr lang="en-GB" dirty="0">
                <a:cs typeface="Calibri"/>
              </a:rPr>
              <a:t>He wants a professional site that will offer analytics of seller trustworthiness so that he will be able to ensure he doesn’t get scammed or sold a card that is in a bad condition. </a:t>
            </a:r>
          </a:p>
          <a:p>
            <a:endParaRPr lang="en-US" dirty="0"/>
          </a:p>
        </p:txBody>
      </p:sp>
      <p:pic>
        <p:nvPicPr>
          <p:cNvPr id="4" name="Picture 4">
            <a:extLst>
              <a:ext uri="{FF2B5EF4-FFF2-40B4-BE49-F238E27FC236}">
                <a16:creationId xmlns:a16="http://schemas.microsoft.com/office/drawing/2014/main" id="{987079DE-0846-63F6-A20C-3C61420E7C04}"/>
              </a:ext>
            </a:extLst>
          </p:cNvPr>
          <p:cNvPicPr>
            <a:picLocks noChangeAspect="1"/>
          </p:cNvPicPr>
          <p:nvPr/>
        </p:nvPicPr>
        <p:blipFill>
          <a:blip r:embed="rId2"/>
          <a:stretch>
            <a:fillRect/>
          </a:stretch>
        </p:blipFill>
        <p:spPr>
          <a:xfrm>
            <a:off x="9477577" y="5027276"/>
            <a:ext cx="2714423" cy="1830724"/>
          </a:xfrm>
          <a:prstGeom prst="rect">
            <a:avLst/>
          </a:prstGeom>
        </p:spPr>
      </p:pic>
    </p:spTree>
    <p:extLst>
      <p:ext uri="{BB962C8B-B14F-4D97-AF65-F5344CB8AC3E}">
        <p14:creationId xmlns:p14="http://schemas.microsoft.com/office/powerpoint/2010/main" val="276242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69CB-7CD0-6CB1-D8DC-CD364BDEA618}"/>
              </a:ext>
            </a:extLst>
          </p:cNvPr>
          <p:cNvSpPr>
            <a:spLocks noGrp="1"/>
          </p:cNvSpPr>
          <p:nvPr>
            <p:ph type="title"/>
          </p:nvPr>
        </p:nvSpPr>
        <p:spPr/>
        <p:txBody>
          <a:bodyPr/>
          <a:lstStyle/>
          <a:p>
            <a:r>
              <a:rPr lang="en-US" dirty="0"/>
              <a:t>The professional trader</a:t>
            </a:r>
          </a:p>
        </p:txBody>
      </p:sp>
      <p:sp>
        <p:nvSpPr>
          <p:cNvPr id="3" name="Content Placeholder 2">
            <a:extLst>
              <a:ext uri="{FF2B5EF4-FFF2-40B4-BE49-F238E27FC236}">
                <a16:creationId xmlns:a16="http://schemas.microsoft.com/office/drawing/2014/main" id="{9EA67D9F-4A14-9C13-54DB-9CA6FC98ABBC}"/>
              </a:ext>
            </a:extLst>
          </p:cNvPr>
          <p:cNvSpPr>
            <a:spLocks noGrp="1"/>
          </p:cNvSpPr>
          <p:nvPr>
            <p:ph idx="1"/>
          </p:nvPr>
        </p:nvSpPr>
        <p:spPr/>
        <p:txBody>
          <a:bodyPr/>
          <a:lstStyle/>
          <a:p>
            <a:r>
              <a:rPr lang="en-GB" sz="1800" dirty="0">
                <a:cs typeface="Calibri"/>
              </a:rPr>
              <a:t>Daniel is a 29-year-old gamer who is addicted to League of Legends. Daniel and his friends have, for many years, sold digital collectibles ,such as CS:GO weapon skins.</a:t>
            </a:r>
          </a:p>
          <a:p>
            <a:r>
              <a:rPr lang="en-GB" sz="1800" dirty="0">
                <a:cs typeface="Calibri"/>
              </a:rPr>
              <a:t>Over the years, Daniel and his friends have collected a large stockpile of digital products and collectibles and wish to start a proper business in order to increase their profits. </a:t>
            </a:r>
          </a:p>
          <a:p>
            <a:r>
              <a:rPr lang="en-GB" sz="1800" dirty="0">
                <a:cs typeface="Calibri"/>
              </a:rPr>
              <a:t>Daniel is looking for a trading platform that will allow him to sell digital memorabilia and one that offers detailed analytics on things like product price history and stock, which will allow him to accurately calculate the most optimal price to sell his digital collectibles at.</a:t>
            </a:r>
          </a:p>
          <a:p>
            <a:endParaRPr lang="en-GB" dirty="0">
              <a:cs typeface="Calibri"/>
            </a:endParaRPr>
          </a:p>
          <a:p>
            <a:endParaRPr lang="en-US" dirty="0"/>
          </a:p>
        </p:txBody>
      </p:sp>
      <p:pic>
        <p:nvPicPr>
          <p:cNvPr id="4" name="Picture 4">
            <a:extLst>
              <a:ext uri="{FF2B5EF4-FFF2-40B4-BE49-F238E27FC236}">
                <a16:creationId xmlns:a16="http://schemas.microsoft.com/office/drawing/2014/main" id="{B438C24E-850D-A9B8-EA00-B8B61D4E87E7}"/>
              </a:ext>
            </a:extLst>
          </p:cNvPr>
          <p:cNvPicPr>
            <a:picLocks noChangeAspect="1"/>
          </p:cNvPicPr>
          <p:nvPr/>
        </p:nvPicPr>
        <p:blipFill>
          <a:blip r:embed="rId2"/>
          <a:stretch>
            <a:fillRect/>
          </a:stretch>
        </p:blipFill>
        <p:spPr>
          <a:xfrm>
            <a:off x="9234687" y="5206180"/>
            <a:ext cx="2957313" cy="1662559"/>
          </a:xfrm>
          <a:prstGeom prst="rect">
            <a:avLst/>
          </a:prstGeom>
        </p:spPr>
      </p:pic>
    </p:spTree>
    <p:extLst>
      <p:ext uri="{BB962C8B-B14F-4D97-AF65-F5344CB8AC3E}">
        <p14:creationId xmlns:p14="http://schemas.microsoft.com/office/powerpoint/2010/main" val="87362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035-5B6E-9FA8-49D4-5EC259627E9B}"/>
              </a:ext>
            </a:extLst>
          </p:cNvPr>
          <p:cNvSpPr>
            <a:spLocks noGrp="1"/>
          </p:cNvSpPr>
          <p:nvPr>
            <p:ph type="title"/>
          </p:nvPr>
        </p:nvSpPr>
        <p:spPr/>
        <p:txBody>
          <a:bodyPr/>
          <a:lstStyle/>
          <a:p>
            <a:r>
              <a:rPr lang="en-US" dirty="0"/>
              <a:t>The casual collector</a:t>
            </a:r>
          </a:p>
        </p:txBody>
      </p:sp>
      <p:sp>
        <p:nvSpPr>
          <p:cNvPr id="3" name="Content Placeholder 2">
            <a:extLst>
              <a:ext uri="{FF2B5EF4-FFF2-40B4-BE49-F238E27FC236}">
                <a16:creationId xmlns:a16="http://schemas.microsoft.com/office/drawing/2014/main" id="{2FDD5C34-43FB-6A45-6763-5CD6C33EC9E2}"/>
              </a:ext>
            </a:extLst>
          </p:cNvPr>
          <p:cNvSpPr>
            <a:spLocks noGrp="1"/>
          </p:cNvSpPr>
          <p:nvPr>
            <p:ph idx="1"/>
          </p:nvPr>
        </p:nvSpPr>
        <p:spPr/>
        <p:txBody>
          <a:bodyPr/>
          <a:lstStyle/>
          <a:p>
            <a:r>
              <a:rPr lang="en-GB" dirty="0">
                <a:ea typeface="+mn-lt"/>
                <a:cs typeface="+mn-lt"/>
              </a:rPr>
              <a:t>Lukas is a 25-year-old Pokémon fan who loves to collect Pokémon cards. </a:t>
            </a:r>
          </a:p>
          <a:p>
            <a:r>
              <a:rPr lang="en-GB" dirty="0">
                <a:ea typeface="+mn-lt"/>
                <a:cs typeface="+mn-lt"/>
              </a:rPr>
              <a:t>He is looking for a reputable site that will allow him to buy Pokémon cards. </a:t>
            </a:r>
          </a:p>
          <a:p>
            <a:r>
              <a:rPr lang="en-GB" dirty="0">
                <a:ea typeface="+mn-lt"/>
                <a:cs typeface="+mn-lt"/>
              </a:rPr>
              <a:t>Since Lukas does not have a lot of disposable income, he wants to make sure that he buys the cards for the lowest price possible. </a:t>
            </a:r>
          </a:p>
          <a:p>
            <a:r>
              <a:rPr lang="en-GB" dirty="0">
                <a:ea typeface="+mn-lt"/>
                <a:cs typeface="+mn-lt"/>
              </a:rPr>
              <a:t>He is looking for a website that will allow him to see the price history for a product, which will allow him to determine if he is buying the card for the cheapest price possible. </a:t>
            </a:r>
          </a:p>
          <a:p>
            <a:r>
              <a:rPr lang="en-GB" dirty="0">
                <a:ea typeface="+mn-lt"/>
                <a:cs typeface="+mn-lt"/>
              </a:rPr>
              <a:t>He also wants to be able to see the condition of the card. Lukas is very easily tricked, so he wants a way to view seller trustworthiness.</a:t>
            </a:r>
          </a:p>
          <a:p>
            <a:endParaRPr lang="en-US" dirty="0"/>
          </a:p>
        </p:txBody>
      </p:sp>
      <p:pic>
        <p:nvPicPr>
          <p:cNvPr id="4" name="Picture 4">
            <a:extLst>
              <a:ext uri="{FF2B5EF4-FFF2-40B4-BE49-F238E27FC236}">
                <a16:creationId xmlns:a16="http://schemas.microsoft.com/office/drawing/2014/main" id="{3E8BADD1-F1D4-E7EC-E279-52873A75AEEA}"/>
              </a:ext>
            </a:extLst>
          </p:cNvPr>
          <p:cNvPicPr>
            <a:picLocks noChangeAspect="1"/>
          </p:cNvPicPr>
          <p:nvPr/>
        </p:nvPicPr>
        <p:blipFill>
          <a:blip r:embed="rId2"/>
          <a:stretch>
            <a:fillRect/>
          </a:stretch>
        </p:blipFill>
        <p:spPr>
          <a:xfrm>
            <a:off x="10341524" y="5013923"/>
            <a:ext cx="1850476" cy="1844077"/>
          </a:xfrm>
          <a:prstGeom prst="rect">
            <a:avLst/>
          </a:prstGeom>
        </p:spPr>
      </p:pic>
    </p:spTree>
    <p:extLst>
      <p:ext uri="{BB962C8B-B14F-4D97-AF65-F5344CB8AC3E}">
        <p14:creationId xmlns:p14="http://schemas.microsoft.com/office/powerpoint/2010/main" val="31208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772EA-FE14-D728-D42B-7703844DF52C}"/>
              </a:ext>
            </a:extLst>
          </p:cNvPr>
          <p:cNvSpPr>
            <a:spLocks noGrp="1"/>
          </p:cNvSpPr>
          <p:nvPr>
            <p:ph type="ctrTitle"/>
          </p:nvPr>
        </p:nvSpPr>
        <p:spPr/>
        <p:txBody>
          <a:bodyPr/>
          <a:lstStyle/>
          <a:p>
            <a:r>
              <a:rPr lang="en-US" dirty="0"/>
              <a:t>Er diagram</a:t>
            </a:r>
          </a:p>
        </p:txBody>
      </p:sp>
      <p:sp>
        <p:nvSpPr>
          <p:cNvPr id="5" name="Subtitle 4">
            <a:extLst>
              <a:ext uri="{FF2B5EF4-FFF2-40B4-BE49-F238E27FC236}">
                <a16:creationId xmlns:a16="http://schemas.microsoft.com/office/drawing/2014/main" id="{CD997A78-5BCA-C27A-8C9D-88FE3E2CD2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767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49E6-AFBE-7E9D-D40C-A695EB5AACB1}"/>
              </a:ext>
            </a:extLst>
          </p:cNvPr>
          <p:cNvSpPr>
            <a:spLocks noGrp="1"/>
          </p:cNvSpPr>
          <p:nvPr>
            <p:ph type="title"/>
          </p:nvPr>
        </p:nvSpPr>
        <p:spPr/>
        <p:txBody>
          <a:bodyPr/>
          <a:lstStyle/>
          <a:p>
            <a:r>
              <a:rPr lang="en-US" dirty="0"/>
              <a:t>ER Diagram</a:t>
            </a:r>
          </a:p>
        </p:txBody>
      </p:sp>
      <p:pic>
        <p:nvPicPr>
          <p:cNvPr id="11" name="Content Placeholder 10" descr="Diagram&#10;&#10;Description automatically generated">
            <a:extLst>
              <a:ext uri="{FF2B5EF4-FFF2-40B4-BE49-F238E27FC236}">
                <a16:creationId xmlns:a16="http://schemas.microsoft.com/office/drawing/2014/main" id="{5E5E9B23-786D-DAE4-A1F4-4099B37B8753}"/>
              </a:ext>
            </a:extLst>
          </p:cNvPr>
          <p:cNvPicPr>
            <a:picLocks noGrp="1" noChangeAspect="1"/>
          </p:cNvPicPr>
          <p:nvPr>
            <p:ph idx="1"/>
          </p:nvPr>
        </p:nvPicPr>
        <p:blipFill>
          <a:blip r:embed="rId2"/>
          <a:stretch>
            <a:fillRect/>
          </a:stretch>
        </p:blipFill>
        <p:spPr>
          <a:xfrm>
            <a:off x="2841369" y="2302499"/>
            <a:ext cx="6509261" cy="4479492"/>
          </a:xfrm>
        </p:spPr>
      </p:pic>
    </p:spTree>
    <p:extLst>
      <p:ext uri="{BB962C8B-B14F-4D97-AF65-F5344CB8AC3E}">
        <p14:creationId xmlns:p14="http://schemas.microsoft.com/office/powerpoint/2010/main" val="3385739413"/>
      </p:ext>
    </p:extLst>
  </p:cSld>
  <p:clrMapOvr>
    <a:masterClrMapping/>
  </p:clrMapOvr>
</p:sld>
</file>

<file path=ppt/theme/theme1.xml><?xml version="1.0" encoding="utf-8"?>
<a:theme xmlns:a="http://schemas.openxmlformats.org/drawingml/2006/main" name="Parcel">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{A1C6D4CA-CC4A-0740-8CE1-6B8B7A610D0A}tf10001120</Template>
  <TotalTime>1307</TotalTime>
  <Words>758</Words>
  <Application>Microsoft Macintosh PowerPoint</Application>
  <PresentationFormat>Widescreen</PresentationFormat>
  <Paragraphs>62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Parcel</vt:lpstr>
      <vt:lpstr>Whitemarket</vt:lpstr>
      <vt:lpstr>Overview</vt:lpstr>
      <vt:lpstr>User requirements</vt:lpstr>
      <vt:lpstr>User personas</vt:lpstr>
      <vt:lpstr>The serious collector</vt:lpstr>
      <vt:lpstr>The professional trader</vt:lpstr>
      <vt:lpstr>The casual collector</vt:lpstr>
      <vt:lpstr>Er diagram</vt:lpstr>
      <vt:lpstr>ER Diagram</vt:lpstr>
      <vt:lpstr>Attribute Tables</vt:lpstr>
      <vt:lpstr>Walkthrough</vt:lpstr>
      <vt:lpstr>Site map</vt:lpstr>
      <vt:lpstr>URLS</vt:lpstr>
      <vt:lpstr>System architecture</vt:lpstr>
      <vt:lpstr>System architecture</vt:lpstr>
      <vt:lpstr>Wireframes</vt:lpstr>
      <vt:lpstr>Login page</vt:lpstr>
      <vt:lpstr>Home page</vt:lpstr>
      <vt:lpstr>Store page</vt:lpstr>
      <vt:lpstr>Buy-able item</vt:lpstr>
      <vt:lpstr>Bid-able item</vt:lpstr>
      <vt:lpstr>Transaction complete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Whitemarket</dc:title>
  <dc:creator>Karl McKenna (student)</dc:creator>
  <cp:lastModifiedBy>Karl McKenna (student)</cp:lastModifiedBy>
  <cp:revision>1</cp:revision>
  <dcterms:created xsi:type="dcterms:W3CDTF">2023-02-23T15:55:23Z</dcterms:created>
  <dcterms:modified xsi:type="dcterms:W3CDTF">2023-02-24T13:43:12Z</dcterms:modified>
</cp:coreProperties>
</file>