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66" r:id="rId2"/>
    <p:sldId id="267" r:id="rId3"/>
    <p:sldId id="256" r:id="rId4"/>
    <p:sldId id="257" r:id="rId5"/>
    <p:sldId id="258" r:id="rId6"/>
    <p:sldId id="259" r:id="rId7"/>
    <p:sldId id="260" r:id="rId8"/>
    <p:sldId id="261" r:id="rId9"/>
    <p:sldId id="262" r:id="rId10"/>
    <p:sldId id="263" r:id="rId11"/>
    <p:sldId id="264" r:id="rId12"/>
    <p:sldId id="265" r:id="rId13"/>
  </p:sldIdLst>
  <p:sldSz cx="18288000" cy="10287000"/>
  <p:notesSz cx="6858000" cy="9144000"/>
  <p:embeddedFontLst>
    <p:embeddedFont>
      <p:font typeface="Anton" pitchFamily="2" charset="0"/>
      <p:regular r:id="rId15"/>
    </p:embeddedFont>
    <p:embeddedFont>
      <p:font typeface="Hero" panose="020B0604020202020204" charset="0"/>
      <p:regular r:id="rId16"/>
    </p:embeddedFont>
    <p:embeddedFont>
      <p:font typeface="Raleway" pitchFamily="2" charset="0"/>
      <p:regular r:id="rId17"/>
      <p:bold r:id="rId18"/>
      <p:italic r:id="rId19"/>
      <p:boldItalic r:id="rId20"/>
    </p:embeddedFont>
    <p:embeddedFont>
      <p:font typeface="Raleway Bold" charset="0"/>
      <p:regular r:id="rId21"/>
    </p:embeddedFont>
    <p:embeddedFont>
      <p:font typeface="Raleway Italic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1E5DD2-C3F4-4783-A9B8-915C25FEC841}" v="5" dt="2024-10-18T15:32:41.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2" y="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Santomauro" userId="a764d5ca6e1209fe" providerId="LiveId" clId="{F51E5DD2-C3F4-4783-A9B8-915C25FEC841}"/>
    <pc:docChg chg="undo redo custSel addSld modSld sldOrd addSection delSection">
      <pc:chgData name="Max Santomauro" userId="a764d5ca6e1209fe" providerId="LiveId" clId="{F51E5DD2-C3F4-4783-A9B8-915C25FEC841}" dt="2024-10-18T15:32:45.931" v="3003" actId="20577"/>
      <pc:docMkLst>
        <pc:docMk/>
      </pc:docMkLst>
      <pc:sldChg chg="modSp mod">
        <pc:chgData name="Max Santomauro" userId="a764d5ca6e1209fe" providerId="LiveId" clId="{F51E5DD2-C3F4-4783-A9B8-915C25FEC841}" dt="2024-10-17T14:29:41.932" v="35" actId="207"/>
        <pc:sldMkLst>
          <pc:docMk/>
          <pc:sldMk cId="0" sldId="256"/>
        </pc:sldMkLst>
        <pc:spChg chg="mod">
          <ac:chgData name="Max Santomauro" userId="a764d5ca6e1209fe" providerId="LiveId" clId="{F51E5DD2-C3F4-4783-A9B8-915C25FEC841}" dt="2024-10-17T14:29:41.932" v="35" actId="207"/>
          <ac:spMkLst>
            <pc:docMk/>
            <pc:sldMk cId="0" sldId="256"/>
            <ac:spMk id="2" creationId="{00000000-0000-0000-0000-000000000000}"/>
          </ac:spMkLst>
        </pc:spChg>
        <pc:spChg chg="mod">
          <ac:chgData name="Max Santomauro" userId="a764d5ca6e1209fe" providerId="LiveId" clId="{F51E5DD2-C3F4-4783-A9B8-915C25FEC841}" dt="2024-10-17T14:27:14.125" v="19" actId="14100"/>
          <ac:spMkLst>
            <pc:docMk/>
            <pc:sldMk cId="0" sldId="256"/>
            <ac:spMk id="22" creationId="{00000000-0000-0000-0000-000000000000}"/>
          </ac:spMkLst>
        </pc:spChg>
        <pc:spChg chg="mod">
          <ac:chgData name="Max Santomauro" userId="a764d5ca6e1209fe" providerId="LiveId" clId="{F51E5DD2-C3F4-4783-A9B8-915C25FEC841}" dt="2024-10-17T14:29:41.932" v="35" actId="207"/>
          <ac:spMkLst>
            <pc:docMk/>
            <pc:sldMk cId="0" sldId="256"/>
            <ac:spMk id="24" creationId="{00000000-0000-0000-0000-000000000000}"/>
          </ac:spMkLst>
        </pc:spChg>
        <pc:spChg chg="mod">
          <ac:chgData name="Max Santomauro" userId="a764d5ca6e1209fe" providerId="LiveId" clId="{F51E5DD2-C3F4-4783-A9B8-915C25FEC841}" dt="2024-10-17T14:29:41.932" v="35" actId="207"/>
          <ac:spMkLst>
            <pc:docMk/>
            <pc:sldMk cId="0" sldId="256"/>
            <ac:spMk id="25" creationId="{00000000-0000-0000-0000-000000000000}"/>
          </ac:spMkLst>
        </pc:spChg>
        <pc:spChg chg="mod">
          <ac:chgData name="Max Santomauro" userId="a764d5ca6e1209fe" providerId="LiveId" clId="{F51E5DD2-C3F4-4783-A9B8-915C25FEC841}" dt="2024-10-17T14:29:41.932" v="35" actId="207"/>
          <ac:spMkLst>
            <pc:docMk/>
            <pc:sldMk cId="0" sldId="256"/>
            <ac:spMk id="26" creationId="{00000000-0000-0000-0000-000000000000}"/>
          </ac:spMkLst>
        </pc:spChg>
        <pc:spChg chg="mod">
          <ac:chgData name="Max Santomauro" userId="a764d5ca6e1209fe" providerId="LiveId" clId="{F51E5DD2-C3F4-4783-A9B8-915C25FEC841}" dt="2024-10-17T14:29:41.932" v="35" actId="207"/>
          <ac:spMkLst>
            <pc:docMk/>
            <pc:sldMk cId="0" sldId="256"/>
            <ac:spMk id="27" creationId="{00000000-0000-0000-0000-000000000000}"/>
          </ac:spMkLst>
        </pc:spChg>
        <pc:spChg chg="mod">
          <ac:chgData name="Max Santomauro" userId="a764d5ca6e1209fe" providerId="LiveId" clId="{F51E5DD2-C3F4-4783-A9B8-915C25FEC841}" dt="2024-10-17T14:29:41.932" v="35" actId="207"/>
          <ac:spMkLst>
            <pc:docMk/>
            <pc:sldMk cId="0" sldId="256"/>
            <ac:spMk id="28" creationId="{00000000-0000-0000-0000-000000000000}"/>
          </ac:spMkLst>
        </pc:spChg>
        <pc:spChg chg="mod">
          <ac:chgData name="Max Santomauro" userId="a764d5ca6e1209fe" providerId="LiveId" clId="{F51E5DD2-C3F4-4783-A9B8-915C25FEC841}" dt="2024-10-17T14:29:41.932" v="35" actId="207"/>
          <ac:spMkLst>
            <pc:docMk/>
            <pc:sldMk cId="0" sldId="256"/>
            <ac:spMk id="29" creationId="{00000000-0000-0000-0000-000000000000}"/>
          </ac:spMkLst>
        </pc:spChg>
      </pc:sldChg>
      <pc:sldChg chg="modSp mod">
        <pc:chgData name="Max Santomauro" userId="a764d5ca6e1209fe" providerId="LiveId" clId="{F51E5DD2-C3F4-4783-A9B8-915C25FEC841}" dt="2024-10-17T14:29:51.705" v="36" actId="207"/>
        <pc:sldMkLst>
          <pc:docMk/>
          <pc:sldMk cId="0" sldId="257"/>
        </pc:sldMkLst>
        <pc:spChg chg="mod">
          <ac:chgData name="Max Santomauro" userId="a764d5ca6e1209fe" providerId="LiveId" clId="{F51E5DD2-C3F4-4783-A9B8-915C25FEC841}" dt="2024-10-17T14:29:51.705" v="36" actId="207"/>
          <ac:spMkLst>
            <pc:docMk/>
            <pc:sldMk cId="0" sldId="257"/>
            <ac:spMk id="11" creationId="{00000000-0000-0000-0000-000000000000}"/>
          </ac:spMkLst>
        </pc:spChg>
        <pc:spChg chg="mod">
          <ac:chgData name="Max Santomauro" userId="a764d5ca6e1209fe" providerId="LiveId" clId="{F51E5DD2-C3F4-4783-A9B8-915C25FEC841}" dt="2024-10-17T14:27:19.046" v="20" actId="14100"/>
          <ac:spMkLst>
            <pc:docMk/>
            <pc:sldMk cId="0" sldId="257"/>
            <ac:spMk id="42" creationId="{00000000-0000-0000-0000-000000000000}"/>
          </ac:spMkLst>
        </pc:spChg>
        <pc:spChg chg="mod">
          <ac:chgData name="Max Santomauro" userId="a764d5ca6e1209fe" providerId="LiveId" clId="{F51E5DD2-C3F4-4783-A9B8-915C25FEC841}" dt="2024-10-17T14:27:22.105" v="21" actId="14100"/>
          <ac:spMkLst>
            <pc:docMk/>
            <pc:sldMk cId="0" sldId="257"/>
            <ac:spMk id="43" creationId="{00000000-0000-0000-0000-000000000000}"/>
          </ac:spMkLst>
        </pc:spChg>
        <pc:spChg chg="mod">
          <ac:chgData name="Max Santomauro" userId="a764d5ca6e1209fe" providerId="LiveId" clId="{F51E5DD2-C3F4-4783-A9B8-915C25FEC841}" dt="2024-10-17T14:29:51.705" v="36" actId="207"/>
          <ac:spMkLst>
            <pc:docMk/>
            <pc:sldMk cId="0" sldId="257"/>
            <ac:spMk id="46" creationId="{00000000-0000-0000-0000-000000000000}"/>
          </ac:spMkLst>
        </pc:spChg>
        <pc:spChg chg="mod">
          <ac:chgData name="Max Santomauro" userId="a764d5ca6e1209fe" providerId="LiveId" clId="{F51E5DD2-C3F4-4783-A9B8-915C25FEC841}" dt="2024-10-17T14:29:51.705" v="36" actId="207"/>
          <ac:spMkLst>
            <pc:docMk/>
            <pc:sldMk cId="0" sldId="257"/>
            <ac:spMk id="47" creationId="{00000000-0000-0000-0000-000000000000}"/>
          </ac:spMkLst>
        </pc:spChg>
        <pc:spChg chg="mod">
          <ac:chgData name="Max Santomauro" userId="a764d5ca6e1209fe" providerId="LiveId" clId="{F51E5DD2-C3F4-4783-A9B8-915C25FEC841}" dt="2024-10-17T14:29:51.705" v="36" actId="207"/>
          <ac:spMkLst>
            <pc:docMk/>
            <pc:sldMk cId="0" sldId="257"/>
            <ac:spMk id="48" creationId="{00000000-0000-0000-0000-000000000000}"/>
          </ac:spMkLst>
        </pc:spChg>
        <pc:spChg chg="mod">
          <ac:chgData name="Max Santomauro" userId="a764d5ca6e1209fe" providerId="LiveId" clId="{F51E5DD2-C3F4-4783-A9B8-915C25FEC841}" dt="2024-10-17T14:29:51.705" v="36" actId="207"/>
          <ac:spMkLst>
            <pc:docMk/>
            <pc:sldMk cId="0" sldId="257"/>
            <ac:spMk id="49" creationId="{00000000-0000-0000-0000-000000000000}"/>
          </ac:spMkLst>
        </pc:spChg>
        <pc:spChg chg="mod">
          <ac:chgData name="Max Santomauro" userId="a764d5ca6e1209fe" providerId="LiveId" clId="{F51E5DD2-C3F4-4783-A9B8-915C25FEC841}" dt="2024-10-17T14:29:51.705" v="36" actId="207"/>
          <ac:spMkLst>
            <pc:docMk/>
            <pc:sldMk cId="0" sldId="257"/>
            <ac:spMk id="50" creationId="{00000000-0000-0000-0000-000000000000}"/>
          </ac:spMkLst>
        </pc:spChg>
      </pc:sldChg>
      <pc:sldChg chg="modSp mod">
        <pc:chgData name="Max Santomauro" userId="a764d5ca6e1209fe" providerId="LiveId" clId="{F51E5DD2-C3F4-4783-A9B8-915C25FEC841}" dt="2024-10-18T15:32:45.931" v="3003" actId="20577"/>
        <pc:sldMkLst>
          <pc:docMk/>
          <pc:sldMk cId="0" sldId="258"/>
        </pc:sldMkLst>
        <pc:spChg chg="mod">
          <ac:chgData name="Max Santomauro" userId="a764d5ca6e1209fe" providerId="LiveId" clId="{F51E5DD2-C3F4-4783-A9B8-915C25FEC841}" dt="2024-10-17T14:27:29.669" v="22" actId="14100"/>
          <ac:spMkLst>
            <pc:docMk/>
            <pc:sldMk cId="0" sldId="258"/>
            <ac:spMk id="18" creationId="{00000000-0000-0000-0000-000000000000}"/>
          </ac:spMkLst>
        </pc:spChg>
        <pc:spChg chg="mod">
          <ac:chgData name="Max Santomauro" userId="a764d5ca6e1209fe" providerId="LiveId" clId="{F51E5DD2-C3F4-4783-A9B8-915C25FEC841}" dt="2024-10-17T14:27:32.587" v="23" actId="14100"/>
          <ac:spMkLst>
            <pc:docMk/>
            <pc:sldMk cId="0" sldId="258"/>
            <ac:spMk id="23" creationId="{00000000-0000-0000-0000-000000000000}"/>
          </ac:spMkLst>
        </pc:spChg>
        <pc:spChg chg="mod">
          <ac:chgData name="Max Santomauro" userId="a764d5ca6e1209fe" providerId="LiveId" clId="{F51E5DD2-C3F4-4783-A9B8-915C25FEC841}" dt="2024-10-17T14:30:04.407" v="37" actId="207"/>
          <ac:spMkLst>
            <pc:docMk/>
            <pc:sldMk cId="0" sldId="258"/>
            <ac:spMk id="26" creationId="{00000000-0000-0000-0000-000000000000}"/>
          </ac:spMkLst>
        </pc:spChg>
        <pc:spChg chg="mod">
          <ac:chgData name="Max Santomauro" userId="a764d5ca6e1209fe" providerId="LiveId" clId="{F51E5DD2-C3F4-4783-A9B8-915C25FEC841}" dt="2024-10-17T14:30:04.407" v="37" actId="207"/>
          <ac:spMkLst>
            <pc:docMk/>
            <pc:sldMk cId="0" sldId="258"/>
            <ac:spMk id="27" creationId="{00000000-0000-0000-0000-000000000000}"/>
          </ac:spMkLst>
        </pc:spChg>
        <pc:spChg chg="mod">
          <ac:chgData name="Max Santomauro" userId="a764d5ca6e1209fe" providerId="LiveId" clId="{F51E5DD2-C3F4-4783-A9B8-915C25FEC841}" dt="2024-10-17T14:30:04.407" v="37" actId="207"/>
          <ac:spMkLst>
            <pc:docMk/>
            <pc:sldMk cId="0" sldId="258"/>
            <ac:spMk id="29" creationId="{00000000-0000-0000-0000-000000000000}"/>
          </ac:spMkLst>
        </pc:spChg>
        <pc:spChg chg="mod">
          <ac:chgData name="Max Santomauro" userId="a764d5ca6e1209fe" providerId="LiveId" clId="{F51E5DD2-C3F4-4783-A9B8-915C25FEC841}" dt="2024-10-17T14:30:04.407" v="37" actId="207"/>
          <ac:spMkLst>
            <pc:docMk/>
            <pc:sldMk cId="0" sldId="258"/>
            <ac:spMk id="30" creationId="{00000000-0000-0000-0000-000000000000}"/>
          </ac:spMkLst>
        </pc:spChg>
        <pc:spChg chg="mod">
          <ac:chgData name="Max Santomauro" userId="a764d5ca6e1209fe" providerId="LiveId" clId="{F51E5DD2-C3F4-4783-A9B8-915C25FEC841}" dt="2024-10-17T14:30:04.407" v="37" actId="207"/>
          <ac:spMkLst>
            <pc:docMk/>
            <pc:sldMk cId="0" sldId="258"/>
            <ac:spMk id="31" creationId="{00000000-0000-0000-0000-000000000000}"/>
          </ac:spMkLst>
        </pc:spChg>
        <pc:spChg chg="mod">
          <ac:chgData name="Max Santomauro" userId="a764d5ca6e1209fe" providerId="LiveId" clId="{F51E5DD2-C3F4-4783-A9B8-915C25FEC841}" dt="2024-10-17T14:30:04.407" v="37" actId="207"/>
          <ac:spMkLst>
            <pc:docMk/>
            <pc:sldMk cId="0" sldId="258"/>
            <ac:spMk id="32" creationId="{00000000-0000-0000-0000-000000000000}"/>
          </ac:spMkLst>
        </pc:spChg>
        <pc:spChg chg="mod">
          <ac:chgData name="Max Santomauro" userId="a764d5ca6e1209fe" providerId="LiveId" clId="{F51E5DD2-C3F4-4783-A9B8-915C25FEC841}" dt="2024-10-18T15:32:45.931" v="3003" actId="20577"/>
          <ac:spMkLst>
            <pc:docMk/>
            <pc:sldMk cId="0" sldId="258"/>
            <ac:spMk id="33" creationId="{00000000-0000-0000-0000-000000000000}"/>
          </ac:spMkLst>
        </pc:spChg>
      </pc:sldChg>
      <pc:sldChg chg="modSp mod">
        <pc:chgData name="Max Santomauro" userId="a764d5ca6e1209fe" providerId="LiveId" clId="{F51E5DD2-C3F4-4783-A9B8-915C25FEC841}" dt="2024-10-17T14:30:16.250" v="38" actId="207"/>
        <pc:sldMkLst>
          <pc:docMk/>
          <pc:sldMk cId="0" sldId="259"/>
        </pc:sldMkLst>
        <pc:spChg chg="mod">
          <ac:chgData name="Max Santomauro" userId="a764d5ca6e1209fe" providerId="LiveId" clId="{F51E5DD2-C3F4-4783-A9B8-915C25FEC841}" dt="2024-10-17T14:27:37.757" v="24" actId="14100"/>
          <ac:spMkLst>
            <pc:docMk/>
            <pc:sldMk cId="0" sldId="259"/>
            <ac:spMk id="35" creationId="{00000000-0000-0000-0000-000000000000}"/>
          </ac:spMkLst>
        </pc:spChg>
        <pc:spChg chg="mod">
          <ac:chgData name="Max Santomauro" userId="a764d5ca6e1209fe" providerId="LiveId" clId="{F51E5DD2-C3F4-4783-A9B8-915C25FEC841}" dt="2024-10-17T14:27:41.180" v="25" actId="14100"/>
          <ac:spMkLst>
            <pc:docMk/>
            <pc:sldMk cId="0" sldId="259"/>
            <ac:spMk id="36" creationId="{00000000-0000-0000-0000-000000000000}"/>
          </ac:spMkLst>
        </pc:spChg>
        <pc:spChg chg="mod">
          <ac:chgData name="Max Santomauro" userId="a764d5ca6e1209fe" providerId="LiveId" clId="{F51E5DD2-C3F4-4783-A9B8-915C25FEC841}" dt="2024-10-17T14:30:16.250" v="38" actId="207"/>
          <ac:spMkLst>
            <pc:docMk/>
            <pc:sldMk cId="0" sldId="259"/>
            <ac:spMk id="37" creationId="{00000000-0000-0000-0000-000000000000}"/>
          </ac:spMkLst>
        </pc:spChg>
        <pc:spChg chg="mod">
          <ac:chgData name="Max Santomauro" userId="a764d5ca6e1209fe" providerId="LiveId" clId="{F51E5DD2-C3F4-4783-A9B8-915C25FEC841}" dt="2024-10-17T14:30:16.250" v="38" actId="207"/>
          <ac:spMkLst>
            <pc:docMk/>
            <pc:sldMk cId="0" sldId="259"/>
            <ac:spMk id="48" creationId="{00000000-0000-0000-0000-000000000000}"/>
          </ac:spMkLst>
        </pc:spChg>
        <pc:spChg chg="mod">
          <ac:chgData name="Max Santomauro" userId="a764d5ca6e1209fe" providerId="LiveId" clId="{F51E5DD2-C3F4-4783-A9B8-915C25FEC841}" dt="2024-10-17T14:30:16.250" v="38" actId="207"/>
          <ac:spMkLst>
            <pc:docMk/>
            <pc:sldMk cId="0" sldId="259"/>
            <ac:spMk id="49" creationId="{00000000-0000-0000-0000-000000000000}"/>
          </ac:spMkLst>
        </pc:spChg>
        <pc:spChg chg="mod">
          <ac:chgData name="Max Santomauro" userId="a764d5ca6e1209fe" providerId="LiveId" clId="{F51E5DD2-C3F4-4783-A9B8-915C25FEC841}" dt="2024-10-17T14:30:16.250" v="38" actId="207"/>
          <ac:spMkLst>
            <pc:docMk/>
            <pc:sldMk cId="0" sldId="259"/>
            <ac:spMk id="51" creationId="{00000000-0000-0000-0000-000000000000}"/>
          </ac:spMkLst>
        </pc:spChg>
        <pc:spChg chg="mod">
          <ac:chgData name="Max Santomauro" userId="a764d5ca6e1209fe" providerId="LiveId" clId="{F51E5DD2-C3F4-4783-A9B8-915C25FEC841}" dt="2024-10-17T14:30:16.250" v="38" actId="207"/>
          <ac:spMkLst>
            <pc:docMk/>
            <pc:sldMk cId="0" sldId="259"/>
            <ac:spMk id="52" creationId="{00000000-0000-0000-0000-000000000000}"/>
          </ac:spMkLst>
        </pc:spChg>
        <pc:spChg chg="mod">
          <ac:chgData name="Max Santomauro" userId="a764d5ca6e1209fe" providerId="LiveId" clId="{F51E5DD2-C3F4-4783-A9B8-915C25FEC841}" dt="2024-10-17T14:30:16.250" v="38" actId="207"/>
          <ac:spMkLst>
            <pc:docMk/>
            <pc:sldMk cId="0" sldId="259"/>
            <ac:spMk id="53" creationId="{00000000-0000-0000-0000-000000000000}"/>
          </ac:spMkLst>
        </pc:spChg>
      </pc:sldChg>
      <pc:sldChg chg="modSp mod">
        <pc:chgData name="Max Santomauro" userId="a764d5ca6e1209fe" providerId="LiveId" clId="{F51E5DD2-C3F4-4783-A9B8-915C25FEC841}" dt="2024-10-17T14:30:28.564" v="39" actId="207"/>
        <pc:sldMkLst>
          <pc:docMk/>
          <pc:sldMk cId="0" sldId="260"/>
        </pc:sldMkLst>
        <pc:spChg chg="mod">
          <ac:chgData name="Max Santomauro" userId="a764d5ca6e1209fe" providerId="LiveId" clId="{F51E5DD2-C3F4-4783-A9B8-915C25FEC841}" dt="2024-10-17T14:27:47.019" v="26" actId="14100"/>
          <ac:spMkLst>
            <pc:docMk/>
            <pc:sldMk cId="0" sldId="260"/>
            <ac:spMk id="25" creationId="{00000000-0000-0000-0000-000000000000}"/>
          </ac:spMkLst>
        </pc:spChg>
        <pc:spChg chg="mod">
          <ac:chgData name="Max Santomauro" userId="a764d5ca6e1209fe" providerId="LiveId" clId="{F51E5DD2-C3F4-4783-A9B8-915C25FEC841}" dt="2024-10-17T14:27:51.326" v="27" actId="14100"/>
          <ac:spMkLst>
            <pc:docMk/>
            <pc:sldMk cId="0" sldId="260"/>
            <ac:spMk id="29" creationId="{00000000-0000-0000-0000-000000000000}"/>
          </ac:spMkLst>
        </pc:spChg>
        <pc:spChg chg="mod">
          <ac:chgData name="Max Santomauro" userId="a764d5ca6e1209fe" providerId="LiveId" clId="{F51E5DD2-C3F4-4783-A9B8-915C25FEC841}" dt="2024-10-17T14:30:28.564" v="39" actId="207"/>
          <ac:spMkLst>
            <pc:docMk/>
            <pc:sldMk cId="0" sldId="260"/>
            <ac:spMk id="32" creationId="{00000000-0000-0000-0000-000000000000}"/>
          </ac:spMkLst>
        </pc:spChg>
        <pc:spChg chg="mod">
          <ac:chgData name="Max Santomauro" userId="a764d5ca6e1209fe" providerId="LiveId" clId="{F51E5DD2-C3F4-4783-A9B8-915C25FEC841}" dt="2024-10-17T14:30:28.564" v="39" actId="207"/>
          <ac:spMkLst>
            <pc:docMk/>
            <pc:sldMk cId="0" sldId="260"/>
            <ac:spMk id="35" creationId="{00000000-0000-0000-0000-000000000000}"/>
          </ac:spMkLst>
        </pc:spChg>
        <pc:spChg chg="mod">
          <ac:chgData name="Max Santomauro" userId="a764d5ca6e1209fe" providerId="LiveId" clId="{F51E5DD2-C3F4-4783-A9B8-915C25FEC841}" dt="2024-10-17T14:30:28.564" v="39" actId="207"/>
          <ac:spMkLst>
            <pc:docMk/>
            <pc:sldMk cId="0" sldId="260"/>
            <ac:spMk id="36" creationId="{00000000-0000-0000-0000-000000000000}"/>
          </ac:spMkLst>
        </pc:spChg>
        <pc:spChg chg="mod">
          <ac:chgData name="Max Santomauro" userId="a764d5ca6e1209fe" providerId="LiveId" clId="{F51E5DD2-C3F4-4783-A9B8-915C25FEC841}" dt="2024-10-17T14:30:28.564" v="39" actId="207"/>
          <ac:spMkLst>
            <pc:docMk/>
            <pc:sldMk cId="0" sldId="260"/>
            <ac:spMk id="37" creationId="{00000000-0000-0000-0000-000000000000}"/>
          </ac:spMkLst>
        </pc:spChg>
        <pc:spChg chg="mod">
          <ac:chgData name="Max Santomauro" userId="a764d5ca6e1209fe" providerId="LiveId" clId="{F51E5DD2-C3F4-4783-A9B8-915C25FEC841}" dt="2024-10-17T14:30:28.564" v="39" actId="207"/>
          <ac:spMkLst>
            <pc:docMk/>
            <pc:sldMk cId="0" sldId="260"/>
            <ac:spMk id="38" creationId="{00000000-0000-0000-0000-000000000000}"/>
          </ac:spMkLst>
        </pc:spChg>
        <pc:spChg chg="mod">
          <ac:chgData name="Max Santomauro" userId="a764d5ca6e1209fe" providerId="LiveId" clId="{F51E5DD2-C3F4-4783-A9B8-915C25FEC841}" dt="2024-10-17T14:30:28.564" v="39" actId="207"/>
          <ac:spMkLst>
            <pc:docMk/>
            <pc:sldMk cId="0" sldId="260"/>
            <ac:spMk id="39" creationId="{00000000-0000-0000-0000-000000000000}"/>
          </ac:spMkLst>
        </pc:spChg>
        <pc:spChg chg="mod">
          <ac:chgData name="Max Santomauro" userId="a764d5ca6e1209fe" providerId="LiveId" clId="{F51E5DD2-C3F4-4783-A9B8-915C25FEC841}" dt="2024-10-17T14:30:28.564" v="39" actId="207"/>
          <ac:spMkLst>
            <pc:docMk/>
            <pc:sldMk cId="0" sldId="260"/>
            <ac:spMk id="40" creationId="{00000000-0000-0000-0000-000000000000}"/>
          </ac:spMkLst>
        </pc:spChg>
      </pc:sldChg>
      <pc:sldChg chg="modSp mod">
        <pc:chgData name="Max Santomauro" userId="a764d5ca6e1209fe" providerId="LiveId" clId="{F51E5DD2-C3F4-4783-A9B8-915C25FEC841}" dt="2024-10-17T14:30:45.113" v="40" actId="207"/>
        <pc:sldMkLst>
          <pc:docMk/>
          <pc:sldMk cId="0" sldId="261"/>
        </pc:sldMkLst>
        <pc:spChg chg="mod">
          <ac:chgData name="Max Santomauro" userId="a764d5ca6e1209fe" providerId="LiveId" clId="{F51E5DD2-C3F4-4783-A9B8-915C25FEC841}" dt="2024-10-17T14:26:56.572" v="17" actId="1076"/>
          <ac:spMkLst>
            <pc:docMk/>
            <pc:sldMk cId="0" sldId="261"/>
            <ac:spMk id="21" creationId="{00000000-0000-0000-0000-000000000000}"/>
          </ac:spMkLst>
        </pc:spChg>
        <pc:spChg chg="mod">
          <ac:chgData name="Max Santomauro" userId="a764d5ca6e1209fe" providerId="LiveId" clId="{F51E5DD2-C3F4-4783-A9B8-915C25FEC841}" dt="2024-10-17T14:27:00.447" v="18" actId="1076"/>
          <ac:spMkLst>
            <pc:docMk/>
            <pc:sldMk cId="0" sldId="261"/>
            <ac:spMk id="22" creationId="{00000000-0000-0000-0000-000000000000}"/>
          </ac:spMkLst>
        </pc:spChg>
        <pc:spChg chg="mod">
          <ac:chgData name="Max Santomauro" userId="a764d5ca6e1209fe" providerId="LiveId" clId="{F51E5DD2-C3F4-4783-A9B8-915C25FEC841}" dt="2024-10-17T14:26:41.949" v="12" actId="1076"/>
          <ac:spMkLst>
            <pc:docMk/>
            <pc:sldMk cId="0" sldId="261"/>
            <ac:spMk id="23" creationId="{00000000-0000-0000-0000-000000000000}"/>
          </ac:spMkLst>
        </pc:spChg>
        <pc:spChg chg="mod">
          <ac:chgData name="Max Santomauro" userId="a764d5ca6e1209fe" providerId="LiveId" clId="{F51E5DD2-C3F4-4783-A9B8-915C25FEC841}" dt="2024-10-17T14:26:47.439" v="13" actId="1076"/>
          <ac:spMkLst>
            <pc:docMk/>
            <pc:sldMk cId="0" sldId="261"/>
            <ac:spMk id="24" creationId="{00000000-0000-0000-0000-000000000000}"/>
          </ac:spMkLst>
        </pc:spChg>
        <pc:spChg chg="mod">
          <ac:chgData name="Max Santomauro" userId="a764d5ca6e1209fe" providerId="LiveId" clId="{F51E5DD2-C3F4-4783-A9B8-915C25FEC841}" dt="2024-10-17T14:26:36.533" v="9" actId="1076"/>
          <ac:spMkLst>
            <pc:docMk/>
            <pc:sldMk cId="0" sldId="261"/>
            <ac:spMk id="34" creationId="{00000000-0000-0000-0000-000000000000}"/>
          </ac:spMkLst>
        </pc:spChg>
        <pc:spChg chg="mod">
          <ac:chgData name="Max Santomauro" userId="a764d5ca6e1209fe" providerId="LiveId" clId="{F51E5DD2-C3F4-4783-A9B8-915C25FEC841}" dt="2024-10-17T14:26:38.875" v="10" actId="1076"/>
          <ac:spMkLst>
            <pc:docMk/>
            <pc:sldMk cId="0" sldId="261"/>
            <ac:spMk id="35" creationId="{00000000-0000-0000-0000-000000000000}"/>
          </ac:spMkLst>
        </pc:spChg>
        <pc:spChg chg="mod">
          <ac:chgData name="Max Santomauro" userId="a764d5ca6e1209fe" providerId="LiveId" clId="{F51E5DD2-C3F4-4783-A9B8-915C25FEC841}" dt="2024-10-17T14:26:13.006" v="4" actId="14100"/>
          <ac:spMkLst>
            <pc:docMk/>
            <pc:sldMk cId="0" sldId="261"/>
            <ac:spMk id="37" creationId="{00000000-0000-0000-0000-000000000000}"/>
          </ac:spMkLst>
        </pc:spChg>
        <pc:spChg chg="mod">
          <ac:chgData name="Max Santomauro" userId="a764d5ca6e1209fe" providerId="LiveId" clId="{F51E5DD2-C3F4-4783-A9B8-915C25FEC841}" dt="2024-10-17T14:30:45.113" v="40" actId="207"/>
          <ac:spMkLst>
            <pc:docMk/>
            <pc:sldMk cId="0" sldId="261"/>
            <ac:spMk id="38" creationId="{00000000-0000-0000-0000-000000000000}"/>
          </ac:spMkLst>
        </pc:spChg>
        <pc:spChg chg="mod">
          <ac:chgData name="Max Santomauro" userId="a764d5ca6e1209fe" providerId="LiveId" clId="{F51E5DD2-C3F4-4783-A9B8-915C25FEC841}" dt="2024-10-17T14:26:17.202" v="5" actId="14100"/>
          <ac:spMkLst>
            <pc:docMk/>
            <pc:sldMk cId="0" sldId="261"/>
            <ac:spMk id="45" creationId="{00000000-0000-0000-0000-000000000000}"/>
          </ac:spMkLst>
        </pc:spChg>
        <pc:spChg chg="mod">
          <ac:chgData name="Max Santomauro" userId="a764d5ca6e1209fe" providerId="LiveId" clId="{F51E5DD2-C3F4-4783-A9B8-915C25FEC841}" dt="2024-10-17T14:30:45.113" v="40" actId="207"/>
          <ac:spMkLst>
            <pc:docMk/>
            <pc:sldMk cId="0" sldId="261"/>
            <ac:spMk id="47" creationId="{00000000-0000-0000-0000-000000000000}"/>
          </ac:spMkLst>
        </pc:spChg>
        <pc:spChg chg="mod">
          <ac:chgData name="Max Santomauro" userId="a764d5ca6e1209fe" providerId="LiveId" clId="{F51E5DD2-C3F4-4783-A9B8-915C25FEC841}" dt="2024-10-17T14:30:45.113" v="40" actId="207"/>
          <ac:spMkLst>
            <pc:docMk/>
            <pc:sldMk cId="0" sldId="261"/>
            <ac:spMk id="48" creationId="{00000000-0000-0000-0000-000000000000}"/>
          </ac:spMkLst>
        </pc:spChg>
        <pc:spChg chg="mod">
          <ac:chgData name="Max Santomauro" userId="a764d5ca6e1209fe" providerId="LiveId" clId="{F51E5DD2-C3F4-4783-A9B8-915C25FEC841}" dt="2024-10-17T14:30:45.113" v="40" actId="207"/>
          <ac:spMkLst>
            <pc:docMk/>
            <pc:sldMk cId="0" sldId="261"/>
            <ac:spMk id="49" creationId="{00000000-0000-0000-0000-000000000000}"/>
          </ac:spMkLst>
        </pc:spChg>
        <pc:spChg chg="mod">
          <ac:chgData name="Max Santomauro" userId="a764d5ca6e1209fe" providerId="LiveId" clId="{F51E5DD2-C3F4-4783-A9B8-915C25FEC841}" dt="2024-10-17T14:30:45.113" v="40" actId="207"/>
          <ac:spMkLst>
            <pc:docMk/>
            <pc:sldMk cId="0" sldId="261"/>
            <ac:spMk id="51" creationId="{00000000-0000-0000-0000-000000000000}"/>
          </ac:spMkLst>
        </pc:spChg>
        <pc:spChg chg="mod">
          <ac:chgData name="Max Santomauro" userId="a764d5ca6e1209fe" providerId="LiveId" clId="{F51E5DD2-C3F4-4783-A9B8-915C25FEC841}" dt="2024-10-17T14:30:45.113" v="40" actId="207"/>
          <ac:spMkLst>
            <pc:docMk/>
            <pc:sldMk cId="0" sldId="261"/>
            <ac:spMk id="52" creationId="{00000000-0000-0000-0000-000000000000}"/>
          </ac:spMkLst>
        </pc:spChg>
        <pc:grpChg chg="mod">
          <ac:chgData name="Max Santomauro" userId="a764d5ca6e1209fe" providerId="LiveId" clId="{F51E5DD2-C3F4-4783-A9B8-915C25FEC841}" dt="2024-10-17T14:26:04.206" v="3" actId="1076"/>
          <ac:grpSpMkLst>
            <pc:docMk/>
            <pc:sldMk cId="0" sldId="261"/>
            <ac:grpSpMk id="13" creationId="{00000000-0000-0000-0000-000000000000}"/>
          </ac:grpSpMkLst>
        </pc:grpChg>
      </pc:sldChg>
      <pc:sldChg chg="modSp mod">
        <pc:chgData name="Max Santomauro" userId="a764d5ca6e1209fe" providerId="LiveId" clId="{F51E5DD2-C3F4-4783-A9B8-915C25FEC841}" dt="2024-10-17T14:31:09.044" v="41" actId="207"/>
        <pc:sldMkLst>
          <pc:docMk/>
          <pc:sldMk cId="0" sldId="262"/>
        </pc:sldMkLst>
        <pc:spChg chg="mod">
          <ac:chgData name="Max Santomauro" userId="a764d5ca6e1209fe" providerId="LiveId" clId="{F51E5DD2-C3F4-4783-A9B8-915C25FEC841}" dt="2024-10-17T14:31:09.044" v="41" actId="207"/>
          <ac:spMkLst>
            <pc:docMk/>
            <pc:sldMk cId="0" sldId="262"/>
            <ac:spMk id="34" creationId="{00000000-0000-0000-0000-000000000000}"/>
          </ac:spMkLst>
        </pc:spChg>
        <pc:spChg chg="mod">
          <ac:chgData name="Max Santomauro" userId="a764d5ca6e1209fe" providerId="LiveId" clId="{F51E5DD2-C3F4-4783-A9B8-915C25FEC841}" dt="2024-10-17T14:28:06.957" v="28" actId="14100"/>
          <ac:spMkLst>
            <pc:docMk/>
            <pc:sldMk cId="0" sldId="262"/>
            <ac:spMk id="35" creationId="{00000000-0000-0000-0000-000000000000}"/>
          </ac:spMkLst>
        </pc:spChg>
        <pc:spChg chg="mod">
          <ac:chgData name="Max Santomauro" userId="a764d5ca6e1209fe" providerId="LiveId" clId="{F51E5DD2-C3F4-4783-A9B8-915C25FEC841}" dt="2024-10-17T14:28:09.741" v="29" actId="14100"/>
          <ac:spMkLst>
            <pc:docMk/>
            <pc:sldMk cId="0" sldId="262"/>
            <ac:spMk id="36" creationId="{00000000-0000-0000-0000-000000000000}"/>
          </ac:spMkLst>
        </pc:spChg>
        <pc:spChg chg="mod">
          <ac:chgData name="Max Santomauro" userId="a764d5ca6e1209fe" providerId="LiveId" clId="{F51E5DD2-C3F4-4783-A9B8-915C25FEC841}" dt="2024-10-17T14:31:09.044" v="41" actId="207"/>
          <ac:spMkLst>
            <pc:docMk/>
            <pc:sldMk cId="0" sldId="262"/>
            <ac:spMk id="45" creationId="{00000000-0000-0000-0000-000000000000}"/>
          </ac:spMkLst>
        </pc:spChg>
        <pc:spChg chg="mod">
          <ac:chgData name="Max Santomauro" userId="a764d5ca6e1209fe" providerId="LiveId" clId="{F51E5DD2-C3F4-4783-A9B8-915C25FEC841}" dt="2024-10-17T14:31:09.044" v="41" actId="207"/>
          <ac:spMkLst>
            <pc:docMk/>
            <pc:sldMk cId="0" sldId="262"/>
            <ac:spMk id="46" creationId="{00000000-0000-0000-0000-000000000000}"/>
          </ac:spMkLst>
        </pc:spChg>
        <pc:spChg chg="mod">
          <ac:chgData name="Max Santomauro" userId="a764d5ca6e1209fe" providerId="LiveId" clId="{F51E5DD2-C3F4-4783-A9B8-915C25FEC841}" dt="2024-10-17T14:31:09.044" v="41" actId="207"/>
          <ac:spMkLst>
            <pc:docMk/>
            <pc:sldMk cId="0" sldId="262"/>
            <ac:spMk id="47" creationId="{00000000-0000-0000-0000-000000000000}"/>
          </ac:spMkLst>
        </pc:spChg>
        <pc:spChg chg="mod">
          <ac:chgData name="Max Santomauro" userId="a764d5ca6e1209fe" providerId="LiveId" clId="{F51E5DD2-C3F4-4783-A9B8-915C25FEC841}" dt="2024-10-17T14:31:09.044" v="41" actId="207"/>
          <ac:spMkLst>
            <pc:docMk/>
            <pc:sldMk cId="0" sldId="262"/>
            <ac:spMk id="48" creationId="{00000000-0000-0000-0000-000000000000}"/>
          </ac:spMkLst>
        </pc:spChg>
        <pc:spChg chg="mod">
          <ac:chgData name="Max Santomauro" userId="a764d5ca6e1209fe" providerId="LiveId" clId="{F51E5DD2-C3F4-4783-A9B8-915C25FEC841}" dt="2024-10-17T14:31:09.044" v="41" actId="207"/>
          <ac:spMkLst>
            <pc:docMk/>
            <pc:sldMk cId="0" sldId="262"/>
            <ac:spMk id="49" creationId="{00000000-0000-0000-0000-000000000000}"/>
          </ac:spMkLst>
        </pc:spChg>
        <pc:spChg chg="mod">
          <ac:chgData name="Max Santomauro" userId="a764d5ca6e1209fe" providerId="LiveId" clId="{F51E5DD2-C3F4-4783-A9B8-915C25FEC841}" dt="2024-10-17T14:31:09.044" v="41" actId="207"/>
          <ac:spMkLst>
            <pc:docMk/>
            <pc:sldMk cId="0" sldId="262"/>
            <ac:spMk id="50" creationId="{00000000-0000-0000-0000-000000000000}"/>
          </ac:spMkLst>
        </pc:spChg>
      </pc:sldChg>
      <pc:sldChg chg="modSp mod">
        <pc:chgData name="Max Santomauro" userId="a764d5ca6e1209fe" providerId="LiveId" clId="{F51E5DD2-C3F4-4783-A9B8-915C25FEC841}" dt="2024-10-17T14:31:19.388" v="42" actId="207"/>
        <pc:sldMkLst>
          <pc:docMk/>
          <pc:sldMk cId="0" sldId="263"/>
        </pc:sldMkLst>
        <pc:spChg chg="mod">
          <ac:chgData name="Max Santomauro" userId="a764d5ca6e1209fe" providerId="LiveId" clId="{F51E5DD2-C3F4-4783-A9B8-915C25FEC841}" dt="2024-10-17T14:31:19.388" v="42" actId="207"/>
          <ac:spMkLst>
            <pc:docMk/>
            <pc:sldMk cId="0" sldId="263"/>
            <ac:spMk id="33" creationId="{00000000-0000-0000-0000-000000000000}"/>
          </ac:spMkLst>
        </pc:spChg>
        <pc:spChg chg="mod">
          <ac:chgData name="Max Santomauro" userId="a764d5ca6e1209fe" providerId="LiveId" clId="{F51E5DD2-C3F4-4783-A9B8-915C25FEC841}" dt="2024-10-17T14:28:15.538" v="30" actId="14100"/>
          <ac:spMkLst>
            <pc:docMk/>
            <pc:sldMk cId="0" sldId="263"/>
            <ac:spMk id="34" creationId="{00000000-0000-0000-0000-000000000000}"/>
          </ac:spMkLst>
        </pc:spChg>
        <pc:spChg chg="mod">
          <ac:chgData name="Max Santomauro" userId="a764d5ca6e1209fe" providerId="LiveId" clId="{F51E5DD2-C3F4-4783-A9B8-915C25FEC841}" dt="2024-10-17T14:28:18.970" v="31" actId="14100"/>
          <ac:spMkLst>
            <pc:docMk/>
            <pc:sldMk cId="0" sldId="263"/>
            <ac:spMk id="41" creationId="{00000000-0000-0000-0000-000000000000}"/>
          </ac:spMkLst>
        </pc:spChg>
        <pc:spChg chg="mod">
          <ac:chgData name="Max Santomauro" userId="a764d5ca6e1209fe" providerId="LiveId" clId="{F51E5DD2-C3F4-4783-A9B8-915C25FEC841}" dt="2024-10-17T14:31:19.388" v="42" actId="207"/>
          <ac:spMkLst>
            <pc:docMk/>
            <pc:sldMk cId="0" sldId="263"/>
            <ac:spMk id="42" creationId="{00000000-0000-0000-0000-000000000000}"/>
          </ac:spMkLst>
        </pc:spChg>
        <pc:spChg chg="mod">
          <ac:chgData name="Max Santomauro" userId="a764d5ca6e1209fe" providerId="LiveId" clId="{F51E5DD2-C3F4-4783-A9B8-915C25FEC841}" dt="2024-10-17T14:31:19.388" v="42" actId="207"/>
          <ac:spMkLst>
            <pc:docMk/>
            <pc:sldMk cId="0" sldId="263"/>
            <ac:spMk id="43" creationId="{00000000-0000-0000-0000-000000000000}"/>
          </ac:spMkLst>
        </pc:spChg>
        <pc:spChg chg="mod">
          <ac:chgData name="Max Santomauro" userId="a764d5ca6e1209fe" providerId="LiveId" clId="{F51E5DD2-C3F4-4783-A9B8-915C25FEC841}" dt="2024-10-17T14:31:19.388" v="42" actId="207"/>
          <ac:spMkLst>
            <pc:docMk/>
            <pc:sldMk cId="0" sldId="263"/>
            <ac:spMk id="44" creationId="{00000000-0000-0000-0000-000000000000}"/>
          </ac:spMkLst>
        </pc:spChg>
        <pc:spChg chg="mod">
          <ac:chgData name="Max Santomauro" userId="a764d5ca6e1209fe" providerId="LiveId" clId="{F51E5DD2-C3F4-4783-A9B8-915C25FEC841}" dt="2024-10-17T14:31:19.388" v="42" actId="207"/>
          <ac:spMkLst>
            <pc:docMk/>
            <pc:sldMk cId="0" sldId="263"/>
            <ac:spMk id="45" creationId="{00000000-0000-0000-0000-000000000000}"/>
          </ac:spMkLst>
        </pc:spChg>
        <pc:spChg chg="mod">
          <ac:chgData name="Max Santomauro" userId="a764d5ca6e1209fe" providerId="LiveId" clId="{F51E5DD2-C3F4-4783-A9B8-915C25FEC841}" dt="2024-10-17T14:31:19.388" v="42" actId="207"/>
          <ac:spMkLst>
            <pc:docMk/>
            <pc:sldMk cId="0" sldId="263"/>
            <ac:spMk id="47" creationId="{00000000-0000-0000-0000-000000000000}"/>
          </ac:spMkLst>
        </pc:spChg>
      </pc:sldChg>
      <pc:sldChg chg="modSp mod">
        <pc:chgData name="Max Santomauro" userId="a764d5ca6e1209fe" providerId="LiveId" clId="{F51E5DD2-C3F4-4783-A9B8-915C25FEC841}" dt="2024-10-17T14:31:39.456" v="43" actId="207"/>
        <pc:sldMkLst>
          <pc:docMk/>
          <pc:sldMk cId="0" sldId="264"/>
        </pc:sldMkLst>
        <pc:spChg chg="mod">
          <ac:chgData name="Max Santomauro" userId="a764d5ca6e1209fe" providerId="LiveId" clId="{F51E5DD2-C3F4-4783-A9B8-915C25FEC841}" dt="2024-10-17T14:31:39.456" v="43" actId="207"/>
          <ac:spMkLst>
            <pc:docMk/>
            <pc:sldMk cId="0" sldId="264"/>
            <ac:spMk id="23" creationId="{00000000-0000-0000-0000-000000000000}"/>
          </ac:spMkLst>
        </pc:spChg>
        <pc:spChg chg="mod">
          <ac:chgData name="Max Santomauro" userId="a764d5ca6e1209fe" providerId="LiveId" clId="{F51E5DD2-C3F4-4783-A9B8-915C25FEC841}" dt="2024-10-17T14:28:24.100" v="32" actId="14100"/>
          <ac:spMkLst>
            <pc:docMk/>
            <pc:sldMk cId="0" sldId="264"/>
            <ac:spMk id="31" creationId="{00000000-0000-0000-0000-000000000000}"/>
          </ac:spMkLst>
        </pc:spChg>
        <pc:spChg chg="mod">
          <ac:chgData name="Max Santomauro" userId="a764d5ca6e1209fe" providerId="LiveId" clId="{F51E5DD2-C3F4-4783-A9B8-915C25FEC841}" dt="2024-10-17T14:28:26.522" v="33" actId="14100"/>
          <ac:spMkLst>
            <pc:docMk/>
            <pc:sldMk cId="0" sldId="264"/>
            <ac:spMk id="35" creationId="{00000000-0000-0000-0000-000000000000}"/>
          </ac:spMkLst>
        </pc:spChg>
        <pc:spChg chg="mod">
          <ac:chgData name="Max Santomauro" userId="a764d5ca6e1209fe" providerId="LiveId" clId="{F51E5DD2-C3F4-4783-A9B8-915C25FEC841}" dt="2024-10-17T14:31:39.456" v="43" actId="207"/>
          <ac:spMkLst>
            <pc:docMk/>
            <pc:sldMk cId="0" sldId="264"/>
            <ac:spMk id="36" creationId="{00000000-0000-0000-0000-000000000000}"/>
          </ac:spMkLst>
        </pc:spChg>
        <pc:spChg chg="mod">
          <ac:chgData name="Max Santomauro" userId="a764d5ca6e1209fe" providerId="LiveId" clId="{F51E5DD2-C3F4-4783-A9B8-915C25FEC841}" dt="2024-10-17T14:31:39.456" v="43" actId="207"/>
          <ac:spMkLst>
            <pc:docMk/>
            <pc:sldMk cId="0" sldId="264"/>
            <ac:spMk id="37" creationId="{00000000-0000-0000-0000-000000000000}"/>
          </ac:spMkLst>
        </pc:spChg>
        <pc:spChg chg="mod">
          <ac:chgData name="Max Santomauro" userId="a764d5ca6e1209fe" providerId="LiveId" clId="{F51E5DD2-C3F4-4783-A9B8-915C25FEC841}" dt="2024-10-17T14:31:39.456" v="43" actId="207"/>
          <ac:spMkLst>
            <pc:docMk/>
            <pc:sldMk cId="0" sldId="264"/>
            <ac:spMk id="38" creationId="{00000000-0000-0000-0000-000000000000}"/>
          </ac:spMkLst>
        </pc:spChg>
        <pc:spChg chg="mod">
          <ac:chgData name="Max Santomauro" userId="a764d5ca6e1209fe" providerId="LiveId" clId="{F51E5DD2-C3F4-4783-A9B8-915C25FEC841}" dt="2024-10-17T14:31:39.456" v="43" actId="207"/>
          <ac:spMkLst>
            <pc:docMk/>
            <pc:sldMk cId="0" sldId="264"/>
            <ac:spMk id="39" creationId="{00000000-0000-0000-0000-000000000000}"/>
          </ac:spMkLst>
        </pc:spChg>
        <pc:spChg chg="mod">
          <ac:chgData name="Max Santomauro" userId="a764d5ca6e1209fe" providerId="LiveId" clId="{F51E5DD2-C3F4-4783-A9B8-915C25FEC841}" dt="2024-10-17T14:31:39.456" v="43" actId="207"/>
          <ac:spMkLst>
            <pc:docMk/>
            <pc:sldMk cId="0" sldId="264"/>
            <ac:spMk id="40" creationId="{00000000-0000-0000-0000-000000000000}"/>
          </ac:spMkLst>
        </pc:spChg>
        <pc:spChg chg="mod">
          <ac:chgData name="Max Santomauro" userId="a764d5ca6e1209fe" providerId="LiveId" clId="{F51E5DD2-C3F4-4783-A9B8-915C25FEC841}" dt="2024-10-17T14:31:39.456" v="43" actId="207"/>
          <ac:spMkLst>
            <pc:docMk/>
            <pc:sldMk cId="0" sldId="264"/>
            <ac:spMk id="41" creationId="{00000000-0000-0000-0000-000000000000}"/>
          </ac:spMkLst>
        </pc:spChg>
      </pc:sldChg>
      <pc:sldChg chg="modSp mod">
        <pc:chgData name="Max Santomauro" userId="a764d5ca6e1209fe" providerId="LiveId" clId="{F51E5DD2-C3F4-4783-A9B8-915C25FEC841}" dt="2024-10-17T18:10:06.024" v="2328" actId="20577"/>
        <pc:sldMkLst>
          <pc:docMk/>
          <pc:sldMk cId="0" sldId="265"/>
        </pc:sldMkLst>
        <pc:spChg chg="mod">
          <ac:chgData name="Max Santomauro" userId="a764d5ca6e1209fe" providerId="LiveId" clId="{F51E5DD2-C3F4-4783-A9B8-915C25FEC841}" dt="2024-10-17T14:32:02.595" v="45" actId="207"/>
          <ac:spMkLst>
            <pc:docMk/>
            <pc:sldMk cId="0" sldId="265"/>
            <ac:spMk id="2" creationId="{00000000-0000-0000-0000-000000000000}"/>
          </ac:spMkLst>
        </pc:spChg>
        <pc:spChg chg="mod">
          <ac:chgData name="Max Santomauro" userId="a764d5ca6e1209fe" providerId="LiveId" clId="{F51E5DD2-C3F4-4783-A9B8-915C25FEC841}" dt="2024-10-17T14:31:49.069" v="44" actId="207"/>
          <ac:spMkLst>
            <pc:docMk/>
            <pc:sldMk cId="0" sldId="265"/>
            <ac:spMk id="17" creationId="{00000000-0000-0000-0000-000000000000}"/>
          </ac:spMkLst>
        </pc:spChg>
        <pc:spChg chg="mod">
          <ac:chgData name="Max Santomauro" userId="a764d5ca6e1209fe" providerId="LiveId" clId="{F51E5DD2-C3F4-4783-A9B8-915C25FEC841}" dt="2024-10-17T14:28:31.389" v="34" actId="14100"/>
          <ac:spMkLst>
            <pc:docMk/>
            <pc:sldMk cId="0" sldId="265"/>
            <ac:spMk id="21" creationId="{00000000-0000-0000-0000-000000000000}"/>
          </ac:spMkLst>
        </pc:spChg>
        <pc:spChg chg="mod">
          <ac:chgData name="Max Santomauro" userId="a764d5ca6e1209fe" providerId="LiveId" clId="{F51E5DD2-C3F4-4783-A9B8-915C25FEC841}" dt="2024-10-17T14:32:46.150" v="51" actId="207"/>
          <ac:spMkLst>
            <pc:docMk/>
            <pc:sldMk cId="0" sldId="265"/>
            <ac:spMk id="22" creationId="{00000000-0000-0000-0000-000000000000}"/>
          </ac:spMkLst>
        </pc:spChg>
        <pc:spChg chg="mod">
          <ac:chgData name="Max Santomauro" userId="a764d5ca6e1209fe" providerId="LiveId" clId="{F51E5DD2-C3F4-4783-A9B8-915C25FEC841}" dt="2024-10-17T18:10:06.024" v="2328" actId="20577"/>
          <ac:spMkLst>
            <pc:docMk/>
            <pc:sldMk cId="0" sldId="265"/>
            <ac:spMk id="23" creationId="{00000000-0000-0000-0000-000000000000}"/>
          </ac:spMkLst>
        </pc:spChg>
        <pc:spChg chg="mod">
          <ac:chgData name="Max Santomauro" userId="a764d5ca6e1209fe" providerId="LiveId" clId="{F51E5DD2-C3F4-4783-A9B8-915C25FEC841}" dt="2024-10-17T14:32:02.595" v="45" actId="207"/>
          <ac:spMkLst>
            <pc:docMk/>
            <pc:sldMk cId="0" sldId="265"/>
            <ac:spMk id="24" creationId="{00000000-0000-0000-0000-000000000000}"/>
          </ac:spMkLst>
        </pc:spChg>
        <pc:spChg chg="mod">
          <ac:chgData name="Max Santomauro" userId="a764d5ca6e1209fe" providerId="LiveId" clId="{F51E5DD2-C3F4-4783-A9B8-915C25FEC841}" dt="2024-10-17T14:31:49.069" v="44" actId="207"/>
          <ac:spMkLst>
            <pc:docMk/>
            <pc:sldMk cId="0" sldId="265"/>
            <ac:spMk id="25" creationId="{00000000-0000-0000-0000-000000000000}"/>
          </ac:spMkLst>
        </pc:spChg>
        <pc:spChg chg="mod">
          <ac:chgData name="Max Santomauro" userId="a764d5ca6e1209fe" providerId="LiveId" clId="{F51E5DD2-C3F4-4783-A9B8-915C25FEC841}" dt="2024-10-17T14:31:49.069" v="44" actId="207"/>
          <ac:spMkLst>
            <pc:docMk/>
            <pc:sldMk cId="0" sldId="265"/>
            <ac:spMk id="26" creationId="{00000000-0000-0000-0000-000000000000}"/>
          </ac:spMkLst>
        </pc:spChg>
        <pc:spChg chg="mod">
          <ac:chgData name="Max Santomauro" userId="a764d5ca6e1209fe" providerId="LiveId" clId="{F51E5DD2-C3F4-4783-A9B8-915C25FEC841}" dt="2024-10-17T14:31:49.069" v="44" actId="207"/>
          <ac:spMkLst>
            <pc:docMk/>
            <pc:sldMk cId="0" sldId="265"/>
            <ac:spMk id="27" creationId="{00000000-0000-0000-0000-000000000000}"/>
          </ac:spMkLst>
        </pc:spChg>
        <pc:spChg chg="mod">
          <ac:chgData name="Max Santomauro" userId="a764d5ca6e1209fe" providerId="LiveId" clId="{F51E5DD2-C3F4-4783-A9B8-915C25FEC841}" dt="2024-10-17T14:31:49.069" v="44" actId="207"/>
          <ac:spMkLst>
            <pc:docMk/>
            <pc:sldMk cId="0" sldId="265"/>
            <ac:spMk id="28" creationId="{00000000-0000-0000-0000-000000000000}"/>
          </ac:spMkLst>
        </pc:spChg>
        <pc:spChg chg="mod">
          <ac:chgData name="Max Santomauro" userId="a764d5ca6e1209fe" providerId="LiveId" clId="{F51E5DD2-C3F4-4783-A9B8-915C25FEC841}" dt="2024-10-17T14:31:49.069" v="44" actId="207"/>
          <ac:spMkLst>
            <pc:docMk/>
            <pc:sldMk cId="0" sldId="265"/>
            <ac:spMk id="29" creationId="{00000000-0000-0000-0000-000000000000}"/>
          </ac:spMkLst>
        </pc:spChg>
      </pc:sldChg>
      <pc:sldChg chg="addSp modSp new mod ord modNotesTx">
        <pc:chgData name="Max Santomauro" userId="a764d5ca6e1209fe" providerId="LiveId" clId="{F51E5DD2-C3F4-4783-A9B8-915C25FEC841}" dt="2024-10-18T15:30:59.495" v="2990" actId="20577"/>
        <pc:sldMkLst>
          <pc:docMk/>
          <pc:sldMk cId="2280630182" sldId="266"/>
        </pc:sldMkLst>
        <pc:spChg chg="add mod">
          <ac:chgData name="Max Santomauro" userId="a764d5ca6e1209fe" providerId="LiveId" clId="{F51E5DD2-C3F4-4783-A9B8-915C25FEC841}" dt="2024-10-17T15:02:36.319" v="58"/>
          <ac:spMkLst>
            <pc:docMk/>
            <pc:sldMk cId="2280630182" sldId="266"/>
            <ac:spMk id="2" creationId="{F700828C-0A7A-7F15-145C-973A699F594A}"/>
          </ac:spMkLst>
        </pc:spChg>
        <pc:spChg chg="add mod">
          <ac:chgData name="Max Santomauro" userId="a764d5ca6e1209fe" providerId="LiveId" clId="{F51E5DD2-C3F4-4783-A9B8-915C25FEC841}" dt="2024-10-18T15:30:59.495" v="2990" actId="20577"/>
          <ac:spMkLst>
            <pc:docMk/>
            <pc:sldMk cId="2280630182" sldId="266"/>
            <ac:spMk id="4" creationId="{DDF921EC-F9FC-DB5F-982F-7A407F740029}"/>
          </ac:spMkLst>
        </pc:spChg>
        <pc:cxnChg chg="add mod">
          <ac:chgData name="Max Santomauro" userId="a764d5ca6e1209fe" providerId="LiveId" clId="{F51E5DD2-C3F4-4783-A9B8-915C25FEC841}" dt="2024-10-17T15:10:33.551" v="1252" actId="1076"/>
          <ac:cxnSpMkLst>
            <pc:docMk/>
            <pc:sldMk cId="2280630182" sldId="266"/>
            <ac:cxnSpMk id="6" creationId="{2AB7D3B3-4B67-7195-073B-DDEAC9E8291E}"/>
          </ac:cxnSpMkLst>
        </pc:cxnChg>
      </pc:sldChg>
      <pc:sldChg chg="addSp delSp modSp new mod">
        <pc:chgData name="Max Santomauro" userId="a764d5ca6e1209fe" providerId="LiveId" clId="{F51E5DD2-C3F4-4783-A9B8-915C25FEC841}" dt="2024-10-18T15:19:50.666" v="2989" actId="20577"/>
        <pc:sldMkLst>
          <pc:docMk/>
          <pc:sldMk cId="308143647" sldId="267"/>
        </pc:sldMkLst>
        <pc:spChg chg="add del mod">
          <ac:chgData name="Max Santomauro" userId="a764d5ca6e1209fe" providerId="LiveId" clId="{F51E5DD2-C3F4-4783-A9B8-915C25FEC841}" dt="2024-10-17T18:16:48.934" v="2647"/>
          <ac:spMkLst>
            <pc:docMk/>
            <pc:sldMk cId="308143647" sldId="267"/>
            <ac:spMk id="2" creationId="{A6CE9A29-9B06-2458-395B-840E111FEFFD}"/>
          </ac:spMkLst>
        </pc:spChg>
        <pc:spChg chg="add mod">
          <ac:chgData name="Max Santomauro" userId="a764d5ca6e1209fe" providerId="LiveId" clId="{F51E5DD2-C3F4-4783-A9B8-915C25FEC841}" dt="2024-10-18T15:19:50.666" v="2989" actId="20577"/>
          <ac:spMkLst>
            <pc:docMk/>
            <pc:sldMk cId="308143647" sldId="267"/>
            <ac:spMk id="3" creationId="{EE6D0B3A-B576-5E58-5095-186F8EDD2C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16F4D-9FA3-47B7-ACD3-0D6054E6038B}"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89D94-4DA0-4F11-99CE-1CA0F86B7095}" type="slidenum">
              <a:rPr lang="en-US" smtClean="0"/>
              <a:t>‹#›</a:t>
            </a:fld>
            <a:endParaRPr lang="en-US"/>
          </a:p>
        </p:txBody>
      </p:sp>
    </p:spTree>
    <p:extLst>
      <p:ext uri="{BB962C8B-B14F-4D97-AF65-F5344CB8AC3E}">
        <p14:creationId xmlns:p14="http://schemas.microsoft.com/office/powerpoint/2010/main" val="140865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E89D94-4DA0-4F11-99CE-1CA0F86B7095}" type="slidenum">
              <a:rPr lang="en-US" smtClean="0"/>
              <a:t>1</a:t>
            </a:fld>
            <a:endParaRPr lang="en-US" dirty="0"/>
          </a:p>
        </p:txBody>
      </p:sp>
    </p:spTree>
    <p:extLst>
      <p:ext uri="{BB962C8B-B14F-4D97-AF65-F5344CB8AC3E}">
        <p14:creationId xmlns:p14="http://schemas.microsoft.com/office/powerpoint/2010/main" val="119437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nva.com/design/DAGSbyzLlvs/obzAkq9sQOkCoRHDDupSKw/view?utm_content=DAGSbyzLlvs&amp;utm_campaign=designshare&amp;utm_medium=link&amp;utm_source=edito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18" Type="http://schemas.openxmlformats.org/officeDocument/2006/relationships/slide" Target="slide5.xml"/><Relationship Id="rId3" Type="http://schemas.openxmlformats.org/officeDocument/2006/relationships/image" Target="../media/image3.png"/><Relationship Id="rId21" Type="http://schemas.openxmlformats.org/officeDocument/2006/relationships/slide" Target="slide12.xml"/><Relationship Id="rId7" Type="http://schemas.openxmlformats.org/officeDocument/2006/relationships/slide" Target="slide9.xml"/><Relationship Id="rId12" Type="http://schemas.openxmlformats.org/officeDocument/2006/relationships/image" Target="../media/image28.png"/><Relationship Id="rId17" Type="http://schemas.openxmlformats.org/officeDocument/2006/relationships/slide" Target="slide4.xml"/><Relationship Id="rId2" Type="http://schemas.openxmlformats.org/officeDocument/2006/relationships/image" Target="../media/image1.jpeg"/><Relationship Id="rId16" Type="http://schemas.openxmlformats.org/officeDocument/2006/relationships/slide" Target="slide11.xml"/><Relationship Id="rId20"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27.png"/><Relationship Id="rId5" Type="http://schemas.openxmlformats.org/officeDocument/2006/relationships/image" Target="../media/image5.png"/><Relationship Id="rId15" Type="http://schemas.openxmlformats.org/officeDocument/2006/relationships/slide" Target="slide3.xml"/><Relationship Id="rId10" Type="http://schemas.openxmlformats.org/officeDocument/2006/relationships/image" Target="../media/image14.svg"/><Relationship Id="rId19" Type="http://schemas.openxmlformats.org/officeDocument/2006/relationships/slide" Target="slide6.xml"/><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10.xml"/><Relationship Id="rId1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31.png"/><Relationship Id="rId12" Type="http://schemas.openxmlformats.org/officeDocument/2006/relationships/slide" Target="slide3.xml"/><Relationship Id="rId17" Type="http://schemas.openxmlformats.org/officeDocument/2006/relationships/slide" Target="slide6.xml"/><Relationship Id="rId2" Type="http://schemas.openxmlformats.org/officeDocument/2006/relationships/image" Target="../media/image10.jpeg"/><Relationship Id="rId16"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3.png"/><Relationship Id="rId5" Type="http://schemas.openxmlformats.org/officeDocument/2006/relationships/image" Target="../media/image2.png"/><Relationship Id="rId15" Type="http://schemas.openxmlformats.org/officeDocument/2006/relationships/slide" Target="slide4.xml"/><Relationship Id="rId10" Type="http://schemas.openxmlformats.org/officeDocument/2006/relationships/image" Target="../media/image32.png"/><Relationship Id="rId4" Type="http://schemas.openxmlformats.org/officeDocument/2006/relationships/image" Target="../media/image4.svg"/><Relationship Id="rId9" Type="http://schemas.openxmlformats.org/officeDocument/2006/relationships/image" Target="../media/image14.svg"/><Relationship Id="rId14" Type="http://schemas.openxmlformats.org/officeDocument/2006/relationships/slide" Target="slide12.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hyperlink" Target="https://support.microsoft.com/en-us/account-billing/how-to-add-your-accounts-to-microsoft-authenticator-92544b53-7706-4581-a142-30344a2a2a57" TargetMode="External"/><Relationship Id="rId18" Type="http://schemas.openxmlformats.org/officeDocument/2006/relationships/slide" Target="slide6.xml"/><Relationship Id="rId3" Type="http://schemas.openxmlformats.org/officeDocument/2006/relationships/image" Target="../media/image3.png"/><Relationship Id="rId7" Type="http://schemas.openxmlformats.org/officeDocument/2006/relationships/slide" Target="slide3.xml"/><Relationship Id="rId12" Type="http://schemas.openxmlformats.org/officeDocument/2006/relationships/hyperlink" Target="https://support.microsoft.com/en-us/account-billing/download-microsoft-authenticator-351498fc-850a-45da-b7b6-27e523b8702a" TargetMode="External"/><Relationship Id="rId17" Type="http://schemas.openxmlformats.org/officeDocument/2006/relationships/slide" Target="slide5.xml"/><Relationship Id="rId2" Type="http://schemas.openxmlformats.org/officeDocument/2006/relationships/image" Target="../media/image1.jpeg"/><Relationship Id="rId16" Type="http://schemas.openxmlformats.org/officeDocument/2006/relationships/slide" Target="slide4.xml"/><Relationship Id="rId20"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s://support.microsoft.com/en-us/account-billing/how-to-go-passwordless-with-your-microsoft-account-674ce301-3574-4387-a93d-916751764c43" TargetMode="External"/><Relationship Id="rId5" Type="http://schemas.openxmlformats.org/officeDocument/2006/relationships/image" Target="../media/image2.png"/><Relationship Id="rId15" Type="http://schemas.openxmlformats.org/officeDocument/2006/relationships/hyperlink" Target="https://support.microsoft.com/en-us/account-billing/about-microsoft-authenticator-9783c865-0308-42fb-a519-8cf666fe0acc" TargetMode="External"/><Relationship Id="rId10" Type="http://schemas.openxmlformats.org/officeDocument/2006/relationships/hyperlink" Target="https://support.microsoft.com/en-us/topic/what-is-multifactor-authentication-e5e39437-121c-be60-d123-eda06bddf661" TargetMode="External"/><Relationship Id="rId19" Type="http://schemas.openxmlformats.org/officeDocument/2006/relationships/slide" Target="slide8.xml"/><Relationship Id="rId4" Type="http://schemas.openxmlformats.org/officeDocument/2006/relationships/image" Target="../media/image4.svg"/><Relationship Id="rId9" Type="http://schemas.openxmlformats.org/officeDocument/2006/relationships/hyperlink" Target="https://support.microsoft.com/en-us/account-billing/how-to-use-two-step-verification-with-your-microsoft-account-c7910146-672f-01e9-50a0-93b4585e7eb4" TargetMode="External"/><Relationship Id="rId14" Type="http://schemas.openxmlformats.org/officeDocument/2006/relationships/hyperlink" Target="https://support.microsoft.com/en-us/account-billing/sign-in-using-microsoft-authenticator-582bdc07-4566-4c97-a7aa-56058122714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slide" Target="slide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10.xml"/><Relationship Id="rId5" Type="http://schemas.openxmlformats.org/officeDocument/2006/relationships/image" Target="../media/image4.svg"/><Relationship Id="rId10" Type="http://schemas.openxmlformats.org/officeDocument/2006/relationships/slide" Target="slide8.xml"/><Relationship Id="rId4" Type="http://schemas.openxmlformats.org/officeDocument/2006/relationships/image" Target="../media/image3.png"/><Relationship Id="rId9"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png"/><Relationship Id="rId7" Type="http://schemas.openxmlformats.org/officeDocument/2006/relationships/slide" Target="slide3.xml"/><Relationship Id="rId12" Type="http://schemas.openxmlformats.org/officeDocument/2006/relationships/slide" Target="slide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slide" Target="slide10.xml"/><Relationship Id="rId5" Type="http://schemas.openxmlformats.org/officeDocument/2006/relationships/image" Target="../media/image3.png"/><Relationship Id="rId10" Type="http://schemas.openxmlformats.org/officeDocument/2006/relationships/slide" Target="slide8.xml"/><Relationship Id="rId4" Type="http://schemas.openxmlformats.org/officeDocument/2006/relationships/image" Target="../media/image5.pn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slide" Target="slide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0.xml"/><Relationship Id="rId5" Type="http://schemas.openxmlformats.org/officeDocument/2006/relationships/slide" Target="slide4.xml"/><Relationship Id="rId10" Type="http://schemas.openxmlformats.org/officeDocument/2006/relationships/slide" Target="slide8.xml"/><Relationship Id="rId4" Type="http://schemas.openxmlformats.org/officeDocument/2006/relationships/image" Target="../media/image4.svg"/><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3.xml"/><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9.png"/><Relationship Id="rId17" Type="http://schemas.openxmlformats.org/officeDocument/2006/relationships/slide" Target="slide12.xml"/><Relationship Id="rId2" Type="http://schemas.openxmlformats.org/officeDocument/2006/relationships/image" Target="../media/image1.jpeg"/><Relationship Id="rId16"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5" Type="http://schemas.openxmlformats.org/officeDocument/2006/relationships/slide" Target="slide8.xml"/><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png"/><Relationship Id="rId1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slide" Target="slide3.xml"/><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2.png"/><Relationship Id="rId17" Type="http://schemas.openxmlformats.org/officeDocument/2006/relationships/slide" Target="slide12.xml"/><Relationship Id="rId2" Type="http://schemas.openxmlformats.org/officeDocument/2006/relationships/image" Target="../media/image10.jpeg"/><Relationship Id="rId16"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5.png"/><Relationship Id="rId5" Type="http://schemas.openxmlformats.org/officeDocument/2006/relationships/image" Target="../media/image11.png"/><Relationship Id="rId15" Type="http://schemas.openxmlformats.org/officeDocument/2006/relationships/slide" Target="slide5.xml"/><Relationship Id="rId10" Type="http://schemas.openxmlformats.org/officeDocument/2006/relationships/slide" Target="slide8.xml"/><Relationship Id="rId4" Type="http://schemas.openxmlformats.org/officeDocument/2006/relationships/image" Target="../media/image4.svg"/><Relationship Id="rId9" Type="http://schemas.openxmlformats.org/officeDocument/2006/relationships/slide" Target="slide6.xml"/><Relationship Id="rId14" Type="http://schemas.openxmlformats.org/officeDocument/2006/relationships/slide" Target="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slide" Target="slide5.xml"/><Relationship Id="rId3" Type="http://schemas.openxmlformats.org/officeDocument/2006/relationships/image" Target="../media/image3.png"/><Relationship Id="rId21" Type="http://schemas.openxmlformats.org/officeDocument/2006/relationships/slide" Target="slide12.xml"/><Relationship Id="rId7" Type="http://schemas.openxmlformats.org/officeDocument/2006/relationships/image" Target="../media/image5.png"/><Relationship Id="rId12" Type="http://schemas.openxmlformats.org/officeDocument/2006/relationships/image" Target="../media/image17.png"/><Relationship Id="rId17" Type="http://schemas.openxmlformats.org/officeDocument/2006/relationships/slide" Target="slide4.xml"/><Relationship Id="rId2" Type="http://schemas.openxmlformats.org/officeDocument/2006/relationships/image" Target="../media/image1.jpeg"/><Relationship Id="rId16" Type="http://schemas.openxmlformats.org/officeDocument/2006/relationships/slide" Target="slide3.xml"/><Relationship Id="rId20"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6.png"/><Relationship Id="rId5" Type="http://schemas.openxmlformats.org/officeDocument/2006/relationships/slide" Target="slide7.xml"/><Relationship Id="rId15" Type="http://schemas.openxmlformats.org/officeDocument/2006/relationships/image" Target="../media/image19.png"/><Relationship Id="rId10" Type="http://schemas.openxmlformats.org/officeDocument/2006/relationships/image" Target="../media/image14.svg"/><Relationship Id="rId19" Type="http://schemas.openxmlformats.org/officeDocument/2006/relationships/slide" Target="slide6.xml"/><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2.png"/><Relationship Id="rId18" Type="http://schemas.openxmlformats.org/officeDocument/2006/relationships/slide" Target="slide4.xml"/><Relationship Id="rId3" Type="http://schemas.openxmlformats.org/officeDocument/2006/relationships/image" Target="../media/image3.png"/><Relationship Id="rId21" Type="http://schemas.openxmlformats.org/officeDocument/2006/relationships/slide" Target="slide12.xml"/><Relationship Id="rId7" Type="http://schemas.openxmlformats.org/officeDocument/2006/relationships/image" Target="../media/image2.png"/><Relationship Id="rId12" Type="http://schemas.openxmlformats.org/officeDocument/2006/relationships/image" Target="../media/image21.png"/><Relationship Id="rId17" Type="http://schemas.openxmlformats.org/officeDocument/2006/relationships/slide" Target="slide3.xml"/><Relationship Id="rId2" Type="http://schemas.openxmlformats.org/officeDocument/2006/relationships/image" Target="../media/image10.jpeg"/><Relationship Id="rId16" Type="http://schemas.openxmlformats.org/officeDocument/2006/relationships/image" Target="../media/image25.png"/><Relationship Id="rId20"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image" Target="../media/image14.svg"/><Relationship Id="rId5" Type="http://schemas.openxmlformats.org/officeDocument/2006/relationships/slide" Target="slide8.xml"/><Relationship Id="rId15" Type="http://schemas.openxmlformats.org/officeDocument/2006/relationships/image" Target="../media/image24.png"/><Relationship Id="rId10" Type="http://schemas.openxmlformats.org/officeDocument/2006/relationships/image" Target="../media/image13.png"/><Relationship Id="rId19" Type="http://schemas.openxmlformats.org/officeDocument/2006/relationships/slide" Target="slide5.xml"/><Relationship Id="rId4" Type="http://schemas.openxmlformats.org/officeDocument/2006/relationships/image" Target="../media/image4.svg"/><Relationship Id="rId9" Type="http://schemas.openxmlformats.org/officeDocument/2006/relationships/image" Target="../media/image20.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F921EC-F9FC-DB5F-982F-7A407F740029}"/>
              </a:ext>
            </a:extLst>
          </p:cNvPr>
          <p:cNvSpPr txBox="1"/>
          <p:nvPr/>
        </p:nvSpPr>
        <p:spPr>
          <a:xfrm>
            <a:off x="571500" y="266700"/>
            <a:ext cx="17145000" cy="9421297"/>
          </a:xfrm>
          <a:prstGeom prst="rect">
            <a:avLst/>
          </a:prstGeom>
          <a:noFill/>
        </p:spPr>
        <p:txBody>
          <a:bodyPr wrap="square">
            <a:spAutoFit/>
          </a:bodyPr>
          <a:lstStyle/>
          <a:p>
            <a:pPr marL="0" marR="0" algn="ctr">
              <a:lnSpc>
                <a:spcPct val="115000"/>
              </a:lnSpc>
              <a:spcBef>
                <a:spcPts val="0"/>
              </a:spcBef>
              <a:spcAft>
                <a:spcPts val="800"/>
              </a:spcAft>
            </a:pPr>
            <a:r>
              <a:rPr lang="en-US" sz="3600" kern="100" dirty="0">
                <a:effectLst/>
                <a:latin typeface="Aptos" panose="020B0004020202020204" pitchFamily="34" charset="0"/>
                <a:ea typeface="Aptos" panose="020B0004020202020204" pitchFamily="34" charset="0"/>
                <a:cs typeface="Times New Roman" panose="02020603050405020304" pitchFamily="18" charset="0"/>
              </a:rPr>
              <a:t>Memo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Attention: All employees                                                                                                                                                                               Date: October 22, 2024</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Max Santomauro, CISO                                                                                                                                                                    Subject: Retro on the use of the  Microsoft Authenticator App</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organization provided Choose your own device (CYOB) phones to employees are a necessity in the in the continuous function of the organization. However, risks associated with these devices are at an all-time high. There are perpetual external threats that seek to damage and/or steal our network infrastructure and sensitive data. Therefore, this guide provides the phone user a means by which to set up and use the Microsoft Authenticator App as a Multi-factor protection against these external threats. If you want to experience this guide in interactive mode, please click on this link: </a:t>
            </a:r>
            <a:r>
              <a:rPr lang="en-US" sz="12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https://www.canva.com/design/DAGSbyzLlvs/obzAkq9sQOkCoRHDDupSKw/view?utm_content=DAGSbyzLlvs&amp;utm_campaign=designshare&amp;utm_medium=link&amp;utm_source=editor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400" i="1" kern="100" dirty="0">
                <a:solidFill>
                  <a:srgbClr val="80340D"/>
                </a:solidFill>
                <a:effectLst/>
                <a:latin typeface="Aptos" panose="020B0004020202020204" pitchFamily="34" charset="0"/>
                <a:ea typeface="Aptos" panose="020B0004020202020204" pitchFamily="34" charset="0"/>
                <a:cs typeface="Times New Roman" panose="02020603050405020304" pitchFamily="18" charset="0"/>
              </a:rPr>
              <a:t>Work assessment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200" dirty="0"/>
              <a:t>I created this project with the organization’s employee phone usage as my primary focus. The key obstacles to the security of these devices involves the weakest link in security, which is the employee, and how they use their phones. My efforts on this project satisfy the assignment criteria and can be regarded as complete.</a:t>
            </a:r>
          </a:p>
          <a:p>
            <a:pPr marL="285750" marR="0" indent="-285750">
              <a:lnSpc>
                <a:spcPct val="115000"/>
              </a:lnSpc>
              <a:spcBef>
                <a:spcPts val="0"/>
              </a:spcBef>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first page of the book introduces the reader with a title and a short description that informs specifically what type of guide they are about to read.</a:t>
            </a:r>
          </a:p>
          <a:p>
            <a:pPr marL="285750" marR="0" indent="-285750">
              <a:lnSpc>
                <a:spcPct val="115000"/>
              </a:lnSpc>
              <a:spcBef>
                <a:spcPts val="0"/>
              </a:spcBef>
              <a:spcAft>
                <a:spcPts val="800"/>
              </a:spcAft>
              <a:buFont typeface="Arial" panose="020B0604020202020204" pitchFamily="34" charset="0"/>
              <a:buChar char="•"/>
            </a:pPr>
            <a:r>
              <a:rPr lang="en-US" sz="1200" kern="100" dirty="0">
                <a:latin typeface="Aptos" panose="020B0004020202020204" pitchFamily="34" charset="0"/>
                <a:ea typeface="Aptos" panose="020B0004020202020204" pitchFamily="34" charset="0"/>
                <a:cs typeface="Times New Roman" panose="02020603050405020304" pitchFamily="18" charset="0"/>
              </a:rPr>
              <a:t>The second page lays out for the reader the content of the book.</a:t>
            </a:r>
          </a:p>
          <a:p>
            <a:pPr marL="285750" marR="0" indent="-285750">
              <a:lnSpc>
                <a:spcPct val="115000"/>
              </a:lnSpc>
              <a:spcBef>
                <a:spcPts val="0"/>
              </a:spcBef>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third page informs the reader the purpose of the guide and the set-up requirements </a:t>
            </a:r>
            <a:r>
              <a:rPr lang="en-US" sz="1200" kern="100" dirty="0">
                <a:latin typeface="Aptos" panose="020B0004020202020204" pitchFamily="34" charset="0"/>
                <a:ea typeface="Aptos" panose="020B0004020202020204" pitchFamily="34" charset="0"/>
                <a:cs typeface="Times New Roman" panose="02020603050405020304" pitchFamily="18" charset="0"/>
              </a:rPr>
              <a:t>before setting up the Microsoft authenticator on their CYOB phones.</a:t>
            </a:r>
          </a:p>
          <a:p>
            <a:pPr marL="285750" marR="0" indent="-285750">
              <a:lnSpc>
                <a:spcPct val="115000"/>
              </a:lnSpc>
              <a:spcBef>
                <a:spcPts val="0"/>
              </a:spcBef>
              <a:spcAft>
                <a:spcPts val="800"/>
              </a:spcAft>
              <a:buFont typeface="Arial" panose="020B0604020202020204" pitchFamily="34" charset="0"/>
              <a:buChar char="•"/>
            </a:pPr>
            <a:r>
              <a:rPr lang="en-US" sz="1200" kern="100" dirty="0">
                <a:latin typeface="Aptos" panose="020B0004020202020204" pitchFamily="34" charset="0"/>
                <a:ea typeface="Aptos" panose="020B0004020202020204" pitchFamily="34" charset="0"/>
                <a:cs typeface="Times New Roman" panose="02020603050405020304" pitchFamily="18" charset="0"/>
              </a:rPr>
              <a:t>Pages 4 through 9 instructs the reader step-by-step on how to install and set-up the Microsoft authenticator on their CYOB phones.</a:t>
            </a:r>
          </a:p>
          <a:p>
            <a:pPr marL="285750" marR="0" indent="-285750">
              <a:lnSpc>
                <a:spcPct val="115000"/>
              </a:lnSpc>
              <a:spcBef>
                <a:spcPts val="0"/>
              </a:spcBef>
              <a:spcAft>
                <a:spcPts val="800"/>
              </a:spcAft>
              <a:buFont typeface="Arial" panose="020B0604020202020204" pitchFamily="34" charset="0"/>
              <a:buChar char="•"/>
            </a:pPr>
            <a:r>
              <a:rPr lang="en-US" sz="1200" kern="100" dirty="0">
                <a:latin typeface="Aptos" panose="020B0004020202020204" pitchFamily="34" charset="0"/>
                <a:ea typeface="Aptos" panose="020B0004020202020204" pitchFamily="34" charset="0"/>
                <a:cs typeface="Times New Roman" panose="02020603050405020304" pitchFamily="18" charset="0"/>
              </a:rPr>
              <a:t>The last page informs the reader about certain aspects of the Microsoft authenticator and offers a link for more in-depth details and help.</a:t>
            </a:r>
          </a:p>
          <a:p>
            <a:pPr marL="285750" marR="0" indent="-285750">
              <a:lnSpc>
                <a:spcPct val="115000"/>
              </a:lnSpc>
              <a:spcBef>
                <a:spcPts val="0"/>
              </a:spcBef>
              <a:spcAft>
                <a:spcPts val="800"/>
              </a:spcAft>
              <a:buFont typeface="Arial" panose="020B0604020202020204" pitchFamily="34" charset="0"/>
              <a:buChar char="•"/>
            </a:pPr>
            <a:r>
              <a:rPr lang="en-US" sz="1200" kern="100" dirty="0">
                <a:latin typeface="Aptos" panose="020B0004020202020204" pitchFamily="34" charset="0"/>
                <a:ea typeface="Aptos" panose="020B0004020202020204" pitchFamily="34" charset="0"/>
                <a:cs typeface="Times New Roman" panose="02020603050405020304" pitchFamily="18" charset="0"/>
              </a:rPr>
              <a:t>The book is design with tabs at the top that the reader that click to skip into the section they want to read, has click tabs on the bottom left and bottom right to skip to the next or previous page, and a search bar for easy skimming.</a:t>
            </a: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400" i="1" kern="100" dirty="0">
                <a:solidFill>
                  <a:srgbClr val="80340D"/>
                </a:solidFill>
                <a:latin typeface="Aptos" panose="020B0004020202020204" pitchFamily="34" charset="0"/>
                <a:ea typeface="Aptos" panose="020B0004020202020204" pitchFamily="34" charset="0"/>
                <a:cs typeface="Times New Roman" panose="02020603050405020304" pitchFamily="18" charset="0"/>
              </a:rPr>
              <a:t>Creative process, steps, and applications of the Microsoft Authenticator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Microsoft Authenticator app is a vital tool for enhancing digital security through two-factor authentication (2FA). Setting it up involves a series of well-defined steps, guided by a creative process aimed at ensuring user accessibility and security. This paper outlines the steps taken to set up the Microsoft Authenticator app and explores its applications.</a:t>
            </a:r>
            <a:endParaRPr lang="en-US" sz="14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600" b="1" dirty="0">
                <a:effectLst/>
                <a:latin typeface="Aptos" panose="020B0004020202020204" pitchFamily="34" charset="0"/>
                <a:ea typeface="Aptos" panose="020B0004020202020204" pitchFamily="34" charset="0"/>
                <a:cs typeface="Times New Roman" panose="02020603050405020304" pitchFamily="18" charset="0"/>
              </a:rPr>
              <a:t>The Creative Process in Setting Up Microsoft Authenticator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Understanding User Needs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initial stage involves recognizing the challenges users face with traditional passwords. Microsoft aimed to create a solution that was not only secure but also straightforward to implement, ensuring that users could easily adopt the app.</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Defining the Setup Process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design team of Microsoft defined a clear and concise setup process. This involved breaking down the steps into manageable parts, ensuring that users, regardless of their technical proficiency, could follow along without confusion.</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Designing an Intuitive User Experience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app’s interface was designed with user experience in mind. Prompts, visual cues, and straightforward language guide users through the setup process, minimizing frustration and errors.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Prototyping the Setup Flow</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Early versions of the setup process were tested with users to gather feedback. This iterative approach allowed for the identification of potential pain points, leading to refinements in the instructions and interface.</a:t>
            </a:r>
          </a:p>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5.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Testing and Refinement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final setup process underwent rigorous testing. Usability tests ensured that users could successfully set up the app without assistance. Feedback led to enhancements, such as clearer instructions and improved error messages.</a:t>
            </a:r>
          </a:p>
        </p:txBody>
      </p:sp>
      <p:cxnSp>
        <p:nvCxnSpPr>
          <p:cNvPr id="6" name="Straight Connector 5">
            <a:extLst>
              <a:ext uri="{FF2B5EF4-FFF2-40B4-BE49-F238E27FC236}">
                <a16:creationId xmlns:a16="http://schemas.microsoft.com/office/drawing/2014/main" id="{2AB7D3B3-4B67-7195-073B-DDEAC9E8291E}"/>
              </a:ext>
            </a:extLst>
          </p:cNvPr>
          <p:cNvCxnSpPr>
            <a:cxnSpLocks/>
          </p:cNvCxnSpPr>
          <p:nvPr/>
        </p:nvCxnSpPr>
        <p:spPr>
          <a:xfrm>
            <a:off x="571500" y="1866900"/>
            <a:ext cx="17145000"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063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2" name="Freeform 12"/>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3" name="Group 13"/>
          <p:cNvGrpSpPr/>
          <p:nvPr/>
        </p:nvGrpSpPr>
        <p:grpSpPr>
          <a:xfrm>
            <a:off x="584477" y="2144369"/>
            <a:ext cx="515197" cy="499557"/>
            <a:chOff x="0" y="0"/>
            <a:chExt cx="145927" cy="141497"/>
          </a:xfrm>
        </p:grpSpPr>
        <p:sp>
          <p:nvSpPr>
            <p:cNvPr id="14" name="Freeform 14"/>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15" name="TextBox 15"/>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sp>
        <p:nvSpPr>
          <p:cNvPr id="16" name="Freeform 16"/>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5"/>
            <a:stretch>
              <a:fillRect/>
            </a:stretch>
          </a:blipFill>
        </p:spPr>
        <p:txBody>
          <a:bodyPr/>
          <a:lstStyle/>
          <a:p>
            <a:endParaRPr lang="en-US"/>
          </a:p>
        </p:txBody>
      </p:sp>
      <p:sp>
        <p:nvSpPr>
          <p:cNvPr id="17" name="Freeform 17"/>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6"/>
            <a:stretch>
              <a:fillRect/>
            </a:stretch>
          </a:blipFill>
        </p:spPr>
        <p:txBody>
          <a:bodyPr/>
          <a:lstStyle/>
          <a:p>
            <a:endParaRPr lang="en-US"/>
          </a:p>
        </p:txBody>
      </p:sp>
      <p:grpSp>
        <p:nvGrpSpPr>
          <p:cNvPr id="18" name="Group 18"/>
          <p:cNvGrpSpPr/>
          <p:nvPr/>
        </p:nvGrpSpPr>
        <p:grpSpPr>
          <a:xfrm rot="-10800000">
            <a:off x="1028700" y="9089685"/>
            <a:ext cx="3086100" cy="544495"/>
            <a:chOff x="0" y="0"/>
            <a:chExt cx="812800" cy="143406"/>
          </a:xfrm>
        </p:grpSpPr>
        <p:sp>
          <p:nvSpPr>
            <p:cNvPr id="19" name="Freeform 19">
              <a:hlinkClick r:id="rId7"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20" name="TextBox 20"/>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21" name="Freeform 21"/>
          <p:cNvSpPr/>
          <p:nvPr/>
        </p:nvSpPr>
        <p:spPr>
          <a:xfrm>
            <a:off x="457439" y="3956697"/>
            <a:ext cx="3315438" cy="3828682"/>
          </a:xfrm>
          <a:custGeom>
            <a:avLst/>
            <a:gdLst/>
            <a:ahLst/>
            <a:cxnLst/>
            <a:rect l="l" t="t" r="r" b="b"/>
            <a:pathLst>
              <a:path w="3315438" h="3828682">
                <a:moveTo>
                  <a:pt x="0" y="0"/>
                </a:moveTo>
                <a:lnTo>
                  <a:pt x="3315438" y="0"/>
                </a:lnTo>
                <a:lnTo>
                  <a:pt x="3315438" y="3828682"/>
                </a:lnTo>
                <a:lnTo>
                  <a:pt x="0" y="3828682"/>
                </a:lnTo>
                <a:lnTo>
                  <a:pt x="0" y="0"/>
                </a:lnTo>
                <a:close/>
              </a:path>
            </a:pathLst>
          </a:custGeom>
          <a:blipFill>
            <a:blip r:embed="rId8"/>
            <a:stretch>
              <a:fillRect/>
            </a:stretch>
          </a:blipFill>
        </p:spPr>
        <p:txBody>
          <a:bodyPr/>
          <a:lstStyle/>
          <a:p>
            <a:endParaRPr lang="en-US"/>
          </a:p>
        </p:txBody>
      </p:sp>
      <p:sp>
        <p:nvSpPr>
          <p:cNvPr id="22" name="Freeform 22"/>
          <p:cNvSpPr/>
          <p:nvPr/>
        </p:nvSpPr>
        <p:spPr>
          <a:xfrm>
            <a:off x="1028700" y="5812437"/>
            <a:ext cx="2172916" cy="636072"/>
          </a:xfrm>
          <a:custGeom>
            <a:avLst/>
            <a:gdLst/>
            <a:ahLst/>
            <a:cxnLst/>
            <a:rect l="l" t="t" r="r" b="b"/>
            <a:pathLst>
              <a:path w="2172916" h="636072">
                <a:moveTo>
                  <a:pt x="0" y="0"/>
                </a:moveTo>
                <a:lnTo>
                  <a:pt x="2172916" y="0"/>
                </a:lnTo>
                <a:lnTo>
                  <a:pt x="2172916" y="636072"/>
                </a:lnTo>
                <a:lnTo>
                  <a:pt x="0" y="63607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3"/>
          <p:cNvSpPr/>
          <p:nvPr/>
        </p:nvSpPr>
        <p:spPr>
          <a:xfrm>
            <a:off x="4139142" y="3684696"/>
            <a:ext cx="2563487" cy="4372686"/>
          </a:xfrm>
          <a:custGeom>
            <a:avLst/>
            <a:gdLst/>
            <a:ahLst/>
            <a:cxnLst/>
            <a:rect l="l" t="t" r="r" b="b"/>
            <a:pathLst>
              <a:path w="2563487" h="4372686">
                <a:moveTo>
                  <a:pt x="0" y="0"/>
                </a:moveTo>
                <a:lnTo>
                  <a:pt x="2563487" y="0"/>
                </a:lnTo>
                <a:lnTo>
                  <a:pt x="2563487" y="4372685"/>
                </a:lnTo>
                <a:lnTo>
                  <a:pt x="0" y="4372685"/>
                </a:lnTo>
                <a:lnTo>
                  <a:pt x="0" y="0"/>
                </a:lnTo>
                <a:close/>
              </a:path>
            </a:pathLst>
          </a:custGeom>
          <a:blipFill>
            <a:blip r:embed="rId11"/>
            <a:stretch>
              <a:fillRect/>
            </a:stretch>
          </a:blipFill>
        </p:spPr>
        <p:txBody>
          <a:bodyPr/>
          <a:lstStyle/>
          <a:p>
            <a:endParaRPr lang="en-US"/>
          </a:p>
        </p:txBody>
      </p:sp>
      <p:sp>
        <p:nvSpPr>
          <p:cNvPr id="24" name="Freeform 24"/>
          <p:cNvSpPr/>
          <p:nvPr/>
        </p:nvSpPr>
        <p:spPr>
          <a:xfrm>
            <a:off x="4023489" y="7476143"/>
            <a:ext cx="2793897" cy="817850"/>
          </a:xfrm>
          <a:custGeom>
            <a:avLst/>
            <a:gdLst/>
            <a:ahLst/>
            <a:cxnLst/>
            <a:rect l="l" t="t" r="r" b="b"/>
            <a:pathLst>
              <a:path w="2793897" h="817850">
                <a:moveTo>
                  <a:pt x="0" y="0"/>
                </a:moveTo>
                <a:lnTo>
                  <a:pt x="2793897" y="0"/>
                </a:lnTo>
                <a:lnTo>
                  <a:pt x="2793897" y="817850"/>
                </a:lnTo>
                <a:lnTo>
                  <a:pt x="0" y="8178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5"/>
          <p:cNvSpPr/>
          <p:nvPr/>
        </p:nvSpPr>
        <p:spPr>
          <a:xfrm>
            <a:off x="7068894" y="4391174"/>
            <a:ext cx="3100471" cy="3084969"/>
          </a:xfrm>
          <a:custGeom>
            <a:avLst/>
            <a:gdLst/>
            <a:ahLst/>
            <a:cxnLst/>
            <a:rect l="l" t="t" r="r" b="b"/>
            <a:pathLst>
              <a:path w="3100471" h="3084969">
                <a:moveTo>
                  <a:pt x="0" y="0"/>
                </a:moveTo>
                <a:lnTo>
                  <a:pt x="3100471" y="0"/>
                </a:lnTo>
                <a:lnTo>
                  <a:pt x="3100471" y="3084969"/>
                </a:lnTo>
                <a:lnTo>
                  <a:pt x="0" y="3084969"/>
                </a:lnTo>
                <a:lnTo>
                  <a:pt x="0" y="0"/>
                </a:lnTo>
                <a:close/>
              </a:path>
            </a:pathLst>
          </a:custGeom>
          <a:blipFill>
            <a:blip r:embed="rId12"/>
            <a:stretch>
              <a:fillRect/>
            </a:stretch>
          </a:blipFill>
        </p:spPr>
        <p:txBody>
          <a:bodyPr/>
          <a:lstStyle/>
          <a:p>
            <a:endParaRPr lang="en-US"/>
          </a:p>
        </p:txBody>
      </p:sp>
      <p:sp>
        <p:nvSpPr>
          <p:cNvPr id="26" name="Freeform 26"/>
          <p:cNvSpPr/>
          <p:nvPr/>
        </p:nvSpPr>
        <p:spPr>
          <a:xfrm>
            <a:off x="7068894" y="4728222"/>
            <a:ext cx="2793897" cy="817850"/>
          </a:xfrm>
          <a:custGeom>
            <a:avLst/>
            <a:gdLst/>
            <a:ahLst/>
            <a:cxnLst/>
            <a:rect l="l" t="t" r="r" b="b"/>
            <a:pathLst>
              <a:path w="2793897" h="817850">
                <a:moveTo>
                  <a:pt x="0" y="0"/>
                </a:moveTo>
                <a:lnTo>
                  <a:pt x="2793896" y="0"/>
                </a:lnTo>
                <a:lnTo>
                  <a:pt x="2793896" y="817850"/>
                </a:lnTo>
                <a:lnTo>
                  <a:pt x="0" y="8178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7" name="Freeform 27"/>
          <p:cNvSpPr/>
          <p:nvPr/>
        </p:nvSpPr>
        <p:spPr>
          <a:xfrm>
            <a:off x="10531315" y="4175772"/>
            <a:ext cx="3515096" cy="3546886"/>
          </a:xfrm>
          <a:custGeom>
            <a:avLst/>
            <a:gdLst/>
            <a:ahLst/>
            <a:cxnLst/>
            <a:rect l="l" t="t" r="r" b="b"/>
            <a:pathLst>
              <a:path w="3515096" h="3546886">
                <a:moveTo>
                  <a:pt x="0" y="0"/>
                </a:moveTo>
                <a:lnTo>
                  <a:pt x="3515095" y="0"/>
                </a:lnTo>
                <a:lnTo>
                  <a:pt x="3515095" y="3546886"/>
                </a:lnTo>
                <a:lnTo>
                  <a:pt x="0" y="3546886"/>
                </a:lnTo>
                <a:lnTo>
                  <a:pt x="0" y="0"/>
                </a:lnTo>
                <a:close/>
              </a:path>
            </a:pathLst>
          </a:custGeom>
          <a:blipFill>
            <a:blip r:embed="rId13"/>
            <a:stretch>
              <a:fillRect/>
            </a:stretch>
          </a:blipFill>
        </p:spPr>
        <p:txBody>
          <a:bodyPr/>
          <a:lstStyle/>
          <a:p>
            <a:endParaRPr lang="en-US"/>
          </a:p>
        </p:txBody>
      </p:sp>
      <p:sp>
        <p:nvSpPr>
          <p:cNvPr id="28" name="Freeform 28"/>
          <p:cNvSpPr/>
          <p:nvPr/>
        </p:nvSpPr>
        <p:spPr>
          <a:xfrm>
            <a:off x="14408360" y="3922532"/>
            <a:ext cx="3155169" cy="3962535"/>
          </a:xfrm>
          <a:custGeom>
            <a:avLst/>
            <a:gdLst/>
            <a:ahLst/>
            <a:cxnLst/>
            <a:rect l="l" t="t" r="r" b="b"/>
            <a:pathLst>
              <a:path w="3155169" h="3962535">
                <a:moveTo>
                  <a:pt x="0" y="0"/>
                </a:moveTo>
                <a:lnTo>
                  <a:pt x="3155169" y="0"/>
                </a:lnTo>
                <a:lnTo>
                  <a:pt x="3155169" y="3962536"/>
                </a:lnTo>
                <a:lnTo>
                  <a:pt x="0" y="3962536"/>
                </a:lnTo>
                <a:lnTo>
                  <a:pt x="0" y="0"/>
                </a:lnTo>
                <a:close/>
              </a:path>
            </a:pathLst>
          </a:custGeom>
          <a:blipFill>
            <a:blip r:embed="rId14"/>
            <a:stretch>
              <a:fillRect/>
            </a:stretch>
          </a:blipFill>
        </p:spPr>
        <p:txBody>
          <a:bodyPr/>
          <a:lstStyle/>
          <a:p>
            <a:endParaRPr lang="en-US"/>
          </a:p>
        </p:txBody>
      </p:sp>
      <p:sp>
        <p:nvSpPr>
          <p:cNvPr id="29" name="TextBox 29"/>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08</a:t>
            </a:r>
          </a:p>
        </p:txBody>
      </p:sp>
      <p:sp>
        <p:nvSpPr>
          <p:cNvPr id="30" name="TextBox 30"/>
          <p:cNvSpPr txBox="1"/>
          <p:nvPr/>
        </p:nvSpPr>
        <p:spPr>
          <a:xfrm>
            <a:off x="6018310" y="1057275"/>
            <a:ext cx="5557540"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ENABLE PHONE SIGN-IN</a:t>
            </a:r>
          </a:p>
        </p:txBody>
      </p:sp>
      <p:sp>
        <p:nvSpPr>
          <p:cNvPr id="31" name="TextBox 31"/>
          <p:cNvSpPr txBox="1"/>
          <p:nvPr/>
        </p:nvSpPr>
        <p:spPr>
          <a:xfrm>
            <a:off x="1299776" y="2222554"/>
            <a:ext cx="7066164" cy="361033"/>
          </a:xfrm>
          <a:prstGeom prst="rect">
            <a:avLst/>
          </a:prstGeom>
        </p:spPr>
        <p:txBody>
          <a:bodyPr lIns="0" tIns="0" rIns="0" bIns="0" rtlCol="0" anchor="t">
            <a:spAutoFit/>
          </a:bodyPr>
          <a:lstStyle/>
          <a:p>
            <a:pPr algn="l">
              <a:lnSpc>
                <a:spcPts val="2635"/>
              </a:lnSpc>
              <a:spcBef>
                <a:spcPct val="0"/>
              </a:spcBef>
            </a:pPr>
            <a:r>
              <a:rPr lang="en-US" sz="2439">
                <a:solidFill>
                  <a:srgbClr val="FFFFFF"/>
                </a:solidFill>
                <a:latin typeface="Raleway"/>
                <a:ea typeface="Raleway"/>
                <a:cs typeface="Raleway"/>
                <a:sym typeface="Raleway"/>
              </a:rPr>
              <a:t>STEP 4: ENABLE PHONE SIGN-IN</a:t>
            </a:r>
          </a:p>
        </p:txBody>
      </p:sp>
      <p:sp>
        <p:nvSpPr>
          <p:cNvPr id="32" name="TextBox 32"/>
          <p:cNvSpPr txBox="1"/>
          <p:nvPr/>
        </p:nvSpPr>
        <p:spPr>
          <a:xfrm>
            <a:off x="686208" y="2241604"/>
            <a:ext cx="344709" cy="333662"/>
          </a:xfrm>
          <a:prstGeom prst="rect">
            <a:avLst/>
          </a:prstGeom>
        </p:spPr>
        <p:txBody>
          <a:bodyPr lIns="0" tIns="0" rIns="0" bIns="0" rtlCol="0" anchor="t">
            <a:spAutoFit/>
          </a:bodyPr>
          <a:lstStyle/>
          <a:p>
            <a:pPr algn="ctr">
              <a:lnSpc>
                <a:spcPts val="2569"/>
              </a:lnSpc>
            </a:pPr>
            <a:r>
              <a:rPr lang="en-US" sz="2379">
                <a:solidFill>
                  <a:srgbClr val="FFFFFF"/>
                </a:solidFill>
                <a:latin typeface="Anton"/>
                <a:ea typeface="Anton"/>
                <a:cs typeface="Anton"/>
                <a:sym typeface="Anton"/>
              </a:rPr>
              <a:t>4.</a:t>
            </a:r>
          </a:p>
        </p:txBody>
      </p:sp>
      <p:sp>
        <p:nvSpPr>
          <p:cNvPr id="33" name="TextBox 33"/>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5" action="ppaction://hlinksldjump">
                  <a:extLst>
                    <a:ext uri="{A12FA001-AC4F-418D-AE19-62706E023703}">
                      <ahyp:hlinkClr xmlns:ahyp="http://schemas.microsoft.com/office/drawing/2018/hyperlinkcolor" val="tx"/>
                    </a:ext>
                  </a:extLst>
                </a:hlinkClick>
              </a:rPr>
              <a:t>HOME</a:t>
            </a:r>
          </a:p>
        </p:txBody>
      </p:sp>
      <p:sp>
        <p:nvSpPr>
          <p:cNvPr id="34" name="TextBox 34"/>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7" action="ppaction://hlinksldjump"/>
              </a:rPr>
              <a:t>CLICK</a:t>
            </a:r>
          </a:p>
        </p:txBody>
      </p:sp>
      <p:sp>
        <p:nvSpPr>
          <p:cNvPr id="35" name="TextBox 35"/>
          <p:cNvSpPr txBox="1"/>
          <p:nvPr/>
        </p:nvSpPr>
        <p:spPr>
          <a:xfrm>
            <a:off x="1299776" y="2643926"/>
            <a:ext cx="16318503" cy="474572"/>
          </a:xfrm>
          <a:prstGeom prst="rect">
            <a:avLst/>
          </a:prstGeom>
        </p:spPr>
        <p:txBody>
          <a:bodyPr lIns="0" tIns="0" rIns="0" bIns="0" rtlCol="0" anchor="t">
            <a:spAutoFit/>
          </a:bodyPr>
          <a:lstStyle/>
          <a:p>
            <a:pPr algn="just">
              <a:lnSpc>
                <a:spcPts val="1231"/>
              </a:lnSpc>
            </a:pPr>
            <a:r>
              <a:rPr lang="en-US" sz="1139">
                <a:solidFill>
                  <a:srgbClr val="FFFFFF"/>
                </a:solidFill>
                <a:latin typeface="Raleway"/>
                <a:ea typeface="Raleway"/>
                <a:cs typeface="Raleway"/>
                <a:sym typeface="Raleway"/>
              </a:rPr>
              <a:t>GO BACK TO THE AUTHENTICATOR APP , OPEN UP THE INDIVIDUAL ACOUNT (IN THIS CASE STEADY TEST), AND CLICK ON “ENABLE PHONE SIGN-IN.”  CLICK CONTINUE (IF YOU DON’T SEE A GREEN CHECK MARK FOR DEVICE REGISTRATION AND SET PASSCODE AND DOESN’T GIVE OPTION TO CONTINUE, CREATE A SUPPORT TICKET). LOGIN IN AGAIN WHEN AUTHINTICATION SCREEN POPS UP. A CODE (IN THIS CASE 93) APPEARS AND REMEMBER THE CODE. ENTER THE APP AND ENTER THE CODE..</a:t>
            </a:r>
          </a:p>
        </p:txBody>
      </p:sp>
      <p:sp>
        <p:nvSpPr>
          <p:cNvPr id="36" name="Freeform 36"/>
          <p:cNvSpPr/>
          <p:nvPr/>
        </p:nvSpPr>
        <p:spPr>
          <a:xfrm>
            <a:off x="10891914" y="5312623"/>
            <a:ext cx="2793897" cy="817850"/>
          </a:xfrm>
          <a:custGeom>
            <a:avLst/>
            <a:gdLst/>
            <a:ahLst/>
            <a:cxnLst/>
            <a:rect l="l" t="t" r="r" b="b"/>
            <a:pathLst>
              <a:path w="2793897" h="817850">
                <a:moveTo>
                  <a:pt x="0" y="0"/>
                </a:moveTo>
                <a:lnTo>
                  <a:pt x="2793897" y="0"/>
                </a:lnTo>
                <a:lnTo>
                  <a:pt x="2793897" y="817850"/>
                </a:lnTo>
                <a:lnTo>
                  <a:pt x="0" y="8178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37" name="Freeform 37"/>
          <p:cNvSpPr/>
          <p:nvPr/>
        </p:nvSpPr>
        <p:spPr>
          <a:xfrm>
            <a:off x="14783760" y="6542742"/>
            <a:ext cx="2404370" cy="703825"/>
          </a:xfrm>
          <a:custGeom>
            <a:avLst/>
            <a:gdLst/>
            <a:ahLst/>
            <a:cxnLst/>
            <a:rect l="l" t="t" r="r" b="b"/>
            <a:pathLst>
              <a:path w="2404370" h="703825">
                <a:moveTo>
                  <a:pt x="0" y="0"/>
                </a:moveTo>
                <a:lnTo>
                  <a:pt x="2404370" y="0"/>
                </a:lnTo>
                <a:lnTo>
                  <a:pt x="2404370" y="703824"/>
                </a:lnTo>
                <a:lnTo>
                  <a:pt x="0" y="70382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38" name="Group 38"/>
          <p:cNvGrpSpPr/>
          <p:nvPr/>
        </p:nvGrpSpPr>
        <p:grpSpPr>
          <a:xfrm>
            <a:off x="14173200" y="9089685"/>
            <a:ext cx="3086100" cy="544495"/>
            <a:chOff x="0" y="0"/>
            <a:chExt cx="812800" cy="143406"/>
          </a:xfrm>
        </p:grpSpPr>
        <p:sp>
          <p:nvSpPr>
            <p:cNvPr id="39" name="Freeform 39">
              <a:hlinkClick r:id="rId16"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40" name="TextBox 40"/>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41" name="TextBox 41"/>
          <p:cNvSpPr txBox="1"/>
          <p:nvPr/>
        </p:nvSpPr>
        <p:spPr>
          <a:xfrm>
            <a:off x="15038912" y="9167128"/>
            <a:ext cx="10392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16" action="ppaction://hlinksldjump"/>
              </a:rPr>
              <a:t>CLICK</a:t>
            </a:r>
          </a:p>
        </p:txBody>
      </p:sp>
      <p:sp>
        <p:nvSpPr>
          <p:cNvPr id="42" name="TextBox 42"/>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CONTENT</a:t>
            </a:r>
          </a:p>
        </p:txBody>
      </p:sp>
      <p:sp>
        <p:nvSpPr>
          <p:cNvPr id="43" name="TextBox 43"/>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8" action="ppaction://hlinksldjump">
                  <a:extLst>
                    <a:ext uri="{A12FA001-AC4F-418D-AE19-62706E023703}">
                      <ahyp:hlinkClr xmlns:ahyp="http://schemas.microsoft.com/office/drawing/2018/hyperlinkcolor" val="tx"/>
                    </a:ext>
                  </a:extLst>
                </a:hlinkClick>
              </a:rPr>
              <a:t>PURPOSE &amp; REQUIREMENTS</a:t>
            </a:r>
          </a:p>
        </p:txBody>
      </p:sp>
      <p:sp>
        <p:nvSpPr>
          <p:cNvPr id="44" name="TextBox 44"/>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9" action="ppaction://hlinksldjump">
                  <a:extLst>
                    <a:ext uri="{A12FA001-AC4F-418D-AE19-62706E023703}">
                      <ahyp:hlinkClr xmlns:ahyp="http://schemas.microsoft.com/office/drawing/2018/hyperlinkcolor" val="tx"/>
                    </a:ext>
                  </a:extLst>
                </a:hlinkClick>
              </a:rPr>
              <a:t>DOWNLOAD</a:t>
            </a:r>
          </a:p>
        </p:txBody>
      </p:sp>
      <p:sp>
        <p:nvSpPr>
          <p:cNvPr id="45" name="TextBox 45"/>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0" action="ppaction://hlinksldjump">
                  <a:extLst>
                    <a:ext uri="{A12FA001-AC4F-418D-AE19-62706E023703}">
                      <ahyp:hlinkClr xmlns:ahyp="http://schemas.microsoft.com/office/drawing/2018/hyperlinkcolor" val="tx"/>
                    </a:ext>
                  </a:extLst>
                </a:hlinkClick>
              </a:rPr>
              <a:t>SETTING UP ACCOUNT</a:t>
            </a:r>
          </a:p>
        </p:txBody>
      </p:sp>
      <p:sp>
        <p:nvSpPr>
          <p:cNvPr id="46" name="TextBox 46"/>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a:solidFill>
                  <a:srgbClr val="FFFFFF"/>
                </a:solidFill>
                <a:latin typeface="Raleway"/>
                <a:ea typeface="Raleway"/>
                <a:cs typeface="Raleway"/>
                <a:sym typeface="Raleway"/>
              </a:rPr>
              <a:t>ENABLE PHONE SIGN-IN</a:t>
            </a:r>
          </a:p>
        </p:txBody>
      </p:sp>
      <p:sp>
        <p:nvSpPr>
          <p:cNvPr id="47" name="TextBox 47"/>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1"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2" name="Freeform 12"/>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Freeform 13"/>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5"/>
            <a:stretch>
              <a:fillRect/>
            </a:stretch>
          </a:blipFill>
        </p:spPr>
        <p:txBody>
          <a:bodyPr/>
          <a:lstStyle/>
          <a:p>
            <a:endParaRPr lang="en-US"/>
          </a:p>
        </p:txBody>
      </p:sp>
      <p:sp>
        <p:nvSpPr>
          <p:cNvPr id="14" name="Freeform 14"/>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6"/>
            <a:stretch>
              <a:fillRect/>
            </a:stretch>
          </a:blipFill>
        </p:spPr>
        <p:txBody>
          <a:bodyPr/>
          <a:lstStyle/>
          <a:p>
            <a:endParaRPr lang="en-US"/>
          </a:p>
        </p:txBody>
      </p:sp>
      <p:grpSp>
        <p:nvGrpSpPr>
          <p:cNvPr id="15" name="Group 15"/>
          <p:cNvGrpSpPr/>
          <p:nvPr/>
        </p:nvGrpSpPr>
        <p:grpSpPr>
          <a:xfrm>
            <a:off x="584477" y="2144369"/>
            <a:ext cx="515197" cy="499557"/>
            <a:chOff x="0" y="0"/>
            <a:chExt cx="145927" cy="141497"/>
          </a:xfrm>
        </p:grpSpPr>
        <p:sp>
          <p:nvSpPr>
            <p:cNvPr id="16" name="Freeform 16"/>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17" name="TextBox 17"/>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sp>
        <p:nvSpPr>
          <p:cNvPr id="18" name="Freeform 18"/>
          <p:cNvSpPr/>
          <p:nvPr/>
        </p:nvSpPr>
        <p:spPr>
          <a:xfrm>
            <a:off x="1030917" y="3870972"/>
            <a:ext cx="5158705" cy="4288174"/>
          </a:xfrm>
          <a:custGeom>
            <a:avLst/>
            <a:gdLst/>
            <a:ahLst/>
            <a:cxnLst/>
            <a:rect l="l" t="t" r="r" b="b"/>
            <a:pathLst>
              <a:path w="5158705" h="4288174">
                <a:moveTo>
                  <a:pt x="0" y="0"/>
                </a:moveTo>
                <a:lnTo>
                  <a:pt x="5158705" y="0"/>
                </a:lnTo>
                <a:lnTo>
                  <a:pt x="5158705" y="4288174"/>
                </a:lnTo>
                <a:lnTo>
                  <a:pt x="0" y="4288174"/>
                </a:lnTo>
                <a:lnTo>
                  <a:pt x="0" y="0"/>
                </a:lnTo>
                <a:close/>
              </a:path>
            </a:pathLst>
          </a:custGeom>
          <a:blipFill>
            <a:blip r:embed="rId7"/>
            <a:stretch>
              <a:fillRect/>
            </a:stretch>
          </a:blipFill>
        </p:spPr>
        <p:txBody>
          <a:bodyPr/>
          <a:lstStyle/>
          <a:p>
            <a:endParaRPr lang="en-US"/>
          </a:p>
        </p:txBody>
      </p:sp>
      <p:sp>
        <p:nvSpPr>
          <p:cNvPr id="19" name="Freeform 19"/>
          <p:cNvSpPr/>
          <p:nvPr/>
        </p:nvSpPr>
        <p:spPr>
          <a:xfrm>
            <a:off x="842075" y="6754763"/>
            <a:ext cx="2172916" cy="636072"/>
          </a:xfrm>
          <a:custGeom>
            <a:avLst/>
            <a:gdLst/>
            <a:ahLst/>
            <a:cxnLst/>
            <a:rect l="l" t="t" r="r" b="b"/>
            <a:pathLst>
              <a:path w="2172916" h="636072">
                <a:moveTo>
                  <a:pt x="0" y="0"/>
                </a:moveTo>
                <a:lnTo>
                  <a:pt x="2172917" y="0"/>
                </a:lnTo>
                <a:lnTo>
                  <a:pt x="2172917" y="636072"/>
                </a:lnTo>
                <a:lnTo>
                  <a:pt x="0" y="63607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0" name="Freeform 20"/>
          <p:cNvSpPr/>
          <p:nvPr/>
        </p:nvSpPr>
        <p:spPr>
          <a:xfrm>
            <a:off x="12799686" y="3492086"/>
            <a:ext cx="3502040" cy="4667061"/>
          </a:xfrm>
          <a:custGeom>
            <a:avLst/>
            <a:gdLst/>
            <a:ahLst/>
            <a:cxnLst/>
            <a:rect l="l" t="t" r="r" b="b"/>
            <a:pathLst>
              <a:path w="3502040" h="4667061">
                <a:moveTo>
                  <a:pt x="0" y="0"/>
                </a:moveTo>
                <a:lnTo>
                  <a:pt x="3502039" y="0"/>
                </a:lnTo>
                <a:lnTo>
                  <a:pt x="3502039" y="4667060"/>
                </a:lnTo>
                <a:lnTo>
                  <a:pt x="0" y="4667060"/>
                </a:lnTo>
                <a:lnTo>
                  <a:pt x="0" y="0"/>
                </a:lnTo>
                <a:close/>
              </a:path>
            </a:pathLst>
          </a:custGeom>
          <a:blipFill>
            <a:blip r:embed="rId10"/>
            <a:stretch>
              <a:fillRect/>
            </a:stretch>
          </a:blipFill>
        </p:spPr>
        <p:txBody>
          <a:bodyPr/>
          <a:lstStyle/>
          <a:p>
            <a:endParaRPr lang="en-US"/>
          </a:p>
        </p:txBody>
      </p:sp>
      <p:sp>
        <p:nvSpPr>
          <p:cNvPr id="21" name="Freeform 21"/>
          <p:cNvSpPr/>
          <p:nvPr/>
        </p:nvSpPr>
        <p:spPr>
          <a:xfrm>
            <a:off x="7046592" y="3870972"/>
            <a:ext cx="5044910" cy="4288174"/>
          </a:xfrm>
          <a:custGeom>
            <a:avLst/>
            <a:gdLst/>
            <a:ahLst/>
            <a:cxnLst/>
            <a:rect l="l" t="t" r="r" b="b"/>
            <a:pathLst>
              <a:path w="5044910" h="4288174">
                <a:moveTo>
                  <a:pt x="0" y="0"/>
                </a:moveTo>
                <a:lnTo>
                  <a:pt x="5044911" y="0"/>
                </a:lnTo>
                <a:lnTo>
                  <a:pt x="5044911" y="4288174"/>
                </a:lnTo>
                <a:lnTo>
                  <a:pt x="0" y="4288174"/>
                </a:lnTo>
                <a:lnTo>
                  <a:pt x="0" y="0"/>
                </a:lnTo>
                <a:close/>
              </a:path>
            </a:pathLst>
          </a:custGeom>
          <a:blipFill>
            <a:blip r:embed="rId11"/>
            <a:stretch>
              <a:fillRect/>
            </a:stretch>
          </a:blipFill>
        </p:spPr>
        <p:txBody>
          <a:bodyPr/>
          <a:lstStyle/>
          <a:p>
            <a:endParaRPr lang="en-US"/>
          </a:p>
        </p:txBody>
      </p:sp>
      <p:sp>
        <p:nvSpPr>
          <p:cNvPr id="22" name="TextBox 22"/>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09</a:t>
            </a:r>
          </a:p>
        </p:txBody>
      </p:sp>
      <p:sp>
        <p:nvSpPr>
          <p:cNvPr id="23" name="TextBox 23"/>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2" action="ppaction://hlinksldjump">
                  <a:extLst>
                    <a:ext uri="{A12FA001-AC4F-418D-AE19-62706E023703}">
                      <ahyp:hlinkClr xmlns:ahyp="http://schemas.microsoft.com/office/drawing/2018/hyperlinkcolor" val="tx"/>
                    </a:ext>
                  </a:extLst>
                </a:hlinkClick>
              </a:rPr>
              <a:t>HOME</a:t>
            </a:r>
          </a:p>
        </p:txBody>
      </p:sp>
      <p:sp>
        <p:nvSpPr>
          <p:cNvPr id="24" name="TextBox 24"/>
          <p:cNvSpPr txBox="1"/>
          <p:nvPr/>
        </p:nvSpPr>
        <p:spPr>
          <a:xfrm>
            <a:off x="6018310" y="1057275"/>
            <a:ext cx="5557540"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ENABLE PHONE SIGN-IN</a:t>
            </a:r>
          </a:p>
        </p:txBody>
      </p:sp>
      <p:sp>
        <p:nvSpPr>
          <p:cNvPr id="25" name="TextBox 25"/>
          <p:cNvSpPr txBox="1"/>
          <p:nvPr/>
        </p:nvSpPr>
        <p:spPr>
          <a:xfrm>
            <a:off x="686208" y="2241604"/>
            <a:ext cx="344709" cy="333662"/>
          </a:xfrm>
          <a:prstGeom prst="rect">
            <a:avLst/>
          </a:prstGeom>
        </p:spPr>
        <p:txBody>
          <a:bodyPr lIns="0" tIns="0" rIns="0" bIns="0" rtlCol="0" anchor="t">
            <a:spAutoFit/>
          </a:bodyPr>
          <a:lstStyle/>
          <a:p>
            <a:pPr algn="ctr">
              <a:lnSpc>
                <a:spcPts val="2569"/>
              </a:lnSpc>
            </a:pPr>
            <a:r>
              <a:rPr lang="en-US" sz="2379">
                <a:solidFill>
                  <a:srgbClr val="FFFFFF"/>
                </a:solidFill>
                <a:latin typeface="Anton"/>
                <a:ea typeface="Anton"/>
                <a:cs typeface="Anton"/>
                <a:sym typeface="Anton"/>
              </a:rPr>
              <a:t>4.</a:t>
            </a:r>
          </a:p>
        </p:txBody>
      </p:sp>
      <p:sp>
        <p:nvSpPr>
          <p:cNvPr id="26" name="TextBox 26"/>
          <p:cNvSpPr txBox="1"/>
          <p:nvPr/>
        </p:nvSpPr>
        <p:spPr>
          <a:xfrm>
            <a:off x="1299776" y="2222554"/>
            <a:ext cx="7066164" cy="361033"/>
          </a:xfrm>
          <a:prstGeom prst="rect">
            <a:avLst/>
          </a:prstGeom>
        </p:spPr>
        <p:txBody>
          <a:bodyPr lIns="0" tIns="0" rIns="0" bIns="0" rtlCol="0" anchor="t">
            <a:spAutoFit/>
          </a:bodyPr>
          <a:lstStyle/>
          <a:p>
            <a:pPr algn="l">
              <a:lnSpc>
                <a:spcPts val="2635"/>
              </a:lnSpc>
              <a:spcBef>
                <a:spcPct val="0"/>
              </a:spcBef>
            </a:pPr>
            <a:r>
              <a:rPr lang="en-US" sz="2439">
                <a:solidFill>
                  <a:srgbClr val="FFFFFF"/>
                </a:solidFill>
                <a:latin typeface="Raleway"/>
                <a:ea typeface="Raleway"/>
                <a:cs typeface="Raleway"/>
                <a:sym typeface="Raleway"/>
              </a:rPr>
              <a:t>STEP 4: ENABLE PHONE SIGN-IN (CONTINUE)</a:t>
            </a:r>
          </a:p>
        </p:txBody>
      </p:sp>
      <p:sp>
        <p:nvSpPr>
          <p:cNvPr id="27" name="TextBox 27"/>
          <p:cNvSpPr txBox="1"/>
          <p:nvPr/>
        </p:nvSpPr>
        <p:spPr>
          <a:xfrm>
            <a:off x="1299776" y="2643926"/>
            <a:ext cx="16318503" cy="322172"/>
          </a:xfrm>
          <a:prstGeom prst="rect">
            <a:avLst/>
          </a:prstGeom>
        </p:spPr>
        <p:txBody>
          <a:bodyPr lIns="0" tIns="0" rIns="0" bIns="0" rtlCol="0" anchor="t">
            <a:spAutoFit/>
          </a:bodyPr>
          <a:lstStyle/>
          <a:p>
            <a:pPr algn="just">
              <a:lnSpc>
                <a:spcPts val="1231"/>
              </a:lnSpc>
            </a:pPr>
            <a:r>
              <a:rPr lang="en-US" sz="1139">
                <a:solidFill>
                  <a:srgbClr val="FFFFFF"/>
                </a:solidFill>
                <a:latin typeface="Raleway"/>
                <a:ea typeface="Raleway"/>
                <a:cs typeface="Raleway"/>
                <a:sym typeface="Raleway"/>
              </a:rPr>
              <a:t>THIS PROCESS ALLOWS YOU WHEN SIGNING IN TO CLICK ON “USE AN APP INSTEAD” RATHER THAN TYPING IN A PASSWORD AND A MAP OF LOCATION WILL BE DISPLAYED. WHEN TYPING IN CODE.</a:t>
            </a:r>
          </a:p>
          <a:p>
            <a:pPr marL="246102" lvl="1" indent="-123051" algn="just">
              <a:lnSpc>
                <a:spcPts val="1231"/>
              </a:lnSpc>
              <a:buFont typeface="Arial"/>
              <a:buChar char="•"/>
            </a:pPr>
            <a:r>
              <a:rPr lang="en-US" sz="1139">
                <a:solidFill>
                  <a:srgbClr val="FFFFFF"/>
                </a:solidFill>
                <a:latin typeface="Raleway"/>
                <a:ea typeface="Raleway"/>
                <a:cs typeface="Raleway"/>
                <a:sym typeface="Raleway"/>
              </a:rPr>
              <a:t> NOTE: MAP MAY NOT BE ACCURATE TO A STATE LEVEL, BUT THAT IS OKAY)</a:t>
            </a:r>
          </a:p>
        </p:txBody>
      </p:sp>
      <p:grpSp>
        <p:nvGrpSpPr>
          <p:cNvPr id="28" name="Group 28"/>
          <p:cNvGrpSpPr/>
          <p:nvPr/>
        </p:nvGrpSpPr>
        <p:grpSpPr>
          <a:xfrm rot="-10800000">
            <a:off x="1028700" y="9089685"/>
            <a:ext cx="3086100" cy="544495"/>
            <a:chOff x="0" y="0"/>
            <a:chExt cx="812800" cy="143406"/>
          </a:xfrm>
        </p:grpSpPr>
        <p:sp>
          <p:nvSpPr>
            <p:cNvPr id="29" name="Freeform 29">
              <a:hlinkClick r:id="rId13"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30" name="TextBox 30"/>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31" name="TextBox 31"/>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13" action="ppaction://hlinksldjump"/>
              </a:rPr>
              <a:t>CLICK</a:t>
            </a:r>
          </a:p>
        </p:txBody>
      </p:sp>
      <p:grpSp>
        <p:nvGrpSpPr>
          <p:cNvPr id="32" name="Group 32"/>
          <p:cNvGrpSpPr/>
          <p:nvPr/>
        </p:nvGrpSpPr>
        <p:grpSpPr>
          <a:xfrm>
            <a:off x="14173200" y="9089685"/>
            <a:ext cx="3086100" cy="544495"/>
            <a:chOff x="0" y="0"/>
            <a:chExt cx="812800" cy="143406"/>
          </a:xfrm>
        </p:grpSpPr>
        <p:sp>
          <p:nvSpPr>
            <p:cNvPr id="33" name="Freeform 33">
              <a:hlinkClick r:id="rId14"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34" name="TextBox 34"/>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35" name="TextBox 35"/>
          <p:cNvSpPr txBox="1"/>
          <p:nvPr/>
        </p:nvSpPr>
        <p:spPr>
          <a:xfrm>
            <a:off x="15038912" y="9167128"/>
            <a:ext cx="10392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14" action="ppaction://hlinksldjump"/>
              </a:rPr>
              <a:t>CLICK</a:t>
            </a:r>
          </a:p>
        </p:txBody>
      </p:sp>
      <p:sp>
        <p:nvSpPr>
          <p:cNvPr id="36" name="TextBox 36"/>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5" action="ppaction://hlinksldjump">
                  <a:extLst>
                    <a:ext uri="{A12FA001-AC4F-418D-AE19-62706E023703}">
                      <ahyp:hlinkClr xmlns:ahyp="http://schemas.microsoft.com/office/drawing/2018/hyperlinkcolor" val="tx"/>
                    </a:ext>
                  </a:extLst>
                </a:hlinkClick>
              </a:rPr>
              <a:t>CONTENT</a:t>
            </a:r>
          </a:p>
        </p:txBody>
      </p:sp>
      <p:sp>
        <p:nvSpPr>
          <p:cNvPr id="37" name="TextBox 37"/>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6" action="ppaction://hlinksldjump">
                  <a:extLst>
                    <a:ext uri="{A12FA001-AC4F-418D-AE19-62706E023703}">
                      <ahyp:hlinkClr xmlns:ahyp="http://schemas.microsoft.com/office/drawing/2018/hyperlinkcolor" val="tx"/>
                    </a:ext>
                  </a:extLst>
                </a:hlinkClick>
              </a:rPr>
              <a:t>PURPOSE &amp; REQUIREMENTS</a:t>
            </a:r>
          </a:p>
        </p:txBody>
      </p:sp>
      <p:sp>
        <p:nvSpPr>
          <p:cNvPr id="38" name="TextBox 38"/>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DOWNLOAD</a:t>
            </a:r>
          </a:p>
        </p:txBody>
      </p:sp>
      <p:sp>
        <p:nvSpPr>
          <p:cNvPr id="39" name="TextBox 39"/>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8" action="ppaction://hlinksldjump">
                  <a:extLst>
                    <a:ext uri="{A12FA001-AC4F-418D-AE19-62706E023703}">
                      <ahyp:hlinkClr xmlns:ahyp="http://schemas.microsoft.com/office/drawing/2018/hyperlinkcolor" val="tx"/>
                    </a:ext>
                  </a:extLst>
                </a:hlinkClick>
              </a:rPr>
              <a:t>SETTING UP ACCOUNT</a:t>
            </a:r>
          </a:p>
        </p:txBody>
      </p:sp>
      <p:sp>
        <p:nvSpPr>
          <p:cNvPr id="40" name="TextBox 40"/>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3" action="ppaction://hlinksldjump">
                  <a:extLst>
                    <a:ext uri="{A12FA001-AC4F-418D-AE19-62706E023703}">
                      <ahyp:hlinkClr xmlns:ahyp="http://schemas.microsoft.com/office/drawing/2018/hyperlinkcolor" val="tx"/>
                    </a:ext>
                  </a:extLst>
                </a:hlinkClick>
              </a:rPr>
              <a:t>ENABLE PHONE SIGN-IN</a:t>
            </a:r>
          </a:p>
        </p:txBody>
      </p:sp>
      <p:sp>
        <p:nvSpPr>
          <p:cNvPr id="41" name="TextBox 41"/>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4"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a:solidFill>
                <a:srgbClr val="00B0F0"/>
              </a:solidFill>
            </a:endParaRPr>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sp>
        <p:nvSpPr>
          <p:cNvPr id="6" name="TextBox 6"/>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10</a:t>
            </a:r>
          </a:p>
        </p:txBody>
      </p:sp>
      <p:grpSp>
        <p:nvGrpSpPr>
          <p:cNvPr id="7" name="Group 7"/>
          <p:cNvGrpSpPr/>
          <p:nvPr/>
        </p:nvGrpSpPr>
        <p:grpSpPr>
          <a:xfrm>
            <a:off x="0" y="9691304"/>
            <a:ext cx="669721" cy="595696"/>
            <a:chOff x="0" y="0"/>
            <a:chExt cx="176387" cy="156891"/>
          </a:xfrm>
        </p:grpSpPr>
        <p:sp>
          <p:nvSpPr>
            <p:cNvPr id="8" name="Freeform 8"/>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9" name="TextBox 9"/>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10" name="Group 10"/>
          <p:cNvGrpSpPr/>
          <p:nvPr/>
        </p:nvGrpSpPr>
        <p:grpSpPr>
          <a:xfrm>
            <a:off x="17618279" y="9691304"/>
            <a:ext cx="669721" cy="595696"/>
            <a:chOff x="0" y="0"/>
            <a:chExt cx="176387" cy="156891"/>
          </a:xfrm>
        </p:grpSpPr>
        <p:sp>
          <p:nvSpPr>
            <p:cNvPr id="11" name="Freeform 11"/>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2" name="TextBox 12"/>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3" name="Freeform 13"/>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TextBox 14"/>
          <p:cNvSpPr txBox="1"/>
          <p:nvPr/>
        </p:nvSpPr>
        <p:spPr>
          <a:xfrm>
            <a:off x="3965722" y="1057275"/>
            <a:ext cx="9662716"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ABOUT THE MICROSOFT AUTHENTICATOR</a:t>
            </a:r>
          </a:p>
        </p:txBody>
      </p:sp>
      <p:sp>
        <p:nvSpPr>
          <p:cNvPr id="15" name="Freeform 15"/>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5"/>
            <a:stretch>
              <a:fillRect/>
            </a:stretch>
          </a:blipFill>
        </p:spPr>
        <p:txBody>
          <a:bodyPr/>
          <a:lstStyle/>
          <a:p>
            <a:endParaRPr lang="en-US"/>
          </a:p>
        </p:txBody>
      </p:sp>
      <p:sp>
        <p:nvSpPr>
          <p:cNvPr id="16" name="Freeform 16"/>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6"/>
            <a:stretch>
              <a:fillRect/>
            </a:stretch>
          </a:blipFill>
        </p:spPr>
        <p:txBody>
          <a:bodyPr/>
          <a:lstStyle/>
          <a:p>
            <a:endParaRPr lang="en-US"/>
          </a:p>
        </p:txBody>
      </p:sp>
      <p:sp>
        <p:nvSpPr>
          <p:cNvPr id="17" name="TextBox 17"/>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7" action="ppaction://hlinksldjump">
                  <a:extLst>
                    <a:ext uri="{A12FA001-AC4F-418D-AE19-62706E023703}">
                      <ahyp:hlinkClr xmlns:ahyp="http://schemas.microsoft.com/office/drawing/2018/hyperlinkcolor" val="tx"/>
                    </a:ext>
                  </a:extLst>
                </a:hlinkClick>
              </a:rPr>
              <a:t>HOME</a:t>
            </a:r>
          </a:p>
        </p:txBody>
      </p:sp>
      <p:grpSp>
        <p:nvGrpSpPr>
          <p:cNvPr id="18" name="Group 18"/>
          <p:cNvGrpSpPr/>
          <p:nvPr/>
        </p:nvGrpSpPr>
        <p:grpSpPr>
          <a:xfrm rot="-10800000">
            <a:off x="1028700" y="9089685"/>
            <a:ext cx="3086100" cy="544495"/>
            <a:chOff x="0" y="0"/>
            <a:chExt cx="812800" cy="143406"/>
          </a:xfrm>
        </p:grpSpPr>
        <p:sp>
          <p:nvSpPr>
            <p:cNvPr id="19" name="Freeform 19">
              <a:hlinkClick r:id="rId8"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20" name="TextBox 20"/>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21" name="TextBox 21"/>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8" action="ppaction://hlinksldjump"/>
              </a:rPr>
              <a:t>CLICK</a:t>
            </a:r>
          </a:p>
        </p:txBody>
      </p:sp>
      <p:sp>
        <p:nvSpPr>
          <p:cNvPr id="22" name="TextBox 22"/>
          <p:cNvSpPr txBox="1"/>
          <p:nvPr/>
        </p:nvSpPr>
        <p:spPr>
          <a:xfrm>
            <a:off x="657408" y="1890410"/>
            <a:ext cx="17131789" cy="6309420"/>
          </a:xfrm>
          <a:prstGeom prst="rect">
            <a:avLst/>
          </a:prstGeom>
        </p:spPr>
        <p:txBody>
          <a:bodyPr lIns="0" tIns="0" rIns="0" bIns="0" rtlCol="0" anchor="t">
            <a:spAutoFit/>
          </a:bodyPr>
          <a:lstStyle/>
          <a:p>
            <a:pPr algn="l">
              <a:lnSpc>
                <a:spcPts val="3599"/>
              </a:lnSpc>
            </a:pPr>
            <a:r>
              <a:rPr lang="en-US" sz="2264" dirty="0">
                <a:solidFill>
                  <a:srgbClr val="FFFFFF"/>
                </a:solidFill>
                <a:latin typeface="Raleway"/>
                <a:ea typeface="Raleway"/>
                <a:cs typeface="Raleway"/>
                <a:sym typeface="Raleway"/>
              </a:rPr>
              <a:t>MICROSOFT AUTHENTICATOR IS A FREE APP THAT HELPS YOU SIGN IN TO ALL YOUR ACCOUNTS WITHOUT USING A PASSWORD - JUST USE A FINGERPRINT, FACE RECOGNITION, OR A PIN.</a:t>
            </a:r>
          </a:p>
          <a:p>
            <a:pPr algn="l">
              <a:lnSpc>
                <a:spcPts val="3599"/>
              </a:lnSpc>
            </a:pPr>
            <a:r>
              <a:rPr lang="en-US" sz="2264" dirty="0">
                <a:solidFill>
                  <a:srgbClr val="FFFFFF"/>
                </a:solidFill>
                <a:latin typeface="Raleway"/>
                <a:ea typeface="Raleway"/>
                <a:cs typeface="Raleway"/>
                <a:sym typeface="Raleway"/>
              </a:rPr>
              <a:t>YOU CAN USE AUTHENTICATOR TO SIGN IN TO YOUR MICROSOFT PERSONAL, WORK, SCHOOL OR OTHER ACCOUNTS.</a:t>
            </a:r>
          </a:p>
          <a:p>
            <a:pPr algn="l">
              <a:lnSpc>
                <a:spcPts val="3599"/>
              </a:lnSpc>
            </a:pPr>
            <a:r>
              <a:rPr lang="en-US" sz="2264" dirty="0">
                <a:solidFill>
                  <a:srgbClr val="FFFFFF"/>
                </a:solidFill>
                <a:latin typeface="Raleway"/>
                <a:ea typeface="Raleway"/>
                <a:cs typeface="Raleway"/>
                <a:sym typeface="Raleway"/>
              </a:rPr>
              <a:t>AUTHENTICATOR CAN BE USED THREE WAYS:</a:t>
            </a:r>
          </a:p>
          <a:p>
            <a:pPr marL="488814" lvl="1" indent="-244407" algn="l">
              <a:lnSpc>
                <a:spcPts val="3599"/>
              </a:lnSpc>
              <a:buFont typeface="Arial"/>
              <a:buChar char="•"/>
            </a:pPr>
            <a:r>
              <a:rPr lang="en-US" sz="2264" dirty="0">
                <a:solidFill>
                  <a:srgbClr val="FFFFFF"/>
                </a:solidFill>
                <a:latin typeface="Raleway"/>
                <a:ea typeface="Raleway"/>
                <a:cs typeface="Raleway"/>
                <a:sym typeface="Raleway"/>
              </a:rPr>
              <a:t>AS A WAY TO VERIFY SIGN-IN IF YOU FORGET YOUR PASSWORD.</a:t>
            </a:r>
          </a:p>
          <a:p>
            <a:pPr marL="488814" lvl="1" indent="-244407" algn="l">
              <a:lnSpc>
                <a:spcPts val="3599"/>
              </a:lnSpc>
              <a:buFont typeface="Arial"/>
              <a:buChar char="•"/>
            </a:pPr>
            <a:r>
              <a:rPr lang="en-US" sz="2264" dirty="0">
                <a:solidFill>
                  <a:srgbClr val="FFFFFF"/>
                </a:solidFill>
                <a:latin typeface="Raleway"/>
                <a:ea typeface="Raleway"/>
                <a:cs typeface="Raleway"/>
                <a:sym typeface="Raleway"/>
              </a:rPr>
              <a:t>AS A WAY TO SIGN IN EVERY TIME, BY USING A ONE-TIME PASSWORD CODE TO INCREASE ACCOUNT SECURITY. THIS IS CALLED </a:t>
            </a:r>
            <a:r>
              <a:rPr lang="en-US" sz="2264" u="sng" dirty="0">
                <a:solidFill>
                  <a:srgbClr val="00B0F0"/>
                </a:solidFill>
                <a:latin typeface="Raleway"/>
                <a:ea typeface="Raleway"/>
                <a:cs typeface="Raleway"/>
                <a:sym typeface="Raleway"/>
                <a:hlinkClick r:id="rId9" tooltip="https://support.microsoft.com/en-us/account-billing/how-to-use-two-step-verification-with-your-microsoft-account-c7910146-672f-01e9-50a0-93b4585e7eb4">
                  <a:extLst>
                    <a:ext uri="{A12FA001-AC4F-418D-AE19-62706E023703}">
                      <ahyp:hlinkClr xmlns:ahyp="http://schemas.microsoft.com/office/drawing/2018/hyperlinkcolor" val="tx"/>
                    </a:ext>
                  </a:extLst>
                </a:hlinkClick>
              </a:rPr>
              <a:t>TWO-STEP VERIFICATION</a:t>
            </a:r>
            <a:r>
              <a:rPr lang="en-US" sz="2264" dirty="0">
                <a:solidFill>
                  <a:srgbClr val="00B0F0"/>
                </a:solidFill>
                <a:latin typeface="Raleway"/>
                <a:ea typeface="Raleway"/>
                <a:cs typeface="Raleway"/>
                <a:sym typeface="Raleway"/>
              </a:rPr>
              <a:t> </a:t>
            </a:r>
            <a:r>
              <a:rPr lang="en-US" sz="2264" dirty="0">
                <a:solidFill>
                  <a:srgbClr val="FFFFFF"/>
                </a:solidFill>
                <a:latin typeface="Raleway"/>
                <a:ea typeface="Raleway"/>
                <a:cs typeface="Raleway"/>
                <a:sym typeface="Raleway"/>
              </a:rPr>
              <a:t>OR </a:t>
            </a:r>
            <a:r>
              <a:rPr lang="en-US" sz="2264" u="sng" dirty="0">
                <a:solidFill>
                  <a:srgbClr val="00B0F0"/>
                </a:solidFill>
                <a:latin typeface="Raleway"/>
                <a:ea typeface="Raleway"/>
                <a:cs typeface="Raleway"/>
                <a:sym typeface="Raleway"/>
                <a:hlinkClick r:id="rId10" tooltip="https://support.microsoft.com/en-us/topic/what-is-multifactor-authentication-e5e39437-121c-be60-d123-eda06bddf661">
                  <a:extLst>
                    <a:ext uri="{A12FA001-AC4F-418D-AE19-62706E023703}">
                      <ahyp:hlinkClr xmlns:ahyp="http://schemas.microsoft.com/office/drawing/2018/hyperlinkcolor" val="tx"/>
                    </a:ext>
                  </a:extLst>
                </a:hlinkClick>
              </a:rPr>
              <a:t>MULTI-FACTOR AUTHENTICATION</a:t>
            </a:r>
            <a:r>
              <a:rPr lang="en-US" sz="2264" dirty="0">
                <a:solidFill>
                  <a:srgbClr val="FFFFFF"/>
                </a:solidFill>
                <a:latin typeface="Raleway"/>
                <a:ea typeface="Raleway"/>
                <a:cs typeface="Raleway"/>
                <a:sym typeface="Raleway"/>
              </a:rPr>
              <a:t>.</a:t>
            </a:r>
          </a:p>
          <a:p>
            <a:pPr marL="488814" lvl="1" indent="-244407" algn="l">
              <a:lnSpc>
                <a:spcPts val="3599"/>
              </a:lnSpc>
              <a:buFont typeface="Arial"/>
              <a:buChar char="•"/>
            </a:pPr>
            <a:r>
              <a:rPr lang="en-US" sz="2264" dirty="0">
                <a:solidFill>
                  <a:srgbClr val="FFFFFF"/>
                </a:solidFill>
                <a:latin typeface="Raleway"/>
                <a:ea typeface="Raleway"/>
                <a:cs typeface="Raleway"/>
                <a:sym typeface="Raleway"/>
              </a:rPr>
              <a:t>AS THE ONLY WAY TO SIGN IN - JUST TAP AN APPROVAL ON YOUR PHONE TO SIGN IN. THIS IS CALLED </a:t>
            </a:r>
            <a:r>
              <a:rPr lang="en-US" sz="2264" u="sng" dirty="0">
                <a:solidFill>
                  <a:srgbClr val="00B0F0"/>
                </a:solidFill>
                <a:latin typeface="Raleway"/>
                <a:ea typeface="Raleway"/>
                <a:cs typeface="Raleway"/>
                <a:sym typeface="Raleway"/>
                <a:hlinkClick r:id="rId11" tooltip="https://support.microsoft.com/en-us/account-billing/how-to-go-passwordless-with-your-microsoft-account-674ce301-3574-4387-a93d-916751764c43">
                  <a:extLst>
                    <a:ext uri="{A12FA001-AC4F-418D-AE19-62706E023703}">
                      <ahyp:hlinkClr xmlns:ahyp="http://schemas.microsoft.com/office/drawing/2018/hyperlinkcolor" val="tx"/>
                    </a:ext>
                  </a:extLst>
                </a:hlinkClick>
              </a:rPr>
              <a:t>GOING PASSWORDLESS</a:t>
            </a:r>
            <a:r>
              <a:rPr lang="en-US" sz="2264" dirty="0">
                <a:solidFill>
                  <a:srgbClr val="FFFFFF"/>
                </a:solidFill>
                <a:latin typeface="Raleway"/>
                <a:ea typeface="Raleway"/>
                <a:cs typeface="Raleway"/>
                <a:sym typeface="Raleway"/>
              </a:rPr>
              <a:t>.</a:t>
            </a:r>
          </a:p>
          <a:p>
            <a:pPr algn="l">
              <a:lnSpc>
                <a:spcPts val="3599"/>
              </a:lnSpc>
            </a:pPr>
            <a:r>
              <a:rPr lang="en-US" sz="2264" dirty="0">
                <a:solidFill>
                  <a:srgbClr val="FFFFFF"/>
                </a:solidFill>
                <a:latin typeface="Raleway"/>
                <a:ea typeface="Raleway"/>
                <a:cs typeface="Raleway"/>
                <a:sym typeface="Raleway"/>
              </a:rPr>
              <a:t>JUST FOLLOW THE THREE STEPS TO START USING AUTHENTICATOR TO SIGN IN.</a:t>
            </a:r>
          </a:p>
          <a:p>
            <a:pPr marL="488814" lvl="1" indent="-244407" algn="l">
              <a:lnSpc>
                <a:spcPts val="3599"/>
              </a:lnSpc>
              <a:buAutoNum type="arabicPeriod"/>
            </a:pPr>
            <a:r>
              <a:rPr lang="en-US" sz="2264" u="sng" dirty="0">
                <a:solidFill>
                  <a:srgbClr val="00B0F0"/>
                </a:solidFill>
                <a:latin typeface="Raleway"/>
                <a:ea typeface="Raleway"/>
                <a:cs typeface="Raleway"/>
                <a:sym typeface="Raleway"/>
                <a:hlinkClick r:id="rId12" tooltip="https://support.microsoft.com/en-us/account-billing/download-microsoft-authenticator-351498fc-850a-45da-b7b6-27e523b8702a">
                  <a:extLst>
                    <a:ext uri="{A12FA001-AC4F-418D-AE19-62706E023703}">
                      <ahyp:hlinkClr xmlns:ahyp="http://schemas.microsoft.com/office/drawing/2018/hyperlinkcolor" val="tx"/>
                    </a:ext>
                  </a:extLst>
                </a:hlinkClick>
              </a:rPr>
              <a:t>GET THE APP</a:t>
            </a:r>
            <a:r>
              <a:rPr lang="en-US" sz="2264" dirty="0">
                <a:solidFill>
                  <a:srgbClr val="FFFFFF"/>
                </a:solidFill>
                <a:latin typeface="Raleway"/>
                <a:ea typeface="Raleway"/>
                <a:cs typeface="Raleway"/>
                <a:sym typeface="Raleway"/>
              </a:rPr>
              <a:t>.</a:t>
            </a:r>
          </a:p>
          <a:p>
            <a:pPr marL="488814" lvl="1" indent="-244407" algn="l">
              <a:lnSpc>
                <a:spcPts val="3599"/>
              </a:lnSpc>
              <a:buAutoNum type="arabicPeriod"/>
            </a:pPr>
            <a:r>
              <a:rPr lang="en-US" sz="2264" u="sng" dirty="0">
                <a:solidFill>
                  <a:srgbClr val="00B0F0"/>
                </a:solidFill>
                <a:latin typeface="Raleway"/>
                <a:ea typeface="Raleway"/>
                <a:cs typeface="Raleway"/>
                <a:sym typeface="Raleway"/>
                <a:hlinkClick r:id="rId13" tooltip="https://support.microsoft.com/en-us/account-billing/how-to-add-your-accounts-to-microsoft-authenticator-92544b53-7706-4581-a142-30344a2a2a57">
                  <a:extLst>
                    <a:ext uri="{A12FA001-AC4F-418D-AE19-62706E023703}">
                      <ahyp:hlinkClr xmlns:ahyp="http://schemas.microsoft.com/office/drawing/2018/hyperlinkcolor" val="tx"/>
                    </a:ext>
                  </a:extLst>
                </a:hlinkClick>
              </a:rPr>
              <a:t>ADD YOUR ACCOUNT</a:t>
            </a:r>
            <a:r>
              <a:rPr lang="en-US" sz="2264" dirty="0">
                <a:solidFill>
                  <a:srgbClr val="FFFFFF"/>
                </a:solidFill>
                <a:latin typeface="Raleway"/>
                <a:ea typeface="Raleway"/>
                <a:cs typeface="Raleway"/>
                <a:sym typeface="Raleway"/>
              </a:rPr>
              <a:t>.</a:t>
            </a:r>
          </a:p>
          <a:p>
            <a:pPr marL="488814" lvl="1" indent="-244407" algn="l">
              <a:lnSpc>
                <a:spcPts val="3599"/>
              </a:lnSpc>
              <a:buAutoNum type="arabicPeriod"/>
            </a:pPr>
            <a:r>
              <a:rPr lang="en-US" sz="2264" u="sng" dirty="0">
                <a:solidFill>
                  <a:srgbClr val="00B0F0"/>
                </a:solidFill>
                <a:latin typeface="Raleway"/>
                <a:ea typeface="Raleway"/>
                <a:cs typeface="Raleway"/>
                <a:sym typeface="Raleway"/>
                <a:hlinkClick r:id="rId14" tooltip="https://support.microsoft.com/en-us/account-billing/sign-in-using-microsoft-authenticator-582bdc07-4566-4c97-a7aa-56058122714c">
                  <a:extLst>
                    <a:ext uri="{A12FA001-AC4F-418D-AE19-62706E023703}">
                      <ahyp:hlinkClr xmlns:ahyp="http://schemas.microsoft.com/office/drawing/2018/hyperlinkcolor" val="tx"/>
                    </a:ext>
                  </a:extLst>
                </a:hlinkClick>
              </a:rPr>
              <a:t>LEARN HOW TO SIGN IN</a:t>
            </a:r>
            <a:r>
              <a:rPr lang="en-US" sz="2264" dirty="0">
                <a:solidFill>
                  <a:srgbClr val="FFFFFF"/>
                </a:solidFill>
                <a:latin typeface="Raleway"/>
                <a:ea typeface="Raleway"/>
                <a:cs typeface="Raleway"/>
                <a:sym typeface="Raleway"/>
              </a:rPr>
              <a:t>.</a:t>
            </a:r>
          </a:p>
          <a:p>
            <a:pPr algn="ctr">
              <a:lnSpc>
                <a:spcPts val="2445"/>
              </a:lnSpc>
              <a:spcBef>
                <a:spcPct val="0"/>
              </a:spcBef>
            </a:pPr>
            <a:endParaRPr lang="en-US" sz="2264" dirty="0">
              <a:solidFill>
                <a:srgbClr val="FFFFFF"/>
              </a:solidFill>
              <a:latin typeface="Raleway"/>
              <a:ea typeface="Raleway"/>
              <a:cs typeface="Raleway"/>
              <a:sym typeface="Raleway"/>
            </a:endParaRPr>
          </a:p>
        </p:txBody>
      </p:sp>
      <p:sp>
        <p:nvSpPr>
          <p:cNvPr id="23" name="TextBox 23"/>
          <p:cNvSpPr txBox="1"/>
          <p:nvPr/>
        </p:nvSpPr>
        <p:spPr>
          <a:xfrm>
            <a:off x="3704412" y="7948622"/>
            <a:ext cx="11037780" cy="245591"/>
          </a:xfrm>
          <a:prstGeom prst="rect">
            <a:avLst/>
          </a:prstGeom>
        </p:spPr>
        <p:txBody>
          <a:bodyPr lIns="0" tIns="0" rIns="0" bIns="0" rtlCol="0" anchor="t">
            <a:spAutoFit/>
          </a:bodyPr>
          <a:lstStyle/>
          <a:p>
            <a:pPr algn="ctr">
              <a:lnSpc>
                <a:spcPts val="1879"/>
              </a:lnSpc>
              <a:spcBef>
                <a:spcPct val="0"/>
              </a:spcBef>
            </a:pPr>
            <a:r>
              <a:rPr lang="en-US" sz="1739" i="1" dirty="0">
                <a:solidFill>
                  <a:srgbClr val="FFFFFF"/>
                </a:solidFill>
                <a:latin typeface="Raleway Italics"/>
                <a:ea typeface="Raleway Italics"/>
                <a:cs typeface="Raleway Italics"/>
                <a:sym typeface="Raleway Italics"/>
              </a:rPr>
              <a:t>FOR MORE IN-DEPTH DETAILS AND HELP WITH THE MICROSOFT AUTHENTICATOR, CLICK THE LINK BELOW.</a:t>
            </a:r>
          </a:p>
        </p:txBody>
      </p:sp>
      <p:sp>
        <p:nvSpPr>
          <p:cNvPr id="24" name="TextBox 24"/>
          <p:cNvSpPr txBox="1"/>
          <p:nvPr/>
        </p:nvSpPr>
        <p:spPr>
          <a:xfrm>
            <a:off x="3061146" y="8484616"/>
            <a:ext cx="12165707" cy="179536"/>
          </a:xfrm>
          <a:prstGeom prst="rect">
            <a:avLst/>
          </a:prstGeom>
        </p:spPr>
        <p:txBody>
          <a:bodyPr lIns="0" tIns="0" rIns="0" bIns="0" rtlCol="0" anchor="t">
            <a:spAutoFit/>
          </a:bodyPr>
          <a:lstStyle/>
          <a:p>
            <a:pPr algn="ctr">
              <a:lnSpc>
                <a:spcPts val="1447"/>
              </a:lnSpc>
              <a:spcBef>
                <a:spcPct val="0"/>
              </a:spcBef>
            </a:pPr>
            <a:r>
              <a:rPr lang="en-US" sz="1339" u="sng">
                <a:solidFill>
                  <a:srgbClr val="00B0F0"/>
                </a:solidFill>
                <a:latin typeface="Raleway"/>
                <a:ea typeface="Raleway"/>
                <a:cs typeface="Raleway"/>
                <a:sym typeface="Raleway"/>
                <a:hlinkClick r:id="rId15" tooltip="https://support.microsoft.com/en-us/account-billing/about-microsoft-authenticator-9783c865-0308-42fb-a519-8cf666fe0acc">
                  <a:extLst>
                    <a:ext uri="{A12FA001-AC4F-418D-AE19-62706E023703}">
                      <ahyp:hlinkClr xmlns:ahyp="http://schemas.microsoft.com/office/drawing/2018/hyperlinkcolor" val="tx"/>
                    </a:ext>
                  </a:extLst>
                </a:hlinkClick>
              </a:rPr>
              <a:t>HTTPS://SUPPORT.MICROSOFT.COM/EN-US/ACCOUNT-BILLING/ABOUT-MICROSOFT-AUTHENTICATOR-9783C865-0308-42FB-A519-8CF666FE0ACC</a:t>
            </a:r>
          </a:p>
        </p:txBody>
      </p:sp>
      <p:sp>
        <p:nvSpPr>
          <p:cNvPr id="25" name="TextBox 25"/>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6" action="ppaction://hlinksldjump">
                  <a:extLst>
                    <a:ext uri="{A12FA001-AC4F-418D-AE19-62706E023703}">
                      <ahyp:hlinkClr xmlns:ahyp="http://schemas.microsoft.com/office/drawing/2018/hyperlinkcolor" val="tx"/>
                    </a:ext>
                  </a:extLst>
                </a:hlinkClick>
              </a:rPr>
              <a:t>CONTENT</a:t>
            </a:r>
          </a:p>
        </p:txBody>
      </p:sp>
      <p:sp>
        <p:nvSpPr>
          <p:cNvPr id="26" name="TextBox 26"/>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PURPOSE &amp; REQUIREMENTS</a:t>
            </a:r>
          </a:p>
        </p:txBody>
      </p:sp>
      <p:sp>
        <p:nvSpPr>
          <p:cNvPr id="27" name="TextBox 27"/>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8" action="ppaction://hlinksldjump">
                  <a:extLst>
                    <a:ext uri="{A12FA001-AC4F-418D-AE19-62706E023703}">
                      <ahyp:hlinkClr xmlns:ahyp="http://schemas.microsoft.com/office/drawing/2018/hyperlinkcolor" val="tx"/>
                    </a:ext>
                  </a:extLst>
                </a:hlinkClick>
              </a:rPr>
              <a:t>DOWNLOAD</a:t>
            </a:r>
          </a:p>
        </p:txBody>
      </p:sp>
      <p:sp>
        <p:nvSpPr>
          <p:cNvPr id="28" name="TextBox 28"/>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9" action="ppaction://hlinksldjump">
                  <a:extLst>
                    <a:ext uri="{A12FA001-AC4F-418D-AE19-62706E023703}">
                      <ahyp:hlinkClr xmlns:ahyp="http://schemas.microsoft.com/office/drawing/2018/hyperlinkcolor" val="tx"/>
                    </a:ext>
                  </a:extLst>
                </a:hlinkClick>
              </a:rPr>
              <a:t>SETTING UP ACCOUNT</a:t>
            </a:r>
          </a:p>
        </p:txBody>
      </p:sp>
      <p:sp>
        <p:nvSpPr>
          <p:cNvPr id="29" name="TextBox 29"/>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0" action="ppaction://hlinksldjump">
                  <a:extLst>
                    <a:ext uri="{A12FA001-AC4F-418D-AE19-62706E023703}">
                      <ahyp:hlinkClr xmlns:ahyp="http://schemas.microsoft.com/office/drawing/2018/hyperlinkcolor" val="tx"/>
                    </a:ext>
                  </a:extLst>
                </a:hlinkClick>
              </a:rPr>
              <a:t>ENABLE PHONE SIGN-IN</a:t>
            </a:r>
          </a:p>
        </p:txBody>
      </p:sp>
      <p:sp>
        <p:nvSpPr>
          <p:cNvPr id="30" name="TextBox 30"/>
          <p:cNvSpPr txBox="1"/>
          <p:nvPr/>
        </p:nvSpPr>
        <p:spPr>
          <a:xfrm>
            <a:off x="14164683" y="516638"/>
            <a:ext cx="1289655" cy="191870"/>
          </a:xfrm>
          <a:prstGeom prst="rect">
            <a:avLst/>
          </a:prstGeom>
        </p:spPr>
        <p:txBody>
          <a:bodyPr lIns="0" tIns="0" rIns="0" bIns="0" rtlCol="0" anchor="t">
            <a:spAutoFit/>
          </a:bodyPr>
          <a:lstStyle/>
          <a:p>
            <a:pPr algn="l">
              <a:lnSpc>
                <a:spcPts val="1447"/>
              </a:lnSpc>
              <a:spcBef>
                <a:spcPct val="0"/>
              </a:spcBef>
            </a:pPr>
            <a:r>
              <a:rPr lang="en-US" sz="1339">
                <a:solidFill>
                  <a:srgbClr val="FFFFFF"/>
                </a:solidFill>
                <a:latin typeface="Raleway"/>
                <a:ea typeface="Raleway"/>
                <a:cs typeface="Raleway"/>
                <a:sym typeface="Raleway"/>
              </a:rPr>
              <a:t>ABOUT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D0B3A-B576-5E58-5095-186F8EDD2C60}"/>
              </a:ext>
            </a:extLst>
          </p:cNvPr>
          <p:cNvSpPr txBox="1"/>
          <p:nvPr/>
        </p:nvSpPr>
        <p:spPr>
          <a:xfrm>
            <a:off x="1143000" y="571500"/>
            <a:ext cx="16230600" cy="6997044"/>
          </a:xfrm>
          <a:prstGeom prst="rect">
            <a:avLst/>
          </a:prstGeom>
          <a:noFill/>
        </p:spPr>
        <p:txBody>
          <a:bodyPr wrap="square" rtlCol="0">
            <a:spAutoFit/>
          </a:bodyPr>
          <a:lstStyle/>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Designing an Intuitive User Experience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The app’s interface was designed with user experience in mind. Prompts, visual cues, and straightforward language guide users through the setup process, minimizing frustration and errors.</a:t>
            </a:r>
          </a:p>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4.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Prototyping the Setup Flow</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Early versions of the setup process were tested with users to gather feedback. This iterative approach allowed for the identification of potential pain points, leading to refinements in the instructions and interface.</a:t>
            </a:r>
          </a:p>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Testing and Refinement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The final setup process underwent rigorous testing. Usability tests ensured that users could successfully set up the app without assistance. Feedback led to enhancements, such as clearer instructions and improved error messages.</a:t>
            </a:r>
          </a:p>
          <a:p>
            <a:pPr marL="0" marR="0">
              <a:lnSpc>
                <a:spcPct val="115000"/>
              </a:lnSpc>
              <a:spcBef>
                <a:spcPts val="0"/>
              </a:spcBef>
              <a:spcAft>
                <a:spcPts val="800"/>
              </a:spcAft>
            </a:pPr>
            <a:r>
              <a:rPr lang="en-US" sz="1600" b="1" dirty="0">
                <a:effectLst/>
                <a:latin typeface="Aptos" panose="020B0004020202020204" pitchFamily="34" charset="0"/>
                <a:ea typeface="Aptos" panose="020B0004020202020204" pitchFamily="34" charset="0"/>
                <a:cs typeface="Times New Roman" panose="02020603050405020304" pitchFamily="18" charset="0"/>
              </a:rPr>
              <a:t>Steps to Set Up Microsoft Authenticator</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Download the App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Users begin by downloading the Microsoft Authenticator app from their device’s app store, available for both Android and iOS.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Launch the App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Upon opening the app, users are greeted with a simple interface and an option to begin the setup process.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Choose Account Type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Users select the type of account they wish to add (Microsoft account or other accounts) based on their needs.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Linking the Account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For Microsoft accounts, users can choose to sign in using their credentials. For other accounts, they often need to scan a QR code provided by the service they wish to secure. This QR code is typically found in the security settings of that service.</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5.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Confirming Authentication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After entering a setup key, the app generates a unique time-based one-time password (TOTP). Users are prompted to enter this code back into the service they are securing, confirming the link between the Authenticator app and the account.</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6.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Enabling Notifications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Users can enable push notifications for easier sign-in. This feature sends a prompt to the app whenever verification is needed, allowing for quick and secure access.</a:t>
            </a:r>
          </a:p>
          <a:p>
            <a:pPr marL="0" marR="0">
              <a:lnSpc>
                <a:spcPct val="115000"/>
              </a:lnSpc>
              <a:spcBef>
                <a:spcPts val="0"/>
              </a:spcBef>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Applications of Microsoft Authenticator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1.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Enhanced Security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primary application is the addition of a second layer of security for various online accounts, significantly reducing the risk of unauthorized access.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Convenience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With push notifications and easy account management, the app simplifies the authentication process, making it faster for users to access their accounts.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Multi-Account Management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Users can manage multiple accounts within the app, allowing for streamlined access to both personal and professional services.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Integration with Services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app integrates seamlessly with a variety of services, including Microsoft 365, Google, and many others, enhancing security across platforms.</a:t>
            </a:r>
          </a:p>
          <a:p>
            <a:pPr marL="0" marR="0">
              <a:lnSpc>
                <a:spcPct val="115000"/>
              </a:lnSpc>
              <a:spcBef>
                <a:spcPts val="0"/>
              </a:spcBef>
              <a:spcAft>
                <a:spcPts val="800"/>
              </a:spcAft>
            </a:pPr>
            <a:endParaRPr lang="en-US" sz="1200" kern="100" dirty="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setup process of Microsoft Authenticator is a product of a thoughtful creative process aimed at ensuring user-friendly security. By focusing on clear instructions and intuitive design, Microsoft has made it easier for users to enhance their digital security. The applications of the app extend beyond mere authentication, contributing to a more secure and convenient online experience.</a:t>
            </a:r>
          </a:p>
        </p:txBody>
      </p:sp>
    </p:spTree>
    <p:extLst>
      <p:ext uri="{BB962C8B-B14F-4D97-AF65-F5344CB8AC3E}">
        <p14:creationId xmlns:p14="http://schemas.microsoft.com/office/powerpoint/2010/main" val="30814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dirty="0">
              <a:solidFill>
                <a:srgbClr val="00B0F0"/>
              </a:solidFill>
            </a:endParaRPr>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dirty="0"/>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dirty="0"/>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dirty="0"/>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dirty="0"/>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dirty="0"/>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dirty="0"/>
            </a:p>
          </p:txBody>
        </p:sp>
      </p:grpSp>
      <p:sp>
        <p:nvSpPr>
          <p:cNvPr id="12" name="Freeform 12"/>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3"/>
            <a:stretch>
              <a:fillRect/>
            </a:stretch>
          </a:blipFill>
        </p:spPr>
        <p:txBody>
          <a:bodyPr/>
          <a:lstStyle/>
          <a:p>
            <a:endParaRPr lang="en-US" dirty="0"/>
          </a:p>
        </p:txBody>
      </p:sp>
      <p:sp>
        <p:nvSpPr>
          <p:cNvPr id="13" name="Freeform 13"/>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grpSp>
        <p:nvGrpSpPr>
          <p:cNvPr id="14" name="Group 14"/>
          <p:cNvGrpSpPr/>
          <p:nvPr/>
        </p:nvGrpSpPr>
        <p:grpSpPr>
          <a:xfrm>
            <a:off x="14173200" y="9089685"/>
            <a:ext cx="3086100" cy="544495"/>
            <a:chOff x="0" y="0"/>
            <a:chExt cx="812800" cy="143406"/>
          </a:xfrm>
        </p:grpSpPr>
        <p:sp>
          <p:nvSpPr>
            <p:cNvPr id="15" name="Freeform 15">
              <a:hlinkClick r:id="rId6"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dirty="0"/>
            </a:p>
          </p:txBody>
        </p:sp>
        <p:sp>
          <p:nvSpPr>
            <p:cNvPr id="16" name="TextBox 16"/>
            <p:cNvSpPr txBox="1"/>
            <p:nvPr/>
          </p:nvSpPr>
          <p:spPr>
            <a:xfrm>
              <a:off x="0" y="9525"/>
              <a:ext cx="698500" cy="133881"/>
            </a:xfrm>
            <a:prstGeom prst="rect">
              <a:avLst/>
            </a:prstGeom>
          </p:spPr>
          <p:txBody>
            <a:bodyPr lIns="50800" tIns="50800" rIns="50800" bIns="50800" rtlCol="0" anchor="ctr"/>
            <a:lstStyle/>
            <a:p>
              <a:pPr algn="ctr">
                <a:lnSpc>
                  <a:spcPts val="1447"/>
                </a:lnSpc>
              </a:pPr>
              <a:endParaRPr dirty="0"/>
            </a:p>
          </p:txBody>
        </p:sp>
      </p:grpSp>
      <p:sp>
        <p:nvSpPr>
          <p:cNvPr id="17" name="Freeform 17"/>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7"/>
            <a:stretch>
              <a:fillRect/>
            </a:stretch>
          </a:blipFill>
        </p:spPr>
        <p:txBody>
          <a:bodyPr/>
          <a:lstStyle/>
          <a:p>
            <a:endParaRPr lang="en-US" dirty="0"/>
          </a:p>
        </p:txBody>
      </p:sp>
      <p:sp>
        <p:nvSpPr>
          <p:cNvPr id="18" name="TextBox 18"/>
          <p:cNvSpPr txBox="1"/>
          <p:nvPr/>
        </p:nvSpPr>
        <p:spPr>
          <a:xfrm>
            <a:off x="590292" y="3242018"/>
            <a:ext cx="17107416" cy="1401206"/>
          </a:xfrm>
          <a:prstGeom prst="rect">
            <a:avLst/>
          </a:prstGeom>
        </p:spPr>
        <p:txBody>
          <a:bodyPr lIns="0" tIns="0" rIns="0" bIns="0" rtlCol="0" anchor="t">
            <a:spAutoFit/>
          </a:bodyPr>
          <a:lstStyle/>
          <a:p>
            <a:pPr algn="ctr">
              <a:lnSpc>
                <a:spcPts val="10873"/>
              </a:lnSpc>
            </a:pPr>
            <a:r>
              <a:rPr lang="en-US" sz="10067" dirty="0">
                <a:solidFill>
                  <a:srgbClr val="FFFFFF"/>
                </a:solidFill>
                <a:latin typeface="Anton"/>
                <a:ea typeface="Anton"/>
                <a:cs typeface="Anton"/>
                <a:sym typeface="Anton"/>
              </a:rPr>
              <a:t>MICROSOFT AUTHENTICATOR</a:t>
            </a:r>
          </a:p>
        </p:txBody>
      </p:sp>
      <p:sp>
        <p:nvSpPr>
          <p:cNvPr id="19" name="TextBox 19"/>
          <p:cNvSpPr txBox="1"/>
          <p:nvPr/>
        </p:nvSpPr>
        <p:spPr>
          <a:xfrm>
            <a:off x="2641536" y="4890874"/>
            <a:ext cx="13004927" cy="1401206"/>
          </a:xfrm>
          <a:prstGeom prst="rect">
            <a:avLst/>
          </a:prstGeom>
        </p:spPr>
        <p:txBody>
          <a:bodyPr lIns="0" tIns="0" rIns="0" bIns="0" rtlCol="0" anchor="t">
            <a:spAutoFit/>
          </a:bodyPr>
          <a:lstStyle/>
          <a:p>
            <a:pPr algn="ctr">
              <a:lnSpc>
                <a:spcPts val="10873"/>
              </a:lnSpc>
            </a:pPr>
            <a:r>
              <a:rPr lang="en-US" sz="10067" dirty="0">
                <a:solidFill>
                  <a:srgbClr val="FFFFFF"/>
                </a:solidFill>
                <a:latin typeface="Anton"/>
                <a:ea typeface="Anton"/>
                <a:cs typeface="Anton"/>
                <a:sym typeface="Anton"/>
              </a:rPr>
              <a:t>APP USER GUIDE</a:t>
            </a:r>
          </a:p>
        </p:txBody>
      </p:sp>
      <p:sp>
        <p:nvSpPr>
          <p:cNvPr id="20" name="TextBox 20"/>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dirty="0">
                <a:solidFill>
                  <a:srgbClr val="FFFFFF"/>
                </a:solidFill>
                <a:latin typeface="Hero"/>
                <a:ea typeface="Hero"/>
                <a:cs typeface="Hero"/>
                <a:sym typeface="Hero"/>
              </a:rPr>
              <a:t>PAGE 01</a:t>
            </a:r>
          </a:p>
        </p:txBody>
      </p:sp>
      <p:sp>
        <p:nvSpPr>
          <p:cNvPr id="21" name="TextBox 21"/>
          <p:cNvSpPr txBox="1"/>
          <p:nvPr/>
        </p:nvSpPr>
        <p:spPr>
          <a:xfrm>
            <a:off x="4323060" y="7093025"/>
            <a:ext cx="9641880" cy="694408"/>
          </a:xfrm>
          <a:prstGeom prst="rect">
            <a:avLst/>
          </a:prstGeom>
        </p:spPr>
        <p:txBody>
          <a:bodyPr lIns="0" tIns="0" rIns="0" bIns="0" rtlCol="0" anchor="t">
            <a:spAutoFit/>
          </a:bodyPr>
          <a:lstStyle/>
          <a:p>
            <a:pPr algn="ctr">
              <a:lnSpc>
                <a:spcPts val="2635"/>
              </a:lnSpc>
            </a:pPr>
            <a:r>
              <a:rPr lang="en-US" sz="2439" i="1" dirty="0">
                <a:solidFill>
                  <a:srgbClr val="FFFFFF"/>
                </a:solidFill>
                <a:latin typeface="Raleway Italics"/>
                <a:ea typeface="Raleway Italics"/>
                <a:cs typeface="Raleway Italics"/>
                <a:sym typeface="Raleway Italics"/>
              </a:rPr>
              <a:t>A GUIDE FOR USING MICROSOFT’S TWO-FACTOR AUTHENTICATOR </a:t>
            </a:r>
          </a:p>
          <a:p>
            <a:pPr algn="ctr">
              <a:lnSpc>
                <a:spcPts val="2635"/>
              </a:lnSpc>
              <a:spcBef>
                <a:spcPct val="0"/>
              </a:spcBef>
            </a:pPr>
            <a:endParaRPr lang="en-US" sz="2439" i="1" dirty="0">
              <a:solidFill>
                <a:srgbClr val="FFFFFF"/>
              </a:solidFill>
              <a:latin typeface="Raleway Italics"/>
              <a:ea typeface="Raleway Italics"/>
              <a:cs typeface="Raleway Italics"/>
              <a:sym typeface="Raleway Italics"/>
            </a:endParaRPr>
          </a:p>
        </p:txBody>
      </p:sp>
      <p:sp>
        <p:nvSpPr>
          <p:cNvPr id="22" name="TextBox 22"/>
          <p:cNvSpPr txBox="1"/>
          <p:nvPr/>
        </p:nvSpPr>
        <p:spPr>
          <a:xfrm>
            <a:off x="15038912" y="9167128"/>
            <a:ext cx="9630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6" action="ppaction://hlinksldjump"/>
              </a:rPr>
              <a:t>CLICK</a:t>
            </a:r>
          </a:p>
        </p:txBody>
      </p:sp>
      <p:sp>
        <p:nvSpPr>
          <p:cNvPr id="23" name="TextBox 23"/>
          <p:cNvSpPr txBox="1"/>
          <p:nvPr/>
        </p:nvSpPr>
        <p:spPr>
          <a:xfrm>
            <a:off x="1918913" y="509665"/>
            <a:ext cx="527655" cy="191870"/>
          </a:xfrm>
          <a:prstGeom prst="rect">
            <a:avLst/>
          </a:prstGeom>
        </p:spPr>
        <p:txBody>
          <a:bodyPr lIns="0" tIns="0" rIns="0" bIns="0" rtlCol="0" anchor="t">
            <a:spAutoFit/>
          </a:bodyPr>
          <a:lstStyle/>
          <a:p>
            <a:pPr algn="l">
              <a:lnSpc>
                <a:spcPts val="1447"/>
              </a:lnSpc>
              <a:spcBef>
                <a:spcPct val="0"/>
              </a:spcBef>
            </a:pPr>
            <a:r>
              <a:rPr lang="en-US" sz="1339" dirty="0">
                <a:solidFill>
                  <a:srgbClr val="FFFFFF"/>
                </a:solidFill>
                <a:latin typeface="Raleway"/>
                <a:ea typeface="Raleway"/>
                <a:cs typeface="Raleway"/>
                <a:sym typeface="Raleway"/>
              </a:rPr>
              <a:t>HOME</a:t>
            </a:r>
          </a:p>
        </p:txBody>
      </p:sp>
      <p:sp>
        <p:nvSpPr>
          <p:cNvPr id="24" name="TextBox 24"/>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6" action="ppaction://hlinksldjump">
                  <a:extLst>
                    <a:ext uri="{A12FA001-AC4F-418D-AE19-62706E023703}">
                      <ahyp:hlinkClr xmlns:ahyp="http://schemas.microsoft.com/office/drawing/2018/hyperlinkcolor" val="tx"/>
                    </a:ext>
                  </a:extLst>
                </a:hlinkClick>
              </a:rPr>
              <a:t>CONTENT</a:t>
            </a:r>
          </a:p>
        </p:txBody>
      </p:sp>
      <p:sp>
        <p:nvSpPr>
          <p:cNvPr id="25" name="TextBox 25"/>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8" action="ppaction://hlinksldjump">
                  <a:extLst>
                    <a:ext uri="{A12FA001-AC4F-418D-AE19-62706E023703}">
                      <ahyp:hlinkClr xmlns:ahyp="http://schemas.microsoft.com/office/drawing/2018/hyperlinkcolor" val="tx"/>
                    </a:ext>
                  </a:extLst>
                </a:hlinkClick>
              </a:rPr>
              <a:t>PURPOSE &amp; REQUIREMENTS</a:t>
            </a:r>
          </a:p>
        </p:txBody>
      </p:sp>
      <p:sp>
        <p:nvSpPr>
          <p:cNvPr id="26" name="TextBox 26"/>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9" action="ppaction://hlinksldjump">
                  <a:extLst>
                    <a:ext uri="{A12FA001-AC4F-418D-AE19-62706E023703}">
                      <ahyp:hlinkClr xmlns:ahyp="http://schemas.microsoft.com/office/drawing/2018/hyperlinkcolor" val="tx"/>
                    </a:ext>
                  </a:extLst>
                </a:hlinkClick>
              </a:rPr>
              <a:t>DOWNLOAD</a:t>
            </a:r>
          </a:p>
        </p:txBody>
      </p:sp>
      <p:sp>
        <p:nvSpPr>
          <p:cNvPr id="27" name="TextBox 27"/>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0" action="ppaction://hlinksldjump">
                  <a:extLst>
                    <a:ext uri="{A12FA001-AC4F-418D-AE19-62706E023703}">
                      <ahyp:hlinkClr xmlns:ahyp="http://schemas.microsoft.com/office/drawing/2018/hyperlinkcolor" val="tx"/>
                    </a:ext>
                  </a:extLst>
                </a:hlinkClick>
              </a:rPr>
              <a:t>SETTING UP ACCOUNT</a:t>
            </a:r>
          </a:p>
        </p:txBody>
      </p:sp>
      <p:sp>
        <p:nvSpPr>
          <p:cNvPr id="28" name="TextBox 28"/>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1" action="ppaction://hlinksldjump">
                  <a:extLst>
                    <a:ext uri="{A12FA001-AC4F-418D-AE19-62706E023703}">
                      <ahyp:hlinkClr xmlns:ahyp="http://schemas.microsoft.com/office/drawing/2018/hyperlinkcolor" val="tx"/>
                    </a:ext>
                  </a:extLst>
                </a:hlinkClick>
              </a:rPr>
              <a:t>ENABLE PHONE SIGN-IN</a:t>
            </a:r>
          </a:p>
        </p:txBody>
      </p:sp>
      <p:sp>
        <p:nvSpPr>
          <p:cNvPr id="29" name="TextBox 29"/>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2"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dirty="0"/>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dirty="0"/>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dirty="0"/>
            </a:p>
          </p:txBody>
        </p:sp>
      </p:grpSp>
      <p:sp>
        <p:nvSpPr>
          <p:cNvPr id="6" name="Freeform 6"/>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3"/>
            <a:stretch>
              <a:fillRect/>
            </a:stretch>
          </a:blipFill>
        </p:spPr>
        <p:txBody>
          <a:bodyPr/>
          <a:lstStyle/>
          <a:p>
            <a:endParaRPr lang="en-US" dirty="0"/>
          </a:p>
        </p:txBody>
      </p:sp>
      <p:sp>
        <p:nvSpPr>
          <p:cNvPr id="7" name="Freeform 7"/>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4"/>
            <a:stretch>
              <a:fillRect/>
            </a:stretch>
          </a:blipFill>
        </p:spPr>
        <p:txBody>
          <a:bodyPr/>
          <a:lstStyle/>
          <a:p>
            <a:endParaRPr lang="en-US" dirty="0"/>
          </a:p>
        </p:txBody>
      </p:sp>
      <p:sp>
        <p:nvSpPr>
          <p:cNvPr id="8" name="Freeform 8"/>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9" name="TextBox 9"/>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dirty="0">
                <a:solidFill>
                  <a:srgbClr val="FFFFFF"/>
                </a:solidFill>
                <a:latin typeface="Hero"/>
                <a:ea typeface="Hero"/>
                <a:cs typeface="Hero"/>
                <a:sym typeface="Hero"/>
              </a:rPr>
              <a:t>PAGE 02</a:t>
            </a:r>
          </a:p>
        </p:txBody>
      </p:sp>
      <p:sp>
        <p:nvSpPr>
          <p:cNvPr id="10" name="TextBox 10"/>
          <p:cNvSpPr txBox="1"/>
          <p:nvPr/>
        </p:nvSpPr>
        <p:spPr>
          <a:xfrm>
            <a:off x="7654874" y="1057275"/>
            <a:ext cx="2284413" cy="533245"/>
          </a:xfrm>
          <a:prstGeom prst="rect">
            <a:avLst/>
          </a:prstGeom>
        </p:spPr>
        <p:txBody>
          <a:bodyPr lIns="0" tIns="0" rIns="0" bIns="0" rtlCol="0" anchor="t">
            <a:spAutoFit/>
          </a:bodyPr>
          <a:lstStyle/>
          <a:p>
            <a:pPr algn="ctr">
              <a:lnSpc>
                <a:spcPts val="4039"/>
              </a:lnSpc>
              <a:spcBef>
                <a:spcPct val="0"/>
              </a:spcBef>
            </a:pPr>
            <a:r>
              <a:rPr lang="en-US" sz="3739" dirty="0">
                <a:solidFill>
                  <a:srgbClr val="FFFFFF"/>
                </a:solidFill>
                <a:latin typeface="Raleway"/>
                <a:ea typeface="Raleway"/>
                <a:cs typeface="Raleway"/>
                <a:sym typeface="Raleway"/>
              </a:rPr>
              <a:t>CONTENT</a:t>
            </a:r>
          </a:p>
        </p:txBody>
      </p:sp>
      <p:sp>
        <p:nvSpPr>
          <p:cNvPr id="11" name="TextBox 11"/>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7" action="ppaction://hlinksldjump">
                  <a:extLst>
                    <a:ext uri="{A12FA001-AC4F-418D-AE19-62706E023703}">
                      <ahyp:hlinkClr xmlns:ahyp="http://schemas.microsoft.com/office/drawing/2018/hyperlinkcolor" val="tx"/>
                    </a:ext>
                  </a:extLst>
                </a:hlinkClick>
              </a:rPr>
              <a:t>HOME</a:t>
            </a:r>
          </a:p>
        </p:txBody>
      </p:sp>
      <p:sp>
        <p:nvSpPr>
          <p:cNvPr id="12" name="TextBox 12"/>
          <p:cNvSpPr txBox="1"/>
          <p:nvPr/>
        </p:nvSpPr>
        <p:spPr>
          <a:xfrm>
            <a:off x="561620" y="3198245"/>
            <a:ext cx="14227843" cy="361033"/>
          </a:xfrm>
          <a:prstGeom prst="rect">
            <a:avLst/>
          </a:prstGeom>
        </p:spPr>
        <p:txBody>
          <a:bodyPr lIns="0" tIns="0" rIns="0" bIns="0" rtlCol="0" anchor="t">
            <a:spAutoFit/>
          </a:bodyPr>
          <a:lstStyle/>
          <a:p>
            <a:pPr algn="l">
              <a:lnSpc>
                <a:spcPts val="2635"/>
              </a:lnSpc>
              <a:spcBef>
                <a:spcPct val="0"/>
              </a:spcBef>
            </a:pPr>
            <a:r>
              <a:rPr lang="en-US" sz="2439" dirty="0">
                <a:solidFill>
                  <a:srgbClr val="FFFFFF"/>
                </a:solidFill>
                <a:latin typeface="Raleway"/>
                <a:ea typeface="Raleway"/>
                <a:cs typeface="Raleway"/>
                <a:sym typeface="Raleway"/>
              </a:rPr>
              <a:t>DOWNLOAD THE MICROSOFT AUTHENTICATOR APP ------------------------------------------------</a:t>
            </a:r>
          </a:p>
        </p:txBody>
      </p:sp>
      <p:grpSp>
        <p:nvGrpSpPr>
          <p:cNvPr id="13" name="Group 13"/>
          <p:cNvGrpSpPr/>
          <p:nvPr/>
        </p:nvGrpSpPr>
        <p:grpSpPr>
          <a:xfrm>
            <a:off x="15002068" y="2228584"/>
            <a:ext cx="2132857" cy="499557"/>
            <a:chOff x="0" y="0"/>
            <a:chExt cx="604119" cy="141497"/>
          </a:xfrm>
        </p:grpSpPr>
        <p:sp>
          <p:nvSpPr>
            <p:cNvPr id="14" name="Freeform 14"/>
            <p:cNvSpPr/>
            <p:nvPr/>
          </p:nvSpPr>
          <p:spPr>
            <a:xfrm>
              <a:off x="0" y="0"/>
              <a:ext cx="604120" cy="141497"/>
            </a:xfrm>
            <a:custGeom>
              <a:avLst/>
              <a:gdLst/>
              <a:ahLst/>
              <a:cxnLst/>
              <a:rect l="l" t="t" r="r" b="b"/>
              <a:pathLst>
                <a:path w="604120" h="141497">
                  <a:moveTo>
                    <a:pt x="0" y="0"/>
                  </a:moveTo>
                  <a:lnTo>
                    <a:pt x="604120" y="0"/>
                  </a:lnTo>
                  <a:lnTo>
                    <a:pt x="604120"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dirty="0"/>
            </a:p>
          </p:txBody>
        </p:sp>
        <p:sp>
          <p:nvSpPr>
            <p:cNvPr id="15" name="TextBox 15"/>
            <p:cNvSpPr txBox="1"/>
            <p:nvPr/>
          </p:nvSpPr>
          <p:spPr>
            <a:xfrm>
              <a:off x="0" y="9525"/>
              <a:ext cx="604119" cy="131972"/>
            </a:xfrm>
            <a:prstGeom prst="rect">
              <a:avLst/>
            </a:prstGeom>
          </p:spPr>
          <p:txBody>
            <a:bodyPr lIns="50800" tIns="50800" rIns="50800" bIns="50800" rtlCol="0" anchor="ctr"/>
            <a:lstStyle/>
            <a:p>
              <a:pPr algn="ctr">
                <a:lnSpc>
                  <a:spcPts val="1447"/>
                </a:lnSpc>
              </a:pPr>
              <a:endParaRPr dirty="0"/>
            </a:p>
          </p:txBody>
        </p:sp>
      </p:grpSp>
      <p:sp>
        <p:nvSpPr>
          <p:cNvPr id="16" name="TextBox 16"/>
          <p:cNvSpPr txBox="1"/>
          <p:nvPr/>
        </p:nvSpPr>
        <p:spPr>
          <a:xfrm>
            <a:off x="15002068" y="2329980"/>
            <a:ext cx="2132857" cy="333662"/>
          </a:xfrm>
          <a:prstGeom prst="rect">
            <a:avLst/>
          </a:prstGeom>
        </p:spPr>
        <p:txBody>
          <a:bodyPr lIns="0" tIns="0" rIns="0" bIns="0" rtlCol="0" anchor="t">
            <a:spAutoFit/>
          </a:bodyPr>
          <a:lstStyle/>
          <a:p>
            <a:pPr algn="ctr">
              <a:lnSpc>
                <a:spcPts val="2569"/>
              </a:lnSpc>
            </a:pPr>
            <a:r>
              <a:rPr lang="en-US" sz="2379" dirty="0">
                <a:solidFill>
                  <a:srgbClr val="FFFFFF"/>
                </a:solidFill>
                <a:latin typeface="Anton"/>
                <a:ea typeface="Anton"/>
                <a:cs typeface="Anton"/>
                <a:sym typeface="Anton"/>
              </a:rPr>
              <a:t>PAGE 3</a:t>
            </a:r>
          </a:p>
        </p:txBody>
      </p:sp>
      <p:sp>
        <p:nvSpPr>
          <p:cNvPr id="17" name="TextBox 17"/>
          <p:cNvSpPr txBox="1"/>
          <p:nvPr/>
        </p:nvSpPr>
        <p:spPr>
          <a:xfrm>
            <a:off x="561620" y="4108350"/>
            <a:ext cx="14227843" cy="361033"/>
          </a:xfrm>
          <a:prstGeom prst="rect">
            <a:avLst/>
          </a:prstGeom>
        </p:spPr>
        <p:txBody>
          <a:bodyPr lIns="0" tIns="0" rIns="0" bIns="0" rtlCol="0" anchor="t">
            <a:spAutoFit/>
          </a:bodyPr>
          <a:lstStyle/>
          <a:p>
            <a:pPr algn="l">
              <a:lnSpc>
                <a:spcPts val="2635"/>
              </a:lnSpc>
              <a:spcBef>
                <a:spcPct val="0"/>
              </a:spcBef>
            </a:pPr>
            <a:r>
              <a:rPr lang="en-US" sz="2439" dirty="0">
                <a:solidFill>
                  <a:srgbClr val="FFFFFF"/>
                </a:solidFill>
                <a:latin typeface="Raleway"/>
                <a:ea typeface="Raleway"/>
                <a:cs typeface="Raleway"/>
                <a:sym typeface="Raleway"/>
              </a:rPr>
              <a:t>SETTING UP THE ACCOUNT ----------------------------------------------------------------------------</a:t>
            </a:r>
          </a:p>
        </p:txBody>
      </p:sp>
      <p:sp>
        <p:nvSpPr>
          <p:cNvPr id="18" name="TextBox 18"/>
          <p:cNvSpPr txBox="1"/>
          <p:nvPr/>
        </p:nvSpPr>
        <p:spPr>
          <a:xfrm>
            <a:off x="540952" y="4967746"/>
            <a:ext cx="14227843" cy="361033"/>
          </a:xfrm>
          <a:prstGeom prst="rect">
            <a:avLst/>
          </a:prstGeom>
        </p:spPr>
        <p:txBody>
          <a:bodyPr lIns="0" tIns="0" rIns="0" bIns="0" rtlCol="0" anchor="t">
            <a:spAutoFit/>
          </a:bodyPr>
          <a:lstStyle/>
          <a:p>
            <a:pPr algn="l">
              <a:lnSpc>
                <a:spcPts val="2635"/>
              </a:lnSpc>
              <a:spcBef>
                <a:spcPct val="0"/>
              </a:spcBef>
            </a:pPr>
            <a:r>
              <a:rPr lang="en-US" sz="2439" dirty="0">
                <a:solidFill>
                  <a:srgbClr val="FFFFFF"/>
                </a:solidFill>
                <a:latin typeface="Raleway"/>
                <a:ea typeface="Raleway"/>
                <a:cs typeface="Raleway"/>
                <a:sym typeface="Raleway"/>
              </a:rPr>
              <a:t>ENABLING PHONE SIGN-IN------------------------------------------------------------------------------</a:t>
            </a:r>
          </a:p>
        </p:txBody>
      </p:sp>
      <p:sp>
        <p:nvSpPr>
          <p:cNvPr id="19" name="TextBox 19"/>
          <p:cNvSpPr txBox="1"/>
          <p:nvPr/>
        </p:nvSpPr>
        <p:spPr>
          <a:xfrm>
            <a:off x="540952" y="5881229"/>
            <a:ext cx="14227843" cy="361033"/>
          </a:xfrm>
          <a:prstGeom prst="rect">
            <a:avLst/>
          </a:prstGeom>
        </p:spPr>
        <p:txBody>
          <a:bodyPr lIns="0" tIns="0" rIns="0" bIns="0" rtlCol="0" anchor="t">
            <a:spAutoFit/>
          </a:bodyPr>
          <a:lstStyle/>
          <a:p>
            <a:pPr algn="l">
              <a:lnSpc>
                <a:spcPts val="2635"/>
              </a:lnSpc>
              <a:spcBef>
                <a:spcPct val="0"/>
              </a:spcBef>
            </a:pPr>
            <a:r>
              <a:rPr lang="en-US" sz="2439" dirty="0">
                <a:solidFill>
                  <a:srgbClr val="FFFFFF"/>
                </a:solidFill>
                <a:latin typeface="Raleway"/>
                <a:ea typeface="Raleway"/>
                <a:cs typeface="Raleway"/>
                <a:sym typeface="Raleway"/>
              </a:rPr>
              <a:t>ABOUT THE MICROSOFT AUTHENTICATOR ------------------------------------------------------------</a:t>
            </a:r>
          </a:p>
        </p:txBody>
      </p:sp>
      <p:grpSp>
        <p:nvGrpSpPr>
          <p:cNvPr id="20" name="Group 20"/>
          <p:cNvGrpSpPr/>
          <p:nvPr/>
        </p:nvGrpSpPr>
        <p:grpSpPr>
          <a:xfrm>
            <a:off x="15002068" y="3132543"/>
            <a:ext cx="2132857" cy="499557"/>
            <a:chOff x="0" y="0"/>
            <a:chExt cx="604119" cy="141497"/>
          </a:xfrm>
        </p:grpSpPr>
        <p:sp>
          <p:nvSpPr>
            <p:cNvPr id="21" name="Freeform 21"/>
            <p:cNvSpPr/>
            <p:nvPr/>
          </p:nvSpPr>
          <p:spPr>
            <a:xfrm>
              <a:off x="0" y="0"/>
              <a:ext cx="604120" cy="141497"/>
            </a:xfrm>
            <a:custGeom>
              <a:avLst/>
              <a:gdLst/>
              <a:ahLst/>
              <a:cxnLst/>
              <a:rect l="l" t="t" r="r" b="b"/>
              <a:pathLst>
                <a:path w="604120" h="141497">
                  <a:moveTo>
                    <a:pt x="0" y="0"/>
                  </a:moveTo>
                  <a:lnTo>
                    <a:pt x="604120" y="0"/>
                  </a:lnTo>
                  <a:lnTo>
                    <a:pt x="604120"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dirty="0"/>
            </a:p>
          </p:txBody>
        </p:sp>
        <p:sp>
          <p:nvSpPr>
            <p:cNvPr id="22" name="TextBox 22"/>
            <p:cNvSpPr txBox="1"/>
            <p:nvPr/>
          </p:nvSpPr>
          <p:spPr>
            <a:xfrm>
              <a:off x="0" y="9525"/>
              <a:ext cx="604119" cy="131972"/>
            </a:xfrm>
            <a:prstGeom prst="rect">
              <a:avLst/>
            </a:prstGeom>
          </p:spPr>
          <p:txBody>
            <a:bodyPr lIns="50800" tIns="50800" rIns="50800" bIns="50800" rtlCol="0" anchor="ctr"/>
            <a:lstStyle/>
            <a:p>
              <a:pPr algn="ctr">
                <a:lnSpc>
                  <a:spcPts val="1447"/>
                </a:lnSpc>
              </a:pPr>
              <a:endParaRPr dirty="0"/>
            </a:p>
          </p:txBody>
        </p:sp>
      </p:grpSp>
      <p:grpSp>
        <p:nvGrpSpPr>
          <p:cNvPr id="23" name="Group 23"/>
          <p:cNvGrpSpPr/>
          <p:nvPr/>
        </p:nvGrpSpPr>
        <p:grpSpPr>
          <a:xfrm>
            <a:off x="15002068" y="4036501"/>
            <a:ext cx="2132857" cy="499557"/>
            <a:chOff x="0" y="0"/>
            <a:chExt cx="604119" cy="141497"/>
          </a:xfrm>
        </p:grpSpPr>
        <p:sp>
          <p:nvSpPr>
            <p:cNvPr id="24" name="Freeform 24"/>
            <p:cNvSpPr/>
            <p:nvPr/>
          </p:nvSpPr>
          <p:spPr>
            <a:xfrm>
              <a:off x="0" y="0"/>
              <a:ext cx="604120" cy="141497"/>
            </a:xfrm>
            <a:custGeom>
              <a:avLst/>
              <a:gdLst/>
              <a:ahLst/>
              <a:cxnLst/>
              <a:rect l="l" t="t" r="r" b="b"/>
              <a:pathLst>
                <a:path w="604120" h="141497">
                  <a:moveTo>
                    <a:pt x="0" y="0"/>
                  </a:moveTo>
                  <a:lnTo>
                    <a:pt x="604120" y="0"/>
                  </a:lnTo>
                  <a:lnTo>
                    <a:pt x="604120"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dirty="0"/>
            </a:p>
          </p:txBody>
        </p:sp>
        <p:sp>
          <p:nvSpPr>
            <p:cNvPr id="25" name="TextBox 25"/>
            <p:cNvSpPr txBox="1"/>
            <p:nvPr/>
          </p:nvSpPr>
          <p:spPr>
            <a:xfrm>
              <a:off x="0" y="9525"/>
              <a:ext cx="604119" cy="131972"/>
            </a:xfrm>
            <a:prstGeom prst="rect">
              <a:avLst/>
            </a:prstGeom>
          </p:spPr>
          <p:txBody>
            <a:bodyPr lIns="50800" tIns="50800" rIns="50800" bIns="50800" rtlCol="0" anchor="ctr"/>
            <a:lstStyle/>
            <a:p>
              <a:pPr algn="ctr">
                <a:lnSpc>
                  <a:spcPts val="1447"/>
                </a:lnSpc>
              </a:pPr>
              <a:endParaRPr dirty="0"/>
            </a:p>
          </p:txBody>
        </p:sp>
      </p:grpSp>
      <p:grpSp>
        <p:nvGrpSpPr>
          <p:cNvPr id="26" name="Group 26"/>
          <p:cNvGrpSpPr/>
          <p:nvPr/>
        </p:nvGrpSpPr>
        <p:grpSpPr>
          <a:xfrm>
            <a:off x="15002068" y="4940459"/>
            <a:ext cx="2132857" cy="499557"/>
            <a:chOff x="0" y="0"/>
            <a:chExt cx="604119" cy="141497"/>
          </a:xfrm>
        </p:grpSpPr>
        <p:sp>
          <p:nvSpPr>
            <p:cNvPr id="27" name="Freeform 27"/>
            <p:cNvSpPr/>
            <p:nvPr/>
          </p:nvSpPr>
          <p:spPr>
            <a:xfrm>
              <a:off x="0" y="0"/>
              <a:ext cx="604120" cy="141497"/>
            </a:xfrm>
            <a:custGeom>
              <a:avLst/>
              <a:gdLst/>
              <a:ahLst/>
              <a:cxnLst/>
              <a:rect l="l" t="t" r="r" b="b"/>
              <a:pathLst>
                <a:path w="604120" h="141497">
                  <a:moveTo>
                    <a:pt x="0" y="0"/>
                  </a:moveTo>
                  <a:lnTo>
                    <a:pt x="604120" y="0"/>
                  </a:lnTo>
                  <a:lnTo>
                    <a:pt x="604120"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dirty="0"/>
            </a:p>
          </p:txBody>
        </p:sp>
        <p:sp>
          <p:nvSpPr>
            <p:cNvPr id="28" name="TextBox 28"/>
            <p:cNvSpPr txBox="1"/>
            <p:nvPr/>
          </p:nvSpPr>
          <p:spPr>
            <a:xfrm>
              <a:off x="0" y="9525"/>
              <a:ext cx="604119" cy="131972"/>
            </a:xfrm>
            <a:prstGeom prst="rect">
              <a:avLst/>
            </a:prstGeom>
          </p:spPr>
          <p:txBody>
            <a:bodyPr lIns="50800" tIns="50800" rIns="50800" bIns="50800" rtlCol="0" anchor="ctr"/>
            <a:lstStyle/>
            <a:p>
              <a:pPr algn="ctr">
                <a:lnSpc>
                  <a:spcPts val="1447"/>
                </a:lnSpc>
              </a:pPr>
              <a:endParaRPr dirty="0"/>
            </a:p>
          </p:txBody>
        </p:sp>
      </p:grpSp>
      <p:sp>
        <p:nvSpPr>
          <p:cNvPr id="29" name="TextBox 29"/>
          <p:cNvSpPr txBox="1"/>
          <p:nvPr/>
        </p:nvSpPr>
        <p:spPr>
          <a:xfrm>
            <a:off x="15002068" y="3225617"/>
            <a:ext cx="2132857" cy="333662"/>
          </a:xfrm>
          <a:prstGeom prst="rect">
            <a:avLst/>
          </a:prstGeom>
        </p:spPr>
        <p:txBody>
          <a:bodyPr lIns="0" tIns="0" rIns="0" bIns="0" rtlCol="0" anchor="t">
            <a:spAutoFit/>
          </a:bodyPr>
          <a:lstStyle/>
          <a:p>
            <a:pPr algn="ctr">
              <a:lnSpc>
                <a:spcPts val="2569"/>
              </a:lnSpc>
            </a:pPr>
            <a:r>
              <a:rPr lang="en-US" sz="2379" dirty="0">
                <a:solidFill>
                  <a:srgbClr val="FFFFFF"/>
                </a:solidFill>
                <a:latin typeface="Anton"/>
                <a:ea typeface="Anton"/>
                <a:cs typeface="Anton"/>
                <a:sym typeface="Anton"/>
              </a:rPr>
              <a:t>PAGE 4 - 5</a:t>
            </a:r>
          </a:p>
        </p:txBody>
      </p:sp>
      <p:sp>
        <p:nvSpPr>
          <p:cNvPr id="30" name="TextBox 30"/>
          <p:cNvSpPr txBox="1"/>
          <p:nvPr/>
        </p:nvSpPr>
        <p:spPr>
          <a:xfrm>
            <a:off x="15002068" y="4127400"/>
            <a:ext cx="2132857" cy="333662"/>
          </a:xfrm>
          <a:prstGeom prst="rect">
            <a:avLst/>
          </a:prstGeom>
        </p:spPr>
        <p:txBody>
          <a:bodyPr lIns="0" tIns="0" rIns="0" bIns="0" rtlCol="0" anchor="t">
            <a:spAutoFit/>
          </a:bodyPr>
          <a:lstStyle/>
          <a:p>
            <a:pPr algn="ctr">
              <a:lnSpc>
                <a:spcPts val="2569"/>
              </a:lnSpc>
            </a:pPr>
            <a:r>
              <a:rPr lang="en-US" sz="2379" dirty="0">
                <a:solidFill>
                  <a:srgbClr val="FFFFFF"/>
                </a:solidFill>
                <a:latin typeface="Anton"/>
                <a:ea typeface="Anton"/>
                <a:cs typeface="Anton"/>
                <a:sym typeface="Anton"/>
              </a:rPr>
              <a:t>PAGE 6 - 7</a:t>
            </a:r>
          </a:p>
        </p:txBody>
      </p:sp>
      <p:grpSp>
        <p:nvGrpSpPr>
          <p:cNvPr id="31" name="Group 31"/>
          <p:cNvGrpSpPr/>
          <p:nvPr/>
        </p:nvGrpSpPr>
        <p:grpSpPr>
          <a:xfrm>
            <a:off x="15002068" y="5844418"/>
            <a:ext cx="2132857" cy="499557"/>
            <a:chOff x="0" y="0"/>
            <a:chExt cx="604119" cy="141497"/>
          </a:xfrm>
        </p:grpSpPr>
        <p:sp>
          <p:nvSpPr>
            <p:cNvPr id="32" name="Freeform 32"/>
            <p:cNvSpPr/>
            <p:nvPr/>
          </p:nvSpPr>
          <p:spPr>
            <a:xfrm>
              <a:off x="0" y="0"/>
              <a:ext cx="604120" cy="141497"/>
            </a:xfrm>
            <a:custGeom>
              <a:avLst/>
              <a:gdLst/>
              <a:ahLst/>
              <a:cxnLst/>
              <a:rect l="l" t="t" r="r" b="b"/>
              <a:pathLst>
                <a:path w="604120" h="141497">
                  <a:moveTo>
                    <a:pt x="0" y="0"/>
                  </a:moveTo>
                  <a:lnTo>
                    <a:pt x="604120" y="0"/>
                  </a:lnTo>
                  <a:lnTo>
                    <a:pt x="604120"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dirty="0"/>
            </a:p>
          </p:txBody>
        </p:sp>
        <p:sp>
          <p:nvSpPr>
            <p:cNvPr id="33" name="TextBox 33"/>
            <p:cNvSpPr txBox="1"/>
            <p:nvPr/>
          </p:nvSpPr>
          <p:spPr>
            <a:xfrm>
              <a:off x="0" y="9525"/>
              <a:ext cx="604119" cy="131972"/>
            </a:xfrm>
            <a:prstGeom prst="rect">
              <a:avLst/>
            </a:prstGeom>
          </p:spPr>
          <p:txBody>
            <a:bodyPr lIns="50800" tIns="50800" rIns="50800" bIns="50800" rtlCol="0" anchor="ctr"/>
            <a:lstStyle/>
            <a:p>
              <a:pPr algn="ctr">
                <a:lnSpc>
                  <a:spcPts val="1447"/>
                </a:lnSpc>
              </a:pPr>
              <a:endParaRPr dirty="0"/>
            </a:p>
          </p:txBody>
        </p:sp>
      </p:grpSp>
      <p:sp>
        <p:nvSpPr>
          <p:cNvPr id="34" name="TextBox 34"/>
          <p:cNvSpPr txBox="1"/>
          <p:nvPr/>
        </p:nvSpPr>
        <p:spPr>
          <a:xfrm>
            <a:off x="15002068" y="5031358"/>
            <a:ext cx="2132857" cy="333662"/>
          </a:xfrm>
          <a:prstGeom prst="rect">
            <a:avLst/>
          </a:prstGeom>
        </p:spPr>
        <p:txBody>
          <a:bodyPr lIns="0" tIns="0" rIns="0" bIns="0" rtlCol="0" anchor="t">
            <a:spAutoFit/>
          </a:bodyPr>
          <a:lstStyle/>
          <a:p>
            <a:pPr algn="ctr">
              <a:lnSpc>
                <a:spcPts val="2569"/>
              </a:lnSpc>
            </a:pPr>
            <a:r>
              <a:rPr lang="en-US" sz="2379" dirty="0">
                <a:solidFill>
                  <a:srgbClr val="FFFFFF"/>
                </a:solidFill>
                <a:latin typeface="Anton"/>
                <a:ea typeface="Anton"/>
                <a:cs typeface="Anton"/>
                <a:sym typeface="Anton"/>
              </a:rPr>
              <a:t>PAGE 8 - 9</a:t>
            </a:r>
          </a:p>
        </p:txBody>
      </p:sp>
      <p:sp>
        <p:nvSpPr>
          <p:cNvPr id="35" name="TextBox 35"/>
          <p:cNvSpPr txBox="1"/>
          <p:nvPr/>
        </p:nvSpPr>
        <p:spPr>
          <a:xfrm>
            <a:off x="15002068" y="5935316"/>
            <a:ext cx="2132857" cy="333662"/>
          </a:xfrm>
          <a:prstGeom prst="rect">
            <a:avLst/>
          </a:prstGeom>
        </p:spPr>
        <p:txBody>
          <a:bodyPr lIns="0" tIns="0" rIns="0" bIns="0" rtlCol="0" anchor="t">
            <a:spAutoFit/>
          </a:bodyPr>
          <a:lstStyle/>
          <a:p>
            <a:pPr algn="ctr">
              <a:lnSpc>
                <a:spcPts val="2569"/>
              </a:lnSpc>
            </a:pPr>
            <a:r>
              <a:rPr lang="en-US" sz="2379" dirty="0">
                <a:solidFill>
                  <a:srgbClr val="FFFFFF"/>
                </a:solidFill>
                <a:latin typeface="Anton"/>
                <a:ea typeface="Anton"/>
                <a:cs typeface="Anton"/>
                <a:sym typeface="Anton"/>
              </a:rPr>
              <a:t>PAGE 10 </a:t>
            </a:r>
          </a:p>
        </p:txBody>
      </p:sp>
      <p:grpSp>
        <p:nvGrpSpPr>
          <p:cNvPr id="36" name="Group 36"/>
          <p:cNvGrpSpPr/>
          <p:nvPr/>
        </p:nvGrpSpPr>
        <p:grpSpPr>
          <a:xfrm rot="-10800000">
            <a:off x="1028700" y="9089685"/>
            <a:ext cx="3086100" cy="544495"/>
            <a:chOff x="0" y="0"/>
            <a:chExt cx="812800" cy="143406"/>
          </a:xfrm>
        </p:grpSpPr>
        <p:sp>
          <p:nvSpPr>
            <p:cNvPr id="37" name="Freeform 37">
              <a:hlinkClick r:id="rId7"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dirty="0"/>
            </a:p>
          </p:txBody>
        </p:sp>
        <p:sp>
          <p:nvSpPr>
            <p:cNvPr id="38" name="TextBox 38"/>
            <p:cNvSpPr txBox="1"/>
            <p:nvPr/>
          </p:nvSpPr>
          <p:spPr>
            <a:xfrm>
              <a:off x="0" y="9525"/>
              <a:ext cx="698500" cy="133881"/>
            </a:xfrm>
            <a:prstGeom prst="rect">
              <a:avLst/>
            </a:prstGeom>
          </p:spPr>
          <p:txBody>
            <a:bodyPr lIns="50800" tIns="50800" rIns="50800" bIns="50800" rtlCol="0" anchor="ctr"/>
            <a:lstStyle/>
            <a:p>
              <a:pPr algn="ctr">
                <a:lnSpc>
                  <a:spcPts val="1447"/>
                </a:lnSpc>
              </a:pPr>
              <a:endParaRPr dirty="0"/>
            </a:p>
          </p:txBody>
        </p:sp>
      </p:grpSp>
      <p:grpSp>
        <p:nvGrpSpPr>
          <p:cNvPr id="39" name="Group 39"/>
          <p:cNvGrpSpPr/>
          <p:nvPr/>
        </p:nvGrpSpPr>
        <p:grpSpPr>
          <a:xfrm>
            <a:off x="14173200" y="9089685"/>
            <a:ext cx="3086100" cy="544495"/>
            <a:chOff x="0" y="0"/>
            <a:chExt cx="812800" cy="143406"/>
          </a:xfrm>
        </p:grpSpPr>
        <p:sp>
          <p:nvSpPr>
            <p:cNvPr id="40" name="Freeform 40">
              <a:hlinkClick r:id="rId8"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dirty="0"/>
            </a:p>
          </p:txBody>
        </p:sp>
        <p:sp>
          <p:nvSpPr>
            <p:cNvPr id="41" name="TextBox 41"/>
            <p:cNvSpPr txBox="1"/>
            <p:nvPr/>
          </p:nvSpPr>
          <p:spPr>
            <a:xfrm>
              <a:off x="0" y="9525"/>
              <a:ext cx="698500" cy="133881"/>
            </a:xfrm>
            <a:prstGeom prst="rect">
              <a:avLst/>
            </a:prstGeom>
          </p:spPr>
          <p:txBody>
            <a:bodyPr lIns="50800" tIns="50800" rIns="50800" bIns="50800" rtlCol="0" anchor="ctr"/>
            <a:lstStyle/>
            <a:p>
              <a:pPr algn="ctr">
                <a:lnSpc>
                  <a:spcPts val="1447"/>
                </a:lnSpc>
              </a:pPr>
              <a:endParaRPr dirty="0"/>
            </a:p>
          </p:txBody>
        </p:sp>
      </p:grpSp>
      <p:sp>
        <p:nvSpPr>
          <p:cNvPr id="42" name="TextBox 42"/>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7" action="ppaction://hlinksldjump"/>
              </a:rPr>
              <a:t>CLICK</a:t>
            </a:r>
          </a:p>
        </p:txBody>
      </p:sp>
      <p:sp>
        <p:nvSpPr>
          <p:cNvPr id="43" name="TextBox 43"/>
          <p:cNvSpPr txBox="1"/>
          <p:nvPr/>
        </p:nvSpPr>
        <p:spPr>
          <a:xfrm>
            <a:off x="15038912" y="9167128"/>
            <a:ext cx="9630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8" action="ppaction://hlinksldjump"/>
              </a:rPr>
              <a:t>CLICK</a:t>
            </a:r>
          </a:p>
        </p:txBody>
      </p:sp>
      <p:sp>
        <p:nvSpPr>
          <p:cNvPr id="44" name="TextBox 44"/>
          <p:cNvSpPr txBox="1"/>
          <p:nvPr/>
        </p:nvSpPr>
        <p:spPr>
          <a:xfrm>
            <a:off x="561620" y="2284762"/>
            <a:ext cx="14227843" cy="361033"/>
          </a:xfrm>
          <a:prstGeom prst="rect">
            <a:avLst/>
          </a:prstGeom>
        </p:spPr>
        <p:txBody>
          <a:bodyPr lIns="0" tIns="0" rIns="0" bIns="0" rtlCol="0" anchor="t">
            <a:spAutoFit/>
          </a:bodyPr>
          <a:lstStyle/>
          <a:p>
            <a:pPr algn="l">
              <a:lnSpc>
                <a:spcPts val="2635"/>
              </a:lnSpc>
              <a:spcBef>
                <a:spcPct val="0"/>
              </a:spcBef>
            </a:pPr>
            <a:r>
              <a:rPr lang="en-US" sz="2439" dirty="0">
                <a:solidFill>
                  <a:srgbClr val="FFFFFF"/>
                </a:solidFill>
                <a:latin typeface="Raleway"/>
                <a:ea typeface="Raleway"/>
                <a:cs typeface="Raleway"/>
                <a:sym typeface="Raleway"/>
              </a:rPr>
              <a:t>PURPOSE &amp; SET-UP REQUIREMENTS ------------------------------------------------------------------</a:t>
            </a:r>
          </a:p>
        </p:txBody>
      </p:sp>
      <p:sp>
        <p:nvSpPr>
          <p:cNvPr id="45" name="TextBox 45"/>
          <p:cNvSpPr txBox="1"/>
          <p:nvPr/>
        </p:nvSpPr>
        <p:spPr>
          <a:xfrm>
            <a:off x="3473157" y="516638"/>
            <a:ext cx="849903" cy="191870"/>
          </a:xfrm>
          <a:prstGeom prst="rect">
            <a:avLst/>
          </a:prstGeom>
        </p:spPr>
        <p:txBody>
          <a:bodyPr lIns="0" tIns="0" rIns="0" bIns="0" rtlCol="0" anchor="t">
            <a:spAutoFit/>
          </a:bodyPr>
          <a:lstStyle/>
          <a:p>
            <a:pPr algn="l">
              <a:lnSpc>
                <a:spcPts val="1447"/>
              </a:lnSpc>
              <a:spcBef>
                <a:spcPct val="0"/>
              </a:spcBef>
            </a:pPr>
            <a:r>
              <a:rPr lang="en-US" sz="1339" dirty="0">
                <a:solidFill>
                  <a:srgbClr val="FFFFFF"/>
                </a:solidFill>
                <a:latin typeface="Raleway"/>
                <a:ea typeface="Raleway"/>
                <a:cs typeface="Raleway"/>
                <a:sym typeface="Raleway"/>
              </a:rPr>
              <a:t>CONTENT</a:t>
            </a:r>
          </a:p>
        </p:txBody>
      </p:sp>
      <p:sp>
        <p:nvSpPr>
          <p:cNvPr id="46" name="TextBox 46"/>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8" action="ppaction://hlinksldjump">
                  <a:extLst>
                    <a:ext uri="{A12FA001-AC4F-418D-AE19-62706E023703}">
                      <ahyp:hlinkClr xmlns:ahyp="http://schemas.microsoft.com/office/drawing/2018/hyperlinkcolor" val="tx"/>
                    </a:ext>
                  </a:extLst>
                </a:hlinkClick>
              </a:rPr>
              <a:t>PURPOSE &amp; REQUIREMENTS</a:t>
            </a:r>
          </a:p>
        </p:txBody>
      </p:sp>
      <p:sp>
        <p:nvSpPr>
          <p:cNvPr id="47" name="TextBox 47"/>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9" action="ppaction://hlinksldjump">
                  <a:extLst>
                    <a:ext uri="{A12FA001-AC4F-418D-AE19-62706E023703}">
                      <ahyp:hlinkClr xmlns:ahyp="http://schemas.microsoft.com/office/drawing/2018/hyperlinkcolor" val="tx"/>
                    </a:ext>
                  </a:extLst>
                </a:hlinkClick>
              </a:rPr>
              <a:t>DOWNLOAD</a:t>
            </a:r>
          </a:p>
        </p:txBody>
      </p:sp>
      <p:sp>
        <p:nvSpPr>
          <p:cNvPr id="48" name="TextBox 48"/>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0" action="ppaction://hlinksldjump">
                  <a:extLst>
                    <a:ext uri="{A12FA001-AC4F-418D-AE19-62706E023703}">
                      <ahyp:hlinkClr xmlns:ahyp="http://schemas.microsoft.com/office/drawing/2018/hyperlinkcolor" val="tx"/>
                    </a:ext>
                  </a:extLst>
                </a:hlinkClick>
              </a:rPr>
              <a:t>SETTING UP ACCOUNT</a:t>
            </a:r>
          </a:p>
        </p:txBody>
      </p:sp>
      <p:sp>
        <p:nvSpPr>
          <p:cNvPr id="49" name="TextBox 49"/>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1" action="ppaction://hlinksldjump">
                  <a:extLst>
                    <a:ext uri="{A12FA001-AC4F-418D-AE19-62706E023703}">
                      <ahyp:hlinkClr xmlns:ahyp="http://schemas.microsoft.com/office/drawing/2018/hyperlinkcolor" val="tx"/>
                    </a:ext>
                  </a:extLst>
                </a:hlinkClick>
              </a:rPr>
              <a:t>ENABLE PHONE SIGN-IN</a:t>
            </a:r>
          </a:p>
        </p:txBody>
      </p:sp>
      <p:sp>
        <p:nvSpPr>
          <p:cNvPr id="50" name="TextBox 50"/>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2" action="ppaction://hlinksldjump">
                  <a:extLst>
                    <a:ext uri="{A12FA001-AC4F-418D-AE19-62706E023703}">
                      <ahyp:hlinkClr xmlns:ahyp="http://schemas.microsoft.com/office/drawing/2018/hyperlinkcolor" val="tx"/>
                    </a:ext>
                  </a:extLst>
                </a:hlinkClick>
              </a:rPr>
              <a:t>ABOUT</a:t>
            </a:r>
          </a:p>
        </p:txBody>
      </p:sp>
      <p:grpSp>
        <p:nvGrpSpPr>
          <p:cNvPr id="51" name="Group 51"/>
          <p:cNvGrpSpPr/>
          <p:nvPr/>
        </p:nvGrpSpPr>
        <p:grpSpPr>
          <a:xfrm>
            <a:off x="17618279" y="9691304"/>
            <a:ext cx="669721" cy="595696"/>
            <a:chOff x="0" y="0"/>
            <a:chExt cx="176387" cy="156891"/>
          </a:xfrm>
        </p:grpSpPr>
        <p:sp>
          <p:nvSpPr>
            <p:cNvPr id="52" name="Freeform 52"/>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dirty="0"/>
            </a:p>
          </p:txBody>
        </p:sp>
        <p:sp>
          <p:nvSpPr>
            <p:cNvPr id="53" name="TextBox 53"/>
            <p:cNvSpPr txBox="1"/>
            <p:nvPr/>
          </p:nvSpPr>
          <p:spPr>
            <a:xfrm>
              <a:off x="0" y="9525"/>
              <a:ext cx="176387" cy="147366"/>
            </a:xfrm>
            <a:prstGeom prst="rect">
              <a:avLst/>
            </a:prstGeom>
          </p:spPr>
          <p:txBody>
            <a:bodyPr lIns="50800" tIns="50800" rIns="50800" bIns="50800" rtlCol="0" anchor="ctr"/>
            <a:lstStyle/>
            <a:p>
              <a:pPr algn="ctr">
                <a:lnSpc>
                  <a:spcPts val="1447"/>
                </a:lnSpc>
              </a:pPr>
              <a:endParaRPr dirty="0"/>
            </a:p>
          </p:txBody>
        </p:sp>
      </p:grpSp>
      <p:grpSp>
        <p:nvGrpSpPr>
          <p:cNvPr id="54" name="Group 54"/>
          <p:cNvGrpSpPr/>
          <p:nvPr/>
        </p:nvGrpSpPr>
        <p:grpSpPr>
          <a:xfrm>
            <a:off x="0" y="9691304"/>
            <a:ext cx="669721" cy="595696"/>
            <a:chOff x="0" y="0"/>
            <a:chExt cx="176387" cy="156891"/>
          </a:xfrm>
        </p:grpSpPr>
        <p:sp>
          <p:nvSpPr>
            <p:cNvPr id="55" name="Freeform 55"/>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dirty="0"/>
            </a:p>
          </p:txBody>
        </p:sp>
        <p:sp>
          <p:nvSpPr>
            <p:cNvPr id="56" name="TextBox 56"/>
            <p:cNvSpPr txBox="1"/>
            <p:nvPr/>
          </p:nvSpPr>
          <p:spPr>
            <a:xfrm>
              <a:off x="0" y="9525"/>
              <a:ext cx="176387" cy="147366"/>
            </a:xfrm>
            <a:prstGeom prst="rect">
              <a:avLst/>
            </a:prstGeom>
          </p:spPr>
          <p:txBody>
            <a:bodyPr lIns="50800" tIns="50800" rIns="50800" bIns="50800" rtlCol="0" anchor="ctr"/>
            <a:lstStyle/>
            <a:p>
              <a:pPr algn="ctr">
                <a:lnSpc>
                  <a:spcPts val="1447"/>
                </a:lnSpc>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dirty="0"/>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dirty="0"/>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dirty="0"/>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dirty="0"/>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dirty="0"/>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dirty="0"/>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dirty="0"/>
            </a:p>
          </p:txBody>
        </p:sp>
      </p:grpSp>
      <p:sp>
        <p:nvSpPr>
          <p:cNvPr id="12" name="Freeform 12"/>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13" name="Group 13"/>
          <p:cNvGrpSpPr/>
          <p:nvPr/>
        </p:nvGrpSpPr>
        <p:grpSpPr>
          <a:xfrm rot="-10800000">
            <a:off x="1028700" y="9089685"/>
            <a:ext cx="3086100" cy="544495"/>
            <a:chOff x="0" y="0"/>
            <a:chExt cx="812800" cy="143406"/>
          </a:xfrm>
        </p:grpSpPr>
        <p:sp>
          <p:nvSpPr>
            <p:cNvPr id="14" name="Freeform 14">
              <a:hlinkClick r:id="rId5"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dirty="0"/>
            </a:p>
          </p:txBody>
        </p:sp>
        <p:sp>
          <p:nvSpPr>
            <p:cNvPr id="15" name="TextBox 15"/>
            <p:cNvSpPr txBox="1"/>
            <p:nvPr/>
          </p:nvSpPr>
          <p:spPr>
            <a:xfrm>
              <a:off x="0" y="9525"/>
              <a:ext cx="698500" cy="133881"/>
            </a:xfrm>
            <a:prstGeom prst="rect">
              <a:avLst/>
            </a:prstGeom>
          </p:spPr>
          <p:txBody>
            <a:bodyPr lIns="50800" tIns="50800" rIns="50800" bIns="50800" rtlCol="0" anchor="ctr"/>
            <a:lstStyle/>
            <a:p>
              <a:pPr algn="ctr">
                <a:lnSpc>
                  <a:spcPts val="1447"/>
                </a:lnSpc>
              </a:pPr>
              <a:endParaRPr dirty="0"/>
            </a:p>
          </p:txBody>
        </p:sp>
      </p:grpSp>
      <p:sp>
        <p:nvSpPr>
          <p:cNvPr id="16" name="TextBox 16"/>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dirty="0">
                <a:solidFill>
                  <a:srgbClr val="FFFFFF"/>
                </a:solidFill>
                <a:latin typeface="Hero"/>
                <a:ea typeface="Hero"/>
                <a:cs typeface="Hero"/>
                <a:sym typeface="Hero"/>
              </a:rPr>
              <a:t>PAGE 03</a:t>
            </a:r>
          </a:p>
        </p:txBody>
      </p:sp>
      <p:sp>
        <p:nvSpPr>
          <p:cNvPr id="17" name="TextBox 17"/>
          <p:cNvSpPr txBox="1"/>
          <p:nvPr/>
        </p:nvSpPr>
        <p:spPr>
          <a:xfrm>
            <a:off x="669721" y="1783911"/>
            <a:ext cx="16589579" cy="2076836"/>
          </a:xfrm>
          <a:prstGeom prst="rect">
            <a:avLst/>
          </a:prstGeom>
        </p:spPr>
        <p:txBody>
          <a:bodyPr lIns="0" tIns="0" rIns="0" bIns="0" rtlCol="0" anchor="t">
            <a:spAutoFit/>
          </a:bodyPr>
          <a:lstStyle/>
          <a:p>
            <a:pPr algn="l">
              <a:lnSpc>
                <a:spcPts val="3359"/>
              </a:lnSpc>
            </a:pPr>
            <a:r>
              <a:rPr lang="en-US" sz="2239" dirty="0">
                <a:solidFill>
                  <a:srgbClr val="FFFFFF"/>
                </a:solidFill>
                <a:latin typeface="Raleway"/>
                <a:ea typeface="Raleway"/>
                <a:cs typeface="Raleway"/>
                <a:sym typeface="Raleway"/>
              </a:rPr>
              <a:t>USING THIS GUIDE FOR MICROSOFT’S TWO-FACTOR AUTHENTICATION (2FA) APP IS ESSENTIAL FOR SEVERAL REASONS. FIRST AND FOREMOST, A STRUCTURED GUIDE SIMPLIFIES THE LEARNING PROCESS, PROVIDING CLEAR, STEP-BY-STEP INSTRUCTIONS THAT ENSURE USERS CAN EFFECTIVELY SET UP AND UTILIZE THE APP. THIS IS PARTICULARLY IMPORTANT FOR THOSE WHO MAY NOT BE TECH-SAVVY, AS IT REDUCES CONFUSION AND INCREASES CONFIDENCE IN MANAGING THEIR ACCOUNT SECURITY.</a:t>
            </a:r>
          </a:p>
        </p:txBody>
      </p:sp>
      <p:sp>
        <p:nvSpPr>
          <p:cNvPr id="18" name="TextBox 18"/>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5" action="ppaction://hlinksldjump"/>
              </a:rPr>
              <a:t>CLICK</a:t>
            </a:r>
          </a:p>
        </p:txBody>
      </p:sp>
      <p:sp>
        <p:nvSpPr>
          <p:cNvPr id="19" name="TextBox 19"/>
          <p:cNvSpPr txBox="1"/>
          <p:nvPr/>
        </p:nvSpPr>
        <p:spPr>
          <a:xfrm>
            <a:off x="4672450" y="1267725"/>
            <a:ext cx="8697234" cy="533245"/>
          </a:xfrm>
          <a:prstGeom prst="rect">
            <a:avLst/>
          </a:prstGeom>
        </p:spPr>
        <p:txBody>
          <a:bodyPr lIns="0" tIns="0" rIns="0" bIns="0" rtlCol="0" anchor="t">
            <a:spAutoFit/>
          </a:bodyPr>
          <a:lstStyle/>
          <a:p>
            <a:pPr algn="ctr">
              <a:lnSpc>
                <a:spcPts val="4039"/>
              </a:lnSpc>
              <a:spcBef>
                <a:spcPct val="0"/>
              </a:spcBef>
            </a:pPr>
            <a:r>
              <a:rPr lang="en-US" sz="3739" dirty="0">
                <a:solidFill>
                  <a:srgbClr val="FFFFFF"/>
                </a:solidFill>
                <a:latin typeface="Raleway"/>
                <a:ea typeface="Raleway"/>
                <a:cs typeface="Raleway"/>
                <a:sym typeface="Raleway"/>
              </a:rPr>
              <a:t>PURPOSE</a:t>
            </a:r>
          </a:p>
        </p:txBody>
      </p:sp>
      <p:grpSp>
        <p:nvGrpSpPr>
          <p:cNvPr id="20" name="Group 20"/>
          <p:cNvGrpSpPr/>
          <p:nvPr/>
        </p:nvGrpSpPr>
        <p:grpSpPr>
          <a:xfrm>
            <a:off x="14173200" y="9089685"/>
            <a:ext cx="3086100" cy="544495"/>
            <a:chOff x="0" y="0"/>
            <a:chExt cx="812800" cy="143406"/>
          </a:xfrm>
        </p:grpSpPr>
        <p:sp>
          <p:nvSpPr>
            <p:cNvPr id="21" name="Freeform 21">
              <a:hlinkClick r:id="rId6"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dirty="0"/>
            </a:p>
          </p:txBody>
        </p:sp>
        <p:sp>
          <p:nvSpPr>
            <p:cNvPr id="22" name="TextBox 22"/>
            <p:cNvSpPr txBox="1"/>
            <p:nvPr/>
          </p:nvSpPr>
          <p:spPr>
            <a:xfrm>
              <a:off x="0" y="9525"/>
              <a:ext cx="698500" cy="133881"/>
            </a:xfrm>
            <a:prstGeom prst="rect">
              <a:avLst/>
            </a:prstGeom>
          </p:spPr>
          <p:txBody>
            <a:bodyPr lIns="50800" tIns="50800" rIns="50800" bIns="50800" rtlCol="0" anchor="ctr"/>
            <a:lstStyle/>
            <a:p>
              <a:pPr algn="ctr">
                <a:lnSpc>
                  <a:spcPts val="1447"/>
                </a:lnSpc>
              </a:pPr>
              <a:endParaRPr dirty="0"/>
            </a:p>
          </p:txBody>
        </p:sp>
      </p:grpSp>
      <p:sp>
        <p:nvSpPr>
          <p:cNvPr id="23" name="TextBox 23"/>
          <p:cNvSpPr txBox="1"/>
          <p:nvPr/>
        </p:nvSpPr>
        <p:spPr>
          <a:xfrm>
            <a:off x="15038912" y="9167128"/>
            <a:ext cx="10392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6" action="ppaction://hlinksldjump"/>
              </a:rPr>
              <a:t>CLICK</a:t>
            </a:r>
          </a:p>
        </p:txBody>
      </p:sp>
      <p:sp>
        <p:nvSpPr>
          <p:cNvPr id="24" name="Freeform 24"/>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7"/>
            <a:stretch>
              <a:fillRect/>
            </a:stretch>
          </a:blipFill>
        </p:spPr>
        <p:txBody>
          <a:bodyPr/>
          <a:lstStyle/>
          <a:p>
            <a:endParaRPr lang="en-US" dirty="0"/>
          </a:p>
        </p:txBody>
      </p:sp>
      <p:sp>
        <p:nvSpPr>
          <p:cNvPr id="25" name="Freeform 25"/>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8"/>
            <a:stretch>
              <a:fillRect/>
            </a:stretch>
          </a:blipFill>
        </p:spPr>
        <p:txBody>
          <a:bodyPr/>
          <a:lstStyle/>
          <a:p>
            <a:endParaRPr lang="en-US" dirty="0"/>
          </a:p>
        </p:txBody>
      </p:sp>
      <p:sp>
        <p:nvSpPr>
          <p:cNvPr id="26" name="TextBox 26"/>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9" action="ppaction://hlinksldjump">
                  <a:extLst>
                    <a:ext uri="{A12FA001-AC4F-418D-AE19-62706E023703}">
                      <ahyp:hlinkClr xmlns:ahyp="http://schemas.microsoft.com/office/drawing/2018/hyperlinkcolor" val="tx"/>
                    </a:ext>
                  </a:extLst>
                </a:hlinkClick>
              </a:rPr>
              <a:t>HOME</a:t>
            </a:r>
          </a:p>
        </p:txBody>
      </p:sp>
      <p:sp>
        <p:nvSpPr>
          <p:cNvPr id="27" name="TextBox 27"/>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5" action="ppaction://hlinksldjump">
                  <a:extLst>
                    <a:ext uri="{A12FA001-AC4F-418D-AE19-62706E023703}">
                      <ahyp:hlinkClr xmlns:ahyp="http://schemas.microsoft.com/office/drawing/2018/hyperlinkcolor" val="tx"/>
                    </a:ext>
                  </a:extLst>
                </a:hlinkClick>
              </a:rPr>
              <a:t>CONTENT</a:t>
            </a:r>
          </a:p>
        </p:txBody>
      </p:sp>
      <p:sp>
        <p:nvSpPr>
          <p:cNvPr id="28" name="TextBox 28"/>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dirty="0">
                <a:solidFill>
                  <a:srgbClr val="FFFFFF"/>
                </a:solidFill>
                <a:latin typeface="Raleway"/>
                <a:ea typeface="Raleway"/>
                <a:cs typeface="Raleway"/>
                <a:sym typeface="Raleway"/>
              </a:rPr>
              <a:t>PURPOSE &amp; REQUIREMENTS</a:t>
            </a:r>
          </a:p>
        </p:txBody>
      </p:sp>
      <p:sp>
        <p:nvSpPr>
          <p:cNvPr id="29" name="TextBox 29"/>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6" action="ppaction://hlinksldjump">
                  <a:extLst>
                    <a:ext uri="{A12FA001-AC4F-418D-AE19-62706E023703}">
                      <ahyp:hlinkClr xmlns:ahyp="http://schemas.microsoft.com/office/drawing/2018/hyperlinkcolor" val="tx"/>
                    </a:ext>
                  </a:extLst>
                </a:hlinkClick>
              </a:rPr>
              <a:t>DOWNLOAD</a:t>
            </a:r>
          </a:p>
        </p:txBody>
      </p:sp>
      <p:sp>
        <p:nvSpPr>
          <p:cNvPr id="30" name="TextBox 30"/>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0" action="ppaction://hlinksldjump">
                  <a:extLst>
                    <a:ext uri="{A12FA001-AC4F-418D-AE19-62706E023703}">
                      <ahyp:hlinkClr xmlns:ahyp="http://schemas.microsoft.com/office/drawing/2018/hyperlinkcolor" val="tx"/>
                    </a:ext>
                  </a:extLst>
                </a:hlinkClick>
              </a:rPr>
              <a:t>SETTING UP ACCOUNT</a:t>
            </a:r>
          </a:p>
        </p:txBody>
      </p:sp>
      <p:sp>
        <p:nvSpPr>
          <p:cNvPr id="31" name="TextBox 31"/>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1" action="ppaction://hlinksldjump">
                  <a:extLst>
                    <a:ext uri="{A12FA001-AC4F-418D-AE19-62706E023703}">
                      <ahyp:hlinkClr xmlns:ahyp="http://schemas.microsoft.com/office/drawing/2018/hyperlinkcolor" val="tx"/>
                    </a:ext>
                  </a:extLst>
                </a:hlinkClick>
              </a:rPr>
              <a:t>ENABLE PHONE SIGN-IN</a:t>
            </a:r>
          </a:p>
        </p:txBody>
      </p:sp>
      <p:sp>
        <p:nvSpPr>
          <p:cNvPr id="32" name="TextBox 32"/>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dirty="0">
                <a:solidFill>
                  <a:srgbClr val="00B0F0"/>
                </a:solidFill>
                <a:latin typeface="Raleway"/>
                <a:ea typeface="Raleway"/>
                <a:cs typeface="Raleway"/>
                <a:sym typeface="Raleway"/>
                <a:hlinkClick r:id="rId12" action="ppaction://hlinksldjump">
                  <a:extLst>
                    <a:ext uri="{A12FA001-AC4F-418D-AE19-62706E023703}">
                      <ahyp:hlinkClr xmlns:ahyp="http://schemas.microsoft.com/office/drawing/2018/hyperlinkcolor" val="tx"/>
                    </a:ext>
                  </a:extLst>
                </a:hlinkClick>
              </a:rPr>
              <a:t>ABOUT</a:t>
            </a:r>
          </a:p>
        </p:txBody>
      </p:sp>
      <p:sp>
        <p:nvSpPr>
          <p:cNvPr id="33" name="TextBox 33"/>
          <p:cNvSpPr txBox="1"/>
          <p:nvPr/>
        </p:nvSpPr>
        <p:spPr>
          <a:xfrm>
            <a:off x="669721" y="4559975"/>
            <a:ext cx="16554358" cy="4200958"/>
          </a:xfrm>
          <a:prstGeom prst="rect">
            <a:avLst/>
          </a:prstGeom>
        </p:spPr>
        <p:txBody>
          <a:bodyPr lIns="0" tIns="0" rIns="0" bIns="0" rtlCol="0" anchor="t">
            <a:spAutoFit/>
          </a:bodyPr>
          <a:lstStyle/>
          <a:p>
            <a:pPr algn="l">
              <a:lnSpc>
                <a:spcPts val="3876"/>
              </a:lnSpc>
            </a:pPr>
            <a:r>
              <a:rPr lang="en-US" sz="1811" dirty="0">
                <a:solidFill>
                  <a:srgbClr val="FFFFFF"/>
                </a:solidFill>
                <a:latin typeface="Raleway"/>
                <a:ea typeface="Raleway"/>
                <a:cs typeface="Raleway"/>
                <a:sym typeface="Raleway"/>
              </a:rPr>
              <a:t>TO SET UP MICROSOFT AUTHENTICATOR ON YOUR PHONE, YOU'LL NEED TO FOLLOW THESE REQUIREMENTS:</a:t>
            </a:r>
          </a:p>
          <a:p>
            <a:pPr marL="391131" lvl="1" indent="-195566" algn="l">
              <a:lnSpc>
                <a:spcPts val="3876"/>
              </a:lnSpc>
              <a:buAutoNum type="arabicPeriod"/>
            </a:pPr>
            <a:r>
              <a:rPr lang="en-US" sz="1811" dirty="0">
                <a:solidFill>
                  <a:srgbClr val="FFFFFF"/>
                </a:solidFill>
                <a:latin typeface="Raleway"/>
                <a:ea typeface="Raleway"/>
                <a:cs typeface="Raleway"/>
                <a:sym typeface="Raleway"/>
              </a:rPr>
              <a:t>COMPATIBLE DEVICE: ENSURE YOUR PHONE IS RUNNING A COMPATIBLE OPERATING SYSTEM (IOS 12 OR LATER FOR IPHONE, ANDROID 6.0 OR LATER FOR ANDROID DEVICES).</a:t>
            </a:r>
          </a:p>
          <a:p>
            <a:pPr marL="391131" lvl="1" indent="-195566" algn="l">
              <a:lnSpc>
                <a:spcPts val="3876"/>
              </a:lnSpc>
              <a:buAutoNum type="arabicPeriod"/>
            </a:pPr>
            <a:r>
              <a:rPr lang="en-US" sz="1811" dirty="0">
                <a:solidFill>
                  <a:srgbClr val="FFFFFF"/>
                </a:solidFill>
                <a:latin typeface="Raleway"/>
                <a:ea typeface="Raleway"/>
                <a:cs typeface="Raleway"/>
                <a:sym typeface="Raleway"/>
              </a:rPr>
              <a:t>MICROSOFT ACCOUNT: HAVE A MICROSOFT ACCOUNT OR ANY ACCOUNT THAT SUPPORTS TWO-FACTOR AUTHENTICATION.</a:t>
            </a:r>
          </a:p>
          <a:p>
            <a:pPr marL="391131" lvl="1" indent="-195566" algn="l">
              <a:lnSpc>
                <a:spcPts val="3876"/>
              </a:lnSpc>
              <a:buAutoNum type="arabicPeriod"/>
            </a:pPr>
            <a:r>
              <a:rPr lang="en-US" sz="1811" dirty="0">
                <a:solidFill>
                  <a:srgbClr val="FFFFFF"/>
                </a:solidFill>
                <a:latin typeface="Raleway"/>
                <a:ea typeface="Raleway"/>
                <a:cs typeface="Raleway"/>
                <a:sym typeface="Raleway"/>
              </a:rPr>
              <a:t>INTERNET CONNECTION: </a:t>
            </a:r>
            <a:r>
              <a:rPr lang="en-US" sz="1811">
                <a:solidFill>
                  <a:srgbClr val="FFFFFF"/>
                </a:solidFill>
                <a:latin typeface="Raleway"/>
                <a:ea typeface="Raleway"/>
                <a:cs typeface="Raleway"/>
                <a:sym typeface="Raleway"/>
              </a:rPr>
              <a:t>ENSURE </a:t>
            </a:r>
            <a:r>
              <a:rPr lang="en-US" sz="1811" dirty="0">
                <a:solidFill>
                  <a:srgbClr val="FFFFFF"/>
                </a:solidFill>
                <a:latin typeface="Raleway"/>
                <a:ea typeface="Raleway"/>
                <a:cs typeface="Raleway"/>
                <a:sym typeface="Raleway"/>
              </a:rPr>
              <a:t>Y</a:t>
            </a:r>
            <a:r>
              <a:rPr lang="en-US" sz="1811">
                <a:solidFill>
                  <a:srgbClr val="FFFFFF"/>
                </a:solidFill>
                <a:latin typeface="Raleway"/>
                <a:ea typeface="Raleway"/>
                <a:cs typeface="Raleway"/>
                <a:sym typeface="Raleway"/>
              </a:rPr>
              <a:t>OUR </a:t>
            </a:r>
            <a:r>
              <a:rPr lang="en-US" sz="1811" dirty="0">
                <a:solidFill>
                  <a:srgbClr val="FFFFFF"/>
                </a:solidFill>
                <a:latin typeface="Raleway"/>
                <a:ea typeface="Raleway"/>
                <a:cs typeface="Raleway"/>
                <a:sym typeface="Raleway"/>
              </a:rPr>
              <a:t>DEVICE IS CONNECTED TO THE INTERNET.</a:t>
            </a:r>
          </a:p>
          <a:p>
            <a:pPr marL="391131" lvl="1" indent="-195566" algn="l">
              <a:lnSpc>
                <a:spcPts val="3876"/>
              </a:lnSpc>
              <a:buAutoNum type="arabicPeriod"/>
            </a:pPr>
            <a:r>
              <a:rPr lang="en-US" sz="1811" dirty="0">
                <a:solidFill>
                  <a:srgbClr val="FFFFFF"/>
                </a:solidFill>
                <a:latin typeface="Raleway"/>
                <a:ea typeface="Raleway"/>
                <a:cs typeface="Raleway"/>
                <a:sym typeface="Raleway"/>
              </a:rPr>
              <a:t>DOWNLOAD THE APP: INSTALL THE MICROSOFT AUTHENTICATOR APP FROM THE APP STORE (IOS) OR GOOGLE PLAY STORE (ANDROID).</a:t>
            </a:r>
          </a:p>
          <a:p>
            <a:pPr marL="391131" lvl="1" indent="-195566" algn="l">
              <a:lnSpc>
                <a:spcPts val="3876"/>
              </a:lnSpc>
              <a:buAutoNum type="arabicPeriod"/>
            </a:pPr>
            <a:r>
              <a:rPr lang="en-US" sz="1811" dirty="0">
                <a:solidFill>
                  <a:srgbClr val="FFFFFF"/>
                </a:solidFill>
                <a:latin typeface="Raleway"/>
                <a:ea typeface="Raleway"/>
                <a:cs typeface="Raleway"/>
                <a:sym typeface="Raleway"/>
              </a:rPr>
              <a:t>BACKUP METHOD: CONSIDER SETTING UP A BACKUP METHOD FOR ACCOUNT RECOVERY (LIKE A PHONE NUMBER OR ALTERNATE EMAIL).</a:t>
            </a:r>
          </a:p>
          <a:p>
            <a:pPr algn="l">
              <a:lnSpc>
                <a:spcPts val="3876"/>
              </a:lnSpc>
            </a:pPr>
            <a:r>
              <a:rPr lang="en-US" sz="1811" dirty="0">
                <a:solidFill>
                  <a:srgbClr val="FFFFFF"/>
                </a:solidFill>
                <a:latin typeface="Raleway"/>
                <a:ea typeface="Raleway"/>
                <a:cs typeface="Raleway"/>
                <a:sym typeface="Raleway"/>
              </a:rPr>
              <a:t>ONCE YOU HAVE THESE REQUIREMENTS IN PLACE, YOU CAN START THE SETUP PROCESS IN THE APP</a:t>
            </a:r>
          </a:p>
          <a:p>
            <a:pPr algn="l">
              <a:lnSpc>
                <a:spcPts val="1524"/>
              </a:lnSpc>
              <a:spcBef>
                <a:spcPct val="0"/>
              </a:spcBef>
            </a:pPr>
            <a:endParaRPr lang="en-US" sz="1811" dirty="0">
              <a:solidFill>
                <a:srgbClr val="FFFFFF"/>
              </a:solidFill>
              <a:latin typeface="Raleway"/>
              <a:ea typeface="Raleway"/>
              <a:cs typeface="Raleway"/>
              <a:sym typeface="Raleway"/>
            </a:endParaRPr>
          </a:p>
        </p:txBody>
      </p:sp>
      <p:sp>
        <p:nvSpPr>
          <p:cNvPr id="34" name="TextBox 34"/>
          <p:cNvSpPr txBox="1"/>
          <p:nvPr/>
        </p:nvSpPr>
        <p:spPr>
          <a:xfrm>
            <a:off x="4795383" y="4098873"/>
            <a:ext cx="8697234"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SET-UP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2" name="Freeform 12"/>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3" name="Group 13"/>
          <p:cNvGrpSpPr/>
          <p:nvPr/>
        </p:nvGrpSpPr>
        <p:grpSpPr>
          <a:xfrm>
            <a:off x="584477" y="2144369"/>
            <a:ext cx="515197" cy="499557"/>
            <a:chOff x="0" y="0"/>
            <a:chExt cx="145927" cy="141497"/>
          </a:xfrm>
        </p:grpSpPr>
        <p:sp>
          <p:nvSpPr>
            <p:cNvPr id="14" name="Freeform 14"/>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15" name="TextBox 15"/>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grpSp>
        <p:nvGrpSpPr>
          <p:cNvPr id="16" name="Group 16"/>
          <p:cNvGrpSpPr/>
          <p:nvPr/>
        </p:nvGrpSpPr>
        <p:grpSpPr>
          <a:xfrm>
            <a:off x="9336381" y="2144369"/>
            <a:ext cx="515197" cy="499557"/>
            <a:chOff x="0" y="0"/>
            <a:chExt cx="145927" cy="141497"/>
          </a:xfrm>
        </p:grpSpPr>
        <p:sp>
          <p:nvSpPr>
            <p:cNvPr id="17" name="Freeform 17"/>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18" name="TextBox 18"/>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grpSp>
        <p:nvGrpSpPr>
          <p:cNvPr id="19" name="Group 19"/>
          <p:cNvGrpSpPr/>
          <p:nvPr/>
        </p:nvGrpSpPr>
        <p:grpSpPr>
          <a:xfrm rot="-10800000">
            <a:off x="1028700" y="9089685"/>
            <a:ext cx="3086100" cy="544495"/>
            <a:chOff x="0" y="0"/>
            <a:chExt cx="812800" cy="143406"/>
          </a:xfrm>
        </p:grpSpPr>
        <p:sp>
          <p:nvSpPr>
            <p:cNvPr id="20" name="Freeform 20">
              <a:hlinkClick r:id="rId5"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21" name="TextBox 21"/>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grpSp>
        <p:nvGrpSpPr>
          <p:cNvPr id="22" name="Group 22"/>
          <p:cNvGrpSpPr/>
          <p:nvPr/>
        </p:nvGrpSpPr>
        <p:grpSpPr>
          <a:xfrm>
            <a:off x="14173200" y="9089685"/>
            <a:ext cx="3086100" cy="544495"/>
            <a:chOff x="0" y="0"/>
            <a:chExt cx="812800" cy="143406"/>
          </a:xfrm>
        </p:grpSpPr>
        <p:sp>
          <p:nvSpPr>
            <p:cNvPr id="23" name="Freeform 23">
              <a:hlinkClick r:id="rId6"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24" name="TextBox 24"/>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25" name="Freeform 25"/>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7"/>
            <a:stretch>
              <a:fillRect/>
            </a:stretch>
          </a:blipFill>
        </p:spPr>
        <p:txBody>
          <a:bodyPr/>
          <a:lstStyle/>
          <a:p>
            <a:endParaRPr lang="en-US"/>
          </a:p>
        </p:txBody>
      </p:sp>
      <p:sp>
        <p:nvSpPr>
          <p:cNvPr id="26" name="Freeform 26"/>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8"/>
            <a:stretch>
              <a:fillRect/>
            </a:stretch>
          </a:blipFill>
        </p:spPr>
        <p:txBody>
          <a:bodyPr/>
          <a:lstStyle/>
          <a:p>
            <a:endParaRPr lang="en-US"/>
          </a:p>
        </p:txBody>
      </p:sp>
      <p:sp>
        <p:nvSpPr>
          <p:cNvPr id="27" name="Freeform 27"/>
          <p:cNvSpPr/>
          <p:nvPr/>
        </p:nvSpPr>
        <p:spPr>
          <a:xfrm>
            <a:off x="5394529" y="4221036"/>
            <a:ext cx="3576712" cy="2902920"/>
          </a:xfrm>
          <a:custGeom>
            <a:avLst/>
            <a:gdLst/>
            <a:ahLst/>
            <a:cxnLst/>
            <a:rect l="l" t="t" r="r" b="b"/>
            <a:pathLst>
              <a:path w="3576712" h="2902920">
                <a:moveTo>
                  <a:pt x="0" y="0"/>
                </a:moveTo>
                <a:lnTo>
                  <a:pt x="3576711" y="0"/>
                </a:lnTo>
                <a:lnTo>
                  <a:pt x="3576711" y="2902919"/>
                </a:lnTo>
                <a:lnTo>
                  <a:pt x="0" y="2902919"/>
                </a:lnTo>
                <a:lnTo>
                  <a:pt x="0" y="0"/>
                </a:lnTo>
                <a:close/>
              </a:path>
            </a:pathLst>
          </a:custGeom>
          <a:blipFill>
            <a:blip r:embed="rId9"/>
            <a:stretch>
              <a:fillRect/>
            </a:stretch>
          </a:blipFill>
        </p:spPr>
        <p:txBody>
          <a:bodyPr/>
          <a:lstStyle/>
          <a:p>
            <a:endParaRPr lang="en-US"/>
          </a:p>
        </p:txBody>
      </p:sp>
      <p:sp>
        <p:nvSpPr>
          <p:cNvPr id="28" name="Freeform 28"/>
          <p:cNvSpPr/>
          <p:nvPr/>
        </p:nvSpPr>
        <p:spPr>
          <a:xfrm>
            <a:off x="424728" y="4447850"/>
            <a:ext cx="4779661" cy="2296112"/>
          </a:xfrm>
          <a:custGeom>
            <a:avLst/>
            <a:gdLst/>
            <a:ahLst/>
            <a:cxnLst/>
            <a:rect l="l" t="t" r="r" b="b"/>
            <a:pathLst>
              <a:path w="4779661" h="2296112">
                <a:moveTo>
                  <a:pt x="0" y="0"/>
                </a:moveTo>
                <a:lnTo>
                  <a:pt x="4779661" y="0"/>
                </a:lnTo>
                <a:lnTo>
                  <a:pt x="4779661" y="2296111"/>
                </a:lnTo>
                <a:lnTo>
                  <a:pt x="0" y="2296111"/>
                </a:lnTo>
                <a:lnTo>
                  <a:pt x="0" y="0"/>
                </a:lnTo>
                <a:close/>
              </a:path>
            </a:pathLst>
          </a:custGeom>
          <a:blipFill>
            <a:blip r:embed="rId10"/>
            <a:stretch>
              <a:fillRect/>
            </a:stretch>
          </a:blipFill>
        </p:spPr>
        <p:txBody>
          <a:bodyPr/>
          <a:lstStyle/>
          <a:p>
            <a:endParaRPr lang="en-US"/>
          </a:p>
        </p:txBody>
      </p:sp>
      <p:sp>
        <p:nvSpPr>
          <p:cNvPr id="29" name="Freeform 29"/>
          <p:cNvSpPr/>
          <p:nvPr/>
        </p:nvSpPr>
        <p:spPr>
          <a:xfrm>
            <a:off x="9851578" y="4221036"/>
            <a:ext cx="3846369" cy="2902920"/>
          </a:xfrm>
          <a:custGeom>
            <a:avLst/>
            <a:gdLst/>
            <a:ahLst/>
            <a:cxnLst/>
            <a:rect l="l" t="t" r="r" b="b"/>
            <a:pathLst>
              <a:path w="3846369" h="2902920">
                <a:moveTo>
                  <a:pt x="0" y="0"/>
                </a:moveTo>
                <a:lnTo>
                  <a:pt x="3846369" y="0"/>
                </a:lnTo>
                <a:lnTo>
                  <a:pt x="3846369" y="2902919"/>
                </a:lnTo>
                <a:lnTo>
                  <a:pt x="0" y="2902919"/>
                </a:lnTo>
                <a:lnTo>
                  <a:pt x="0" y="0"/>
                </a:lnTo>
                <a:close/>
              </a:path>
            </a:pathLst>
          </a:custGeom>
          <a:blipFill>
            <a:blip r:embed="rId11"/>
            <a:stretch>
              <a:fillRect/>
            </a:stretch>
          </a:blipFill>
        </p:spPr>
        <p:txBody>
          <a:bodyPr/>
          <a:lstStyle/>
          <a:p>
            <a:endParaRPr lang="en-US"/>
          </a:p>
        </p:txBody>
      </p:sp>
      <p:sp>
        <p:nvSpPr>
          <p:cNvPr id="30" name="Freeform 30"/>
          <p:cNvSpPr/>
          <p:nvPr/>
        </p:nvSpPr>
        <p:spPr>
          <a:xfrm>
            <a:off x="13897972" y="4889626"/>
            <a:ext cx="3937373" cy="1565739"/>
          </a:xfrm>
          <a:custGeom>
            <a:avLst/>
            <a:gdLst/>
            <a:ahLst/>
            <a:cxnLst/>
            <a:rect l="l" t="t" r="r" b="b"/>
            <a:pathLst>
              <a:path w="3937373" h="1565739">
                <a:moveTo>
                  <a:pt x="0" y="0"/>
                </a:moveTo>
                <a:lnTo>
                  <a:pt x="3937373" y="0"/>
                </a:lnTo>
                <a:lnTo>
                  <a:pt x="3937373" y="1565739"/>
                </a:lnTo>
                <a:lnTo>
                  <a:pt x="0" y="1565739"/>
                </a:lnTo>
                <a:lnTo>
                  <a:pt x="0" y="0"/>
                </a:lnTo>
                <a:close/>
              </a:path>
            </a:pathLst>
          </a:custGeom>
          <a:blipFill>
            <a:blip r:embed="rId12"/>
            <a:stretch>
              <a:fillRect/>
            </a:stretch>
          </a:blipFill>
        </p:spPr>
        <p:txBody>
          <a:bodyPr/>
          <a:lstStyle/>
          <a:p>
            <a:endParaRPr lang="en-US"/>
          </a:p>
        </p:txBody>
      </p:sp>
      <p:sp>
        <p:nvSpPr>
          <p:cNvPr id="31" name="TextBox 31"/>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04</a:t>
            </a:r>
          </a:p>
        </p:txBody>
      </p:sp>
      <p:sp>
        <p:nvSpPr>
          <p:cNvPr id="32" name="TextBox 32"/>
          <p:cNvSpPr txBox="1"/>
          <p:nvPr/>
        </p:nvSpPr>
        <p:spPr>
          <a:xfrm>
            <a:off x="2843509" y="1057275"/>
            <a:ext cx="11907143"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DOWNLOAD THE MICROSOFT AUTHENTICATOR APP</a:t>
            </a:r>
          </a:p>
        </p:txBody>
      </p:sp>
      <p:sp>
        <p:nvSpPr>
          <p:cNvPr id="33" name="TextBox 33"/>
          <p:cNvSpPr txBox="1"/>
          <p:nvPr/>
        </p:nvSpPr>
        <p:spPr>
          <a:xfrm>
            <a:off x="686208" y="2241604"/>
            <a:ext cx="344709" cy="333662"/>
          </a:xfrm>
          <a:prstGeom prst="rect">
            <a:avLst/>
          </a:prstGeom>
        </p:spPr>
        <p:txBody>
          <a:bodyPr lIns="0" tIns="0" rIns="0" bIns="0" rtlCol="0" anchor="t">
            <a:spAutoFit/>
          </a:bodyPr>
          <a:lstStyle/>
          <a:p>
            <a:pPr algn="ctr">
              <a:lnSpc>
                <a:spcPts val="2569"/>
              </a:lnSpc>
            </a:pPr>
            <a:r>
              <a:rPr lang="en-US" sz="2379">
                <a:solidFill>
                  <a:srgbClr val="FFFFFF"/>
                </a:solidFill>
                <a:latin typeface="Anton"/>
                <a:ea typeface="Anton"/>
                <a:cs typeface="Anton"/>
                <a:sym typeface="Anton"/>
              </a:rPr>
              <a:t>1.</a:t>
            </a:r>
          </a:p>
        </p:txBody>
      </p:sp>
      <p:sp>
        <p:nvSpPr>
          <p:cNvPr id="34" name="TextBox 34"/>
          <p:cNvSpPr txBox="1"/>
          <p:nvPr/>
        </p:nvSpPr>
        <p:spPr>
          <a:xfrm>
            <a:off x="9436932" y="2232079"/>
            <a:ext cx="329402" cy="327102"/>
          </a:xfrm>
          <a:prstGeom prst="rect">
            <a:avLst/>
          </a:prstGeom>
        </p:spPr>
        <p:txBody>
          <a:bodyPr lIns="0" tIns="0" rIns="0" bIns="0" rtlCol="0" anchor="t">
            <a:spAutoFit/>
          </a:bodyPr>
          <a:lstStyle/>
          <a:p>
            <a:pPr algn="ctr">
              <a:lnSpc>
                <a:spcPts val="2455"/>
              </a:lnSpc>
            </a:pPr>
            <a:r>
              <a:rPr lang="en-US" sz="2273">
                <a:solidFill>
                  <a:srgbClr val="FFFFFF"/>
                </a:solidFill>
                <a:latin typeface="Anton"/>
                <a:ea typeface="Anton"/>
                <a:cs typeface="Anton"/>
                <a:sym typeface="Anton"/>
              </a:rPr>
              <a:t>2.</a:t>
            </a:r>
          </a:p>
        </p:txBody>
      </p:sp>
      <p:sp>
        <p:nvSpPr>
          <p:cNvPr id="35" name="TextBox 35"/>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5" action="ppaction://hlinksldjump"/>
              </a:rPr>
              <a:t>CLICK</a:t>
            </a:r>
          </a:p>
        </p:txBody>
      </p:sp>
      <p:sp>
        <p:nvSpPr>
          <p:cNvPr id="36" name="TextBox 36"/>
          <p:cNvSpPr txBox="1"/>
          <p:nvPr/>
        </p:nvSpPr>
        <p:spPr>
          <a:xfrm>
            <a:off x="15038912" y="9167128"/>
            <a:ext cx="9630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6" action="ppaction://hlinksldjump"/>
              </a:rPr>
              <a:t>CLICK</a:t>
            </a:r>
          </a:p>
        </p:txBody>
      </p:sp>
      <p:sp>
        <p:nvSpPr>
          <p:cNvPr id="37" name="TextBox 37"/>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3" action="ppaction://hlinksldjump">
                  <a:extLst>
                    <a:ext uri="{A12FA001-AC4F-418D-AE19-62706E023703}">
                      <ahyp:hlinkClr xmlns:ahyp="http://schemas.microsoft.com/office/drawing/2018/hyperlinkcolor" val="tx"/>
                    </a:ext>
                  </a:extLst>
                </a:hlinkClick>
              </a:rPr>
              <a:t>HOME</a:t>
            </a:r>
          </a:p>
        </p:txBody>
      </p:sp>
      <p:sp>
        <p:nvSpPr>
          <p:cNvPr id="38" name="TextBox 38"/>
          <p:cNvSpPr txBox="1"/>
          <p:nvPr/>
        </p:nvSpPr>
        <p:spPr>
          <a:xfrm>
            <a:off x="1299776" y="2222554"/>
            <a:ext cx="7066164" cy="361033"/>
          </a:xfrm>
          <a:prstGeom prst="rect">
            <a:avLst/>
          </a:prstGeom>
        </p:spPr>
        <p:txBody>
          <a:bodyPr lIns="0" tIns="0" rIns="0" bIns="0" rtlCol="0" anchor="t">
            <a:spAutoFit/>
          </a:bodyPr>
          <a:lstStyle/>
          <a:p>
            <a:pPr algn="l">
              <a:lnSpc>
                <a:spcPts val="2635"/>
              </a:lnSpc>
              <a:spcBef>
                <a:spcPct val="0"/>
              </a:spcBef>
            </a:pPr>
            <a:r>
              <a:rPr lang="en-US" sz="2439">
                <a:solidFill>
                  <a:srgbClr val="FFFFFF"/>
                </a:solidFill>
                <a:latin typeface="Raleway"/>
                <a:ea typeface="Raleway"/>
                <a:cs typeface="Raleway"/>
                <a:sym typeface="Raleway"/>
              </a:rPr>
              <a:t>STEP 1: OPEN YOUR DEVICE’S APP STORE</a:t>
            </a:r>
          </a:p>
        </p:txBody>
      </p:sp>
      <p:sp>
        <p:nvSpPr>
          <p:cNvPr id="39" name="TextBox 39"/>
          <p:cNvSpPr txBox="1"/>
          <p:nvPr/>
        </p:nvSpPr>
        <p:spPr>
          <a:xfrm>
            <a:off x="10118278" y="2217694"/>
            <a:ext cx="7066164" cy="694408"/>
          </a:xfrm>
          <a:prstGeom prst="rect">
            <a:avLst/>
          </a:prstGeom>
        </p:spPr>
        <p:txBody>
          <a:bodyPr lIns="0" tIns="0" rIns="0" bIns="0" rtlCol="0" anchor="t">
            <a:spAutoFit/>
          </a:bodyPr>
          <a:lstStyle/>
          <a:p>
            <a:pPr algn="l">
              <a:lnSpc>
                <a:spcPts val="2635"/>
              </a:lnSpc>
            </a:pPr>
            <a:r>
              <a:rPr lang="en-US" sz="2439">
                <a:solidFill>
                  <a:srgbClr val="FFFFFF"/>
                </a:solidFill>
                <a:latin typeface="Raleway"/>
                <a:ea typeface="Raleway"/>
                <a:cs typeface="Raleway"/>
                <a:sym typeface="Raleway"/>
              </a:rPr>
              <a:t>STEP 2: DOWNLOAD THE APP</a:t>
            </a:r>
          </a:p>
          <a:p>
            <a:pPr algn="l">
              <a:lnSpc>
                <a:spcPts val="2635"/>
              </a:lnSpc>
              <a:spcBef>
                <a:spcPct val="0"/>
              </a:spcBef>
            </a:pPr>
            <a:endParaRPr lang="en-US" sz="2439">
              <a:solidFill>
                <a:srgbClr val="FFFFFF"/>
              </a:solidFill>
              <a:latin typeface="Raleway"/>
              <a:ea typeface="Raleway"/>
              <a:cs typeface="Raleway"/>
              <a:sym typeface="Raleway"/>
            </a:endParaRPr>
          </a:p>
        </p:txBody>
      </p:sp>
      <p:sp>
        <p:nvSpPr>
          <p:cNvPr id="40" name="TextBox 40"/>
          <p:cNvSpPr txBox="1"/>
          <p:nvPr/>
        </p:nvSpPr>
        <p:spPr>
          <a:xfrm>
            <a:off x="424728" y="3077928"/>
            <a:ext cx="4294044" cy="931772"/>
          </a:xfrm>
          <a:prstGeom prst="rect">
            <a:avLst/>
          </a:prstGeom>
        </p:spPr>
        <p:txBody>
          <a:bodyPr lIns="0" tIns="0" rIns="0" bIns="0" rtlCol="0" anchor="t">
            <a:spAutoFit/>
          </a:bodyPr>
          <a:lstStyle/>
          <a:p>
            <a:pPr marL="246102" lvl="1" indent="-123051" algn="l">
              <a:lnSpc>
                <a:spcPts val="1231"/>
              </a:lnSpc>
              <a:spcBef>
                <a:spcPct val="0"/>
              </a:spcBef>
              <a:buFont typeface="Arial"/>
              <a:buChar char="•"/>
            </a:pPr>
            <a:r>
              <a:rPr lang="en-US" sz="1139">
                <a:solidFill>
                  <a:srgbClr val="FFFFFF"/>
                </a:solidFill>
                <a:latin typeface="Raleway"/>
                <a:ea typeface="Raleway"/>
                <a:cs typeface="Raleway"/>
                <a:sym typeface="Raleway"/>
              </a:rPr>
              <a:t>FOR IOS DEVICES: OPEN THE APP STORE.</a:t>
            </a:r>
          </a:p>
          <a:p>
            <a:pPr marL="246102" lvl="1" indent="-123051" algn="just">
              <a:lnSpc>
                <a:spcPts val="1231"/>
              </a:lnSpc>
              <a:spcBef>
                <a:spcPct val="0"/>
              </a:spcBef>
              <a:buFont typeface="Arial"/>
              <a:buChar char="•"/>
            </a:pPr>
            <a:r>
              <a:rPr lang="en-US" sz="1139">
                <a:solidFill>
                  <a:srgbClr val="FFFFFF"/>
                </a:solidFill>
                <a:latin typeface="Raleway"/>
                <a:ea typeface="Raleway"/>
                <a:cs typeface="Raleway"/>
                <a:sym typeface="Raleway"/>
              </a:rPr>
              <a:t>FOR ANDROID DEVICES: OPEN THE GOOGLE PLAY STORE.</a:t>
            </a:r>
          </a:p>
          <a:p>
            <a:pPr marL="246102" lvl="1" indent="-123051" algn="just">
              <a:lnSpc>
                <a:spcPts val="1231"/>
              </a:lnSpc>
              <a:spcBef>
                <a:spcPct val="0"/>
              </a:spcBef>
              <a:buFont typeface="Arial"/>
              <a:buChar char="•"/>
            </a:pPr>
            <a:r>
              <a:rPr lang="en-US" sz="1139">
                <a:solidFill>
                  <a:srgbClr val="FFFFFF"/>
                </a:solidFill>
                <a:latin typeface="Raleway"/>
                <a:ea typeface="Raleway"/>
                <a:cs typeface="Raleway"/>
                <a:sym typeface="Raleway"/>
              </a:rPr>
              <a:t>LOOK FOR THE APP WITH THE MICROSOFT LOGO AND THE NAME "MICROSOFT AUTHENTICATOR".</a:t>
            </a:r>
          </a:p>
          <a:p>
            <a:pPr marL="246102" lvl="1" indent="-123051" algn="just">
              <a:lnSpc>
                <a:spcPts val="1231"/>
              </a:lnSpc>
              <a:spcBef>
                <a:spcPct val="0"/>
              </a:spcBef>
              <a:buFont typeface="Arial"/>
              <a:buChar char="•"/>
            </a:pPr>
            <a:r>
              <a:rPr lang="en-US" sz="1139">
                <a:solidFill>
                  <a:srgbClr val="FFFFFF"/>
                </a:solidFill>
                <a:latin typeface="Raleway"/>
                <a:ea typeface="Raleway"/>
                <a:cs typeface="Raleway"/>
                <a:sym typeface="Raleway"/>
              </a:rPr>
              <a:t>ENSURE IT’S DEVELOPED BY MICROSOFT CORPORATION.</a:t>
            </a:r>
          </a:p>
          <a:p>
            <a:pPr algn="just">
              <a:lnSpc>
                <a:spcPts val="1231"/>
              </a:lnSpc>
              <a:spcBef>
                <a:spcPct val="0"/>
              </a:spcBef>
            </a:pPr>
            <a:endParaRPr lang="en-US" sz="1139">
              <a:solidFill>
                <a:srgbClr val="FFFFFF"/>
              </a:solidFill>
              <a:latin typeface="Raleway"/>
              <a:ea typeface="Raleway"/>
              <a:cs typeface="Raleway"/>
              <a:sym typeface="Raleway"/>
            </a:endParaRPr>
          </a:p>
        </p:txBody>
      </p:sp>
      <p:sp>
        <p:nvSpPr>
          <p:cNvPr id="41" name="TextBox 41"/>
          <p:cNvSpPr txBox="1"/>
          <p:nvPr/>
        </p:nvSpPr>
        <p:spPr>
          <a:xfrm>
            <a:off x="1899490" y="2654410"/>
            <a:ext cx="1344520" cy="423518"/>
          </a:xfrm>
          <a:prstGeom prst="rect">
            <a:avLst/>
          </a:prstGeom>
        </p:spPr>
        <p:txBody>
          <a:bodyPr lIns="0" tIns="0" rIns="0" bIns="0" rtlCol="0" anchor="t">
            <a:spAutoFit/>
          </a:bodyPr>
          <a:lstStyle/>
          <a:p>
            <a:pPr algn="ctr">
              <a:lnSpc>
                <a:spcPts val="2203"/>
              </a:lnSpc>
              <a:spcBef>
                <a:spcPct val="0"/>
              </a:spcBef>
            </a:pPr>
            <a:r>
              <a:rPr lang="en-US" sz="2039">
                <a:solidFill>
                  <a:srgbClr val="FFFFFF"/>
                </a:solidFill>
                <a:latin typeface="Raleway"/>
                <a:ea typeface="Raleway"/>
                <a:cs typeface="Raleway"/>
                <a:sym typeface="Raleway"/>
              </a:rPr>
              <a:t>OPTION 1</a:t>
            </a:r>
          </a:p>
          <a:p>
            <a:pPr algn="just">
              <a:lnSpc>
                <a:spcPts val="1123"/>
              </a:lnSpc>
              <a:spcBef>
                <a:spcPct val="0"/>
              </a:spcBef>
            </a:pPr>
            <a:endParaRPr lang="en-US" sz="2039">
              <a:solidFill>
                <a:srgbClr val="FFFFFF"/>
              </a:solidFill>
              <a:latin typeface="Raleway"/>
              <a:ea typeface="Raleway"/>
              <a:cs typeface="Raleway"/>
              <a:sym typeface="Raleway"/>
            </a:endParaRPr>
          </a:p>
        </p:txBody>
      </p:sp>
      <p:sp>
        <p:nvSpPr>
          <p:cNvPr id="42" name="TextBox 42"/>
          <p:cNvSpPr txBox="1"/>
          <p:nvPr/>
        </p:nvSpPr>
        <p:spPr>
          <a:xfrm>
            <a:off x="6402296" y="2715708"/>
            <a:ext cx="1344520" cy="423518"/>
          </a:xfrm>
          <a:prstGeom prst="rect">
            <a:avLst/>
          </a:prstGeom>
        </p:spPr>
        <p:txBody>
          <a:bodyPr lIns="0" tIns="0" rIns="0" bIns="0" rtlCol="0" anchor="t">
            <a:spAutoFit/>
          </a:bodyPr>
          <a:lstStyle/>
          <a:p>
            <a:pPr algn="ctr">
              <a:lnSpc>
                <a:spcPts val="2203"/>
              </a:lnSpc>
              <a:spcBef>
                <a:spcPct val="0"/>
              </a:spcBef>
            </a:pPr>
            <a:r>
              <a:rPr lang="en-US" sz="2039">
                <a:solidFill>
                  <a:srgbClr val="FFFFFF"/>
                </a:solidFill>
                <a:latin typeface="Raleway"/>
                <a:ea typeface="Raleway"/>
                <a:cs typeface="Raleway"/>
                <a:sym typeface="Raleway"/>
              </a:rPr>
              <a:t>OPTION 2</a:t>
            </a:r>
          </a:p>
          <a:p>
            <a:pPr algn="just">
              <a:lnSpc>
                <a:spcPts val="1123"/>
              </a:lnSpc>
              <a:spcBef>
                <a:spcPct val="0"/>
              </a:spcBef>
            </a:pPr>
            <a:endParaRPr lang="en-US" sz="2039">
              <a:solidFill>
                <a:srgbClr val="FFFFFF"/>
              </a:solidFill>
              <a:latin typeface="Raleway"/>
              <a:ea typeface="Raleway"/>
              <a:cs typeface="Raleway"/>
              <a:sym typeface="Raleway"/>
            </a:endParaRPr>
          </a:p>
        </p:txBody>
      </p:sp>
      <p:sp>
        <p:nvSpPr>
          <p:cNvPr id="43" name="TextBox 43"/>
          <p:cNvSpPr txBox="1"/>
          <p:nvPr/>
        </p:nvSpPr>
        <p:spPr>
          <a:xfrm>
            <a:off x="4925985" y="3077928"/>
            <a:ext cx="4297142" cy="322172"/>
          </a:xfrm>
          <a:prstGeom prst="rect">
            <a:avLst/>
          </a:prstGeom>
        </p:spPr>
        <p:txBody>
          <a:bodyPr lIns="0" tIns="0" rIns="0" bIns="0" rtlCol="0" anchor="t">
            <a:spAutoFit/>
          </a:bodyPr>
          <a:lstStyle/>
          <a:p>
            <a:pPr marL="246102" lvl="1" indent="-123051" algn="l">
              <a:lnSpc>
                <a:spcPts val="1231"/>
              </a:lnSpc>
              <a:spcBef>
                <a:spcPct val="0"/>
              </a:spcBef>
              <a:buFont typeface="Arial"/>
              <a:buChar char="•"/>
            </a:pPr>
            <a:r>
              <a:rPr lang="en-US" sz="1139">
                <a:solidFill>
                  <a:srgbClr val="FFFFFF"/>
                </a:solidFill>
                <a:latin typeface="Raleway"/>
                <a:ea typeface="Raleway"/>
                <a:cs typeface="Raleway"/>
                <a:sym typeface="Raleway"/>
              </a:rPr>
              <a:t>SCAN THE BARCODE FOR THE DEVICE OWNED BELOW</a:t>
            </a:r>
          </a:p>
          <a:p>
            <a:pPr algn="just">
              <a:lnSpc>
                <a:spcPts val="1231"/>
              </a:lnSpc>
              <a:spcBef>
                <a:spcPct val="0"/>
              </a:spcBef>
            </a:pPr>
            <a:endParaRPr lang="en-US" sz="1139">
              <a:solidFill>
                <a:srgbClr val="FFFFFF"/>
              </a:solidFill>
              <a:latin typeface="Raleway"/>
              <a:ea typeface="Raleway"/>
              <a:cs typeface="Raleway"/>
              <a:sym typeface="Raleway"/>
            </a:endParaRPr>
          </a:p>
        </p:txBody>
      </p:sp>
      <p:sp>
        <p:nvSpPr>
          <p:cNvPr id="44" name="TextBox 44"/>
          <p:cNvSpPr txBox="1"/>
          <p:nvPr/>
        </p:nvSpPr>
        <p:spPr>
          <a:xfrm>
            <a:off x="10427168" y="3306528"/>
            <a:ext cx="2695188" cy="322172"/>
          </a:xfrm>
          <a:prstGeom prst="rect">
            <a:avLst/>
          </a:prstGeom>
        </p:spPr>
        <p:txBody>
          <a:bodyPr lIns="0" tIns="0" rIns="0" bIns="0" rtlCol="0" anchor="t">
            <a:spAutoFit/>
          </a:bodyPr>
          <a:lstStyle/>
          <a:p>
            <a:pPr algn="just">
              <a:lnSpc>
                <a:spcPts val="1231"/>
              </a:lnSpc>
              <a:spcBef>
                <a:spcPct val="0"/>
              </a:spcBef>
            </a:pPr>
            <a:r>
              <a:rPr lang="en-US" sz="1139">
                <a:solidFill>
                  <a:srgbClr val="FFFFFF"/>
                </a:solidFill>
                <a:latin typeface="Raleway"/>
                <a:ea typeface="Raleway"/>
                <a:cs typeface="Raleway"/>
                <a:sym typeface="Raleway"/>
              </a:rPr>
              <a:t>FOR IOS: TAP THE "GET" BUTTON TO DOWNLOAD AND INSTALL THE APP. </a:t>
            </a:r>
          </a:p>
        </p:txBody>
      </p:sp>
      <p:sp>
        <p:nvSpPr>
          <p:cNvPr id="45" name="TextBox 45"/>
          <p:cNvSpPr txBox="1"/>
          <p:nvPr/>
        </p:nvSpPr>
        <p:spPr>
          <a:xfrm>
            <a:off x="14713815" y="3306528"/>
            <a:ext cx="2470627" cy="474572"/>
          </a:xfrm>
          <a:prstGeom prst="rect">
            <a:avLst/>
          </a:prstGeom>
        </p:spPr>
        <p:txBody>
          <a:bodyPr lIns="0" tIns="0" rIns="0" bIns="0" rtlCol="0" anchor="t">
            <a:spAutoFit/>
          </a:bodyPr>
          <a:lstStyle/>
          <a:p>
            <a:pPr algn="just">
              <a:lnSpc>
                <a:spcPts val="1231"/>
              </a:lnSpc>
            </a:pPr>
            <a:r>
              <a:rPr lang="en-US" sz="1139">
                <a:solidFill>
                  <a:srgbClr val="FFFFFF"/>
                </a:solidFill>
                <a:latin typeface="Raleway"/>
                <a:ea typeface="Raleway"/>
                <a:cs typeface="Raleway"/>
                <a:sym typeface="Raleway"/>
              </a:rPr>
              <a:t>FOR ANDROID: TAP THE "INSTALL" BUTTON TO DOWNLOAD THE APP.</a:t>
            </a:r>
          </a:p>
          <a:p>
            <a:pPr algn="just">
              <a:lnSpc>
                <a:spcPts val="1231"/>
              </a:lnSpc>
              <a:spcBef>
                <a:spcPct val="0"/>
              </a:spcBef>
            </a:pPr>
            <a:endParaRPr lang="en-US" sz="1139">
              <a:solidFill>
                <a:srgbClr val="FFFFFF"/>
              </a:solidFill>
              <a:latin typeface="Raleway"/>
              <a:ea typeface="Raleway"/>
              <a:cs typeface="Raleway"/>
              <a:sym typeface="Raleway"/>
            </a:endParaRPr>
          </a:p>
        </p:txBody>
      </p:sp>
      <p:sp>
        <p:nvSpPr>
          <p:cNvPr id="46" name="TextBox 46"/>
          <p:cNvSpPr txBox="1"/>
          <p:nvPr/>
        </p:nvSpPr>
        <p:spPr>
          <a:xfrm>
            <a:off x="11102502" y="2654410"/>
            <a:ext cx="1344520" cy="423518"/>
          </a:xfrm>
          <a:prstGeom prst="rect">
            <a:avLst/>
          </a:prstGeom>
        </p:spPr>
        <p:txBody>
          <a:bodyPr lIns="0" tIns="0" rIns="0" bIns="0" rtlCol="0" anchor="t">
            <a:spAutoFit/>
          </a:bodyPr>
          <a:lstStyle/>
          <a:p>
            <a:pPr algn="ctr">
              <a:lnSpc>
                <a:spcPts val="2203"/>
              </a:lnSpc>
              <a:spcBef>
                <a:spcPct val="0"/>
              </a:spcBef>
            </a:pPr>
            <a:r>
              <a:rPr lang="en-US" sz="2039">
                <a:solidFill>
                  <a:srgbClr val="FFFFFF"/>
                </a:solidFill>
                <a:latin typeface="Raleway"/>
                <a:ea typeface="Raleway"/>
                <a:cs typeface="Raleway"/>
                <a:sym typeface="Raleway"/>
              </a:rPr>
              <a:t>OPTION 1</a:t>
            </a:r>
          </a:p>
          <a:p>
            <a:pPr algn="just">
              <a:lnSpc>
                <a:spcPts val="1123"/>
              </a:lnSpc>
              <a:spcBef>
                <a:spcPct val="0"/>
              </a:spcBef>
            </a:pPr>
            <a:endParaRPr lang="en-US" sz="2039">
              <a:solidFill>
                <a:srgbClr val="FFFFFF"/>
              </a:solidFill>
              <a:latin typeface="Raleway"/>
              <a:ea typeface="Raleway"/>
              <a:cs typeface="Raleway"/>
              <a:sym typeface="Raleway"/>
            </a:endParaRPr>
          </a:p>
        </p:txBody>
      </p:sp>
      <p:sp>
        <p:nvSpPr>
          <p:cNvPr id="47" name="TextBox 47"/>
          <p:cNvSpPr txBox="1"/>
          <p:nvPr/>
        </p:nvSpPr>
        <p:spPr>
          <a:xfrm>
            <a:off x="15268551" y="2654410"/>
            <a:ext cx="1344520" cy="423518"/>
          </a:xfrm>
          <a:prstGeom prst="rect">
            <a:avLst/>
          </a:prstGeom>
        </p:spPr>
        <p:txBody>
          <a:bodyPr lIns="0" tIns="0" rIns="0" bIns="0" rtlCol="0" anchor="t">
            <a:spAutoFit/>
          </a:bodyPr>
          <a:lstStyle/>
          <a:p>
            <a:pPr algn="ctr">
              <a:lnSpc>
                <a:spcPts val="2203"/>
              </a:lnSpc>
              <a:spcBef>
                <a:spcPct val="0"/>
              </a:spcBef>
            </a:pPr>
            <a:r>
              <a:rPr lang="en-US" sz="2039">
                <a:solidFill>
                  <a:srgbClr val="FFFFFF"/>
                </a:solidFill>
                <a:latin typeface="Raleway"/>
                <a:ea typeface="Raleway"/>
                <a:cs typeface="Raleway"/>
                <a:sym typeface="Raleway"/>
              </a:rPr>
              <a:t>OPTION 2</a:t>
            </a:r>
          </a:p>
          <a:p>
            <a:pPr algn="just">
              <a:lnSpc>
                <a:spcPts val="1123"/>
              </a:lnSpc>
              <a:spcBef>
                <a:spcPct val="0"/>
              </a:spcBef>
            </a:pPr>
            <a:endParaRPr lang="en-US" sz="2039">
              <a:solidFill>
                <a:srgbClr val="FFFFFF"/>
              </a:solidFill>
              <a:latin typeface="Raleway"/>
              <a:ea typeface="Raleway"/>
              <a:cs typeface="Raleway"/>
              <a:sym typeface="Raleway"/>
            </a:endParaRPr>
          </a:p>
        </p:txBody>
      </p:sp>
      <p:sp>
        <p:nvSpPr>
          <p:cNvPr id="48" name="TextBox 48"/>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4" action="ppaction://hlinksldjump">
                  <a:extLst>
                    <a:ext uri="{A12FA001-AC4F-418D-AE19-62706E023703}">
                      <ahyp:hlinkClr xmlns:ahyp="http://schemas.microsoft.com/office/drawing/2018/hyperlinkcolor" val="tx"/>
                    </a:ext>
                  </a:extLst>
                </a:hlinkClick>
              </a:rPr>
              <a:t>CONTENT</a:t>
            </a:r>
          </a:p>
        </p:txBody>
      </p:sp>
      <p:sp>
        <p:nvSpPr>
          <p:cNvPr id="49" name="TextBox 49"/>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5" action="ppaction://hlinksldjump">
                  <a:extLst>
                    <a:ext uri="{A12FA001-AC4F-418D-AE19-62706E023703}">
                      <ahyp:hlinkClr xmlns:ahyp="http://schemas.microsoft.com/office/drawing/2018/hyperlinkcolor" val="tx"/>
                    </a:ext>
                  </a:extLst>
                </a:hlinkClick>
              </a:rPr>
              <a:t>PURPOSE &amp; REQUIREMENTS</a:t>
            </a:r>
          </a:p>
        </p:txBody>
      </p:sp>
      <p:sp>
        <p:nvSpPr>
          <p:cNvPr id="50" name="TextBox 50"/>
          <p:cNvSpPr txBox="1"/>
          <p:nvPr/>
        </p:nvSpPr>
        <p:spPr>
          <a:xfrm>
            <a:off x="7743603" y="516638"/>
            <a:ext cx="1022662" cy="191870"/>
          </a:xfrm>
          <a:prstGeom prst="rect">
            <a:avLst/>
          </a:prstGeom>
        </p:spPr>
        <p:txBody>
          <a:bodyPr lIns="0" tIns="0" rIns="0" bIns="0" rtlCol="0" anchor="t">
            <a:spAutoFit/>
          </a:bodyPr>
          <a:lstStyle/>
          <a:p>
            <a:pPr algn="l">
              <a:lnSpc>
                <a:spcPts val="1447"/>
              </a:lnSpc>
              <a:spcBef>
                <a:spcPct val="0"/>
              </a:spcBef>
            </a:pPr>
            <a:r>
              <a:rPr lang="en-US" sz="1339">
                <a:solidFill>
                  <a:srgbClr val="FFFFFF"/>
                </a:solidFill>
                <a:latin typeface="Raleway"/>
                <a:ea typeface="Raleway"/>
                <a:cs typeface="Raleway"/>
                <a:sym typeface="Raleway"/>
              </a:rPr>
              <a:t>DOWNLOAD</a:t>
            </a:r>
          </a:p>
        </p:txBody>
      </p:sp>
      <p:sp>
        <p:nvSpPr>
          <p:cNvPr id="51" name="TextBox 51"/>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5" action="ppaction://hlinksldjump">
                  <a:extLst>
                    <a:ext uri="{A12FA001-AC4F-418D-AE19-62706E023703}">
                      <ahyp:hlinkClr xmlns:ahyp="http://schemas.microsoft.com/office/drawing/2018/hyperlinkcolor" val="tx"/>
                    </a:ext>
                  </a:extLst>
                </a:hlinkClick>
              </a:rPr>
              <a:t>SETTING UP ACCOUNT</a:t>
            </a:r>
          </a:p>
        </p:txBody>
      </p:sp>
      <p:sp>
        <p:nvSpPr>
          <p:cNvPr id="52" name="TextBox 52"/>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6" action="ppaction://hlinksldjump">
                  <a:extLst>
                    <a:ext uri="{A12FA001-AC4F-418D-AE19-62706E023703}">
                      <ahyp:hlinkClr xmlns:ahyp="http://schemas.microsoft.com/office/drawing/2018/hyperlinkcolor" val="tx"/>
                    </a:ext>
                  </a:extLst>
                </a:hlinkClick>
              </a:rPr>
              <a:t>ENABLE PHONE SIGN-IN</a:t>
            </a:r>
          </a:p>
        </p:txBody>
      </p:sp>
      <p:sp>
        <p:nvSpPr>
          <p:cNvPr id="53" name="TextBox 53"/>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2" name="TextBox 12"/>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05</a:t>
            </a:r>
          </a:p>
        </p:txBody>
      </p:sp>
      <p:sp>
        <p:nvSpPr>
          <p:cNvPr id="13" name="Freeform 13"/>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4" name="Group 14"/>
          <p:cNvGrpSpPr/>
          <p:nvPr/>
        </p:nvGrpSpPr>
        <p:grpSpPr>
          <a:xfrm>
            <a:off x="584477" y="2144369"/>
            <a:ext cx="515197" cy="499557"/>
            <a:chOff x="0" y="0"/>
            <a:chExt cx="145927" cy="141497"/>
          </a:xfrm>
        </p:grpSpPr>
        <p:sp>
          <p:nvSpPr>
            <p:cNvPr id="15" name="Freeform 15"/>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16" name="TextBox 16"/>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sp>
        <p:nvSpPr>
          <p:cNvPr id="17" name="TextBox 17"/>
          <p:cNvSpPr txBox="1"/>
          <p:nvPr/>
        </p:nvSpPr>
        <p:spPr>
          <a:xfrm>
            <a:off x="686208" y="2241604"/>
            <a:ext cx="344709" cy="333662"/>
          </a:xfrm>
          <a:prstGeom prst="rect">
            <a:avLst/>
          </a:prstGeom>
        </p:spPr>
        <p:txBody>
          <a:bodyPr lIns="0" tIns="0" rIns="0" bIns="0" rtlCol="0" anchor="t">
            <a:spAutoFit/>
          </a:bodyPr>
          <a:lstStyle/>
          <a:p>
            <a:pPr algn="ctr">
              <a:lnSpc>
                <a:spcPts val="2569"/>
              </a:lnSpc>
            </a:pPr>
            <a:r>
              <a:rPr lang="en-US" sz="2379">
                <a:solidFill>
                  <a:srgbClr val="FFFFFF"/>
                </a:solidFill>
                <a:latin typeface="Anton"/>
                <a:ea typeface="Anton"/>
                <a:cs typeface="Anton"/>
                <a:sym typeface="Anton"/>
              </a:rPr>
              <a:t>3.</a:t>
            </a:r>
          </a:p>
        </p:txBody>
      </p:sp>
      <p:sp>
        <p:nvSpPr>
          <p:cNvPr id="18" name="TextBox 18"/>
          <p:cNvSpPr txBox="1"/>
          <p:nvPr/>
        </p:nvSpPr>
        <p:spPr>
          <a:xfrm>
            <a:off x="1007240" y="2841583"/>
            <a:ext cx="16611039" cy="474572"/>
          </a:xfrm>
          <a:prstGeom prst="rect">
            <a:avLst/>
          </a:prstGeom>
        </p:spPr>
        <p:txBody>
          <a:bodyPr lIns="0" tIns="0" rIns="0" bIns="0" rtlCol="0" anchor="t">
            <a:spAutoFit/>
          </a:bodyPr>
          <a:lstStyle/>
          <a:p>
            <a:pPr algn="l">
              <a:lnSpc>
                <a:spcPts val="1231"/>
              </a:lnSpc>
            </a:pPr>
            <a:r>
              <a:rPr lang="en-US" sz="1139">
                <a:solidFill>
                  <a:srgbClr val="FFFFFF"/>
                </a:solidFill>
                <a:latin typeface="Raleway"/>
                <a:ea typeface="Raleway"/>
                <a:cs typeface="Raleway"/>
                <a:sym typeface="Raleway"/>
              </a:rPr>
              <a:t>ONCE INSTALLED, TAP THE "OPEN" BUTTON DIRECTLY FROM THE APP STORE, OR FIND THE MICROSOFT AUTHENTICATOR APP ICON ON YOUR HOME SCREEN AND TAP IT TO OPEN. OPEN THE AUTHENTICATOR. AND YOU WILL SEE THE “READY TO ADD YOUR FIRST ACCOUNT” IMAGE SHOWN ON THE RIGHT.</a:t>
            </a:r>
          </a:p>
          <a:p>
            <a:pPr algn="just">
              <a:lnSpc>
                <a:spcPts val="1231"/>
              </a:lnSpc>
              <a:spcBef>
                <a:spcPct val="0"/>
              </a:spcBef>
            </a:pPr>
            <a:endParaRPr lang="en-US" sz="1139">
              <a:solidFill>
                <a:srgbClr val="FFFFFF"/>
              </a:solidFill>
              <a:latin typeface="Raleway"/>
              <a:ea typeface="Raleway"/>
              <a:cs typeface="Raleway"/>
              <a:sym typeface="Raleway"/>
            </a:endParaRPr>
          </a:p>
        </p:txBody>
      </p:sp>
      <p:sp>
        <p:nvSpPr>
          <p:cNvPr id="19" name="Freeform 19"/>
          <p:cNvSpPr/>
          <p:nvPr/>
        </p:nvSpPr>
        <p:spPr>
          <a:xfrm>
            <a:off x="12204391" y="3810635"/>
            <a:ext cx="2913044" cy="4380518"/>
          </a:xfrm>
          <a:custGeom>
            <a:avLst/>
            <a:gdLst/>
            <a:ahLst/>
            <a:cxnLst/>
            <a:rect l="l" t="t" r="r" b="b"/>
            <a:pathLst>
              <a:path w="2913044" h="4380518">
                <a:moveTo>
                  <a:pt x="0" y="0"/>
                </a:moveTo>
                <a:lnTo>
                  <a:pt x="2913044" y="0"/>
                </a:lnTo>
                <a:lnTo>
                  <a:pt x="2913044" y="4380517"/>
                </a:lnTo>
                <a:lnTo>
                  <a:pt x="0" y="4380517"/>
                </a:lnTo>
                <a:lnTo>
                  <a:pt x="0" y="0"/>
                </a:lnTo>
                <a:close/>
              </a:path>
            </a:pathLst>
          </a:custGeom>
          <a:blipFill>
            <a:blip r:embed="rId5"/>
            <a:stretch>
              <a:fillRect/>
            </a:stretch>
          </a:blipFill>
        </p:spPr>
        <p:txBody>
          <a:bodyPr/>
          <a:lstStyle/>
          <a:p>
            <a:endParaRPr lang="en-US"/>
          </a:p>
        </p:txBody>
      </p:sp>
      <p:sp>
        <p:nvSpPr>
          <p:cNvPr id="20" name="Freeform 20"/>
          <p:cNvSpPr/>
          <p:nvPr/>
        </p:nvSpPr>
        <p:spPr>
          <a:xfrm>
            <a:off x="1918913" y="4476870"/>
            <a:ext cx="7150450" cy="3048047"/>
          </a:xfrm>
          <a:custGeom>
            <a:avLst/>
            <a:gdLst/>
            <a:ahLst/>
            <a:cxnLst/>
            <a:rect l="l" t="t" r="r" b="b"/>
            <a:pathLst>
              <a:path w="7150450" h="3048047">
                <a:moveTo>
                  <a:pt x="0" y="0"/>
                </a:moveTo>
                <a:lnTo>
                  <a:pt x="7150451" y="0"/>
                </a:lnTo>
                <a:lnTo>
                  <a:pt x="7150451" y="3048047"/>
                </a:lnTo>
                <a:lnTo>
                  <a:pt x="0" y="3048047"/>
                </a:lnTo>
                <a:lnTo>
                  <a:pt x="0" y="0"/>
                </a:lnTo>
                <a:close/>
              </a:path>
            </a:pathLst>
          </a:custGeom>
          <a:blipFill>
            <a:blip r:embed="rId6"/>
            <a:stretch>
              <a:fillRect/>
            </a:stretch>
          </a:blipFill>
        </p:spPr>
        <p:txBody>
          <a:bodyPr/>
          <a:lstStyle/>
          <a:p>
            <a:endParaRPr lang="en-US"/>
          </a:p>
        </p:txBody>
      </p:sp>
      <p:sp>
        <p:nvSpPr>
          <p:cNvPr id="21" name="Freeform 21"/>
          <p:cNvSpPr/>
          <p:nvPr/>
        </p:nvSpPr>
        <p:spPr>
          <a:xfrm>
            <a:off x="4868805" y="6352920"/>
            <a:ext cx="4359331" cy="1276095"/>
          </a:xfrm>
          <a:custGeom>
            <a:avLst/>
            <a:gdLst/>
            <a:ahLst/>
            <a:cxnLst/>
            <a:rect l="l" t="t" r="r" b="b"/>
            <a:pathLst>
              <a:path w="4359331" h="1276095">
                <a:moveTo>
                  <a:pt x="0" y="0"/>
                </a:moveTo>
                <a:lnTo>
                  <a:pt x="4359331" y="0"/>
                </a:lnTo>
                <a:lnTo>
                  <a:pt x="4359331" y="1276095"/>
                </a:lnTo>
                <a:lnTo>
                  <a:pt x="0" y="12760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22" name="Group 22"/>
          <p:cNvGrpSpPr/>
          <p:nvPr/>
        </p:nvGrpSpPr>
        <p:grpSpPr>
          <a:xfrm rot="-10800000">
            <a:off x="1028700" y="9089685"/>
            <a:ext cx="3086100" cy="544495"/>
            <a:chOff x="0" y="0"/>
            <a:chExt cx="812800" cy="143406"/>
          </a:xfrm>
        </p:grpSpPr>
        <p:sp>
          <p:nvSpPr>
            <p:cNvPr id="23" name="Freeform 23">
              <a:hlinkClick r:id="rId9"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24" name="TextBox 24"/>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25" name="TextBox 25"/>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9" action="ppaction://hlinksldjump"/>
              </a:rPr>
              <a:t>CLICK</a:t>
            </a:r>
          </a:p>
        </p:txBody>
      </p:sp>
      <p:grpSp>
        <p:nvGrpSpPr>
          <p:cNvPr id="26" name="Group 26"/>
          <p:cNvGrpSpPr/>
          <p:nvPr/>
        </p:nvGrpSpPr>
        <p:grpSpPr>
          <a:xfrm>
            <a:off x="14173200" y="9089685"/>
            <a:ext cx="3086100" cy="544495"/>
            <a:chOff x="0" y="0"/>
            <a:chExt cx="812800" cy="143406"/>
          </a:xfrm>
        </p:grpSpPr>
        <p:sp>
          <p:nvSpPr>
            <p:cNvPr id="27" name="Freeform 27">
              <a:hlinkClick r:id="rId10"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28" name="TextBox 28"/>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29" name="TextBox 29"/>
          <p:cNvSpPr txBox="1"/>
          <p:nvPr/>
        </p:nvSpPr>
        <p:spPr>
          <a:xfrm>
            <a:off x="15038912" y="9167128"/>
            <a:ext cx="9630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10" action="ppaction://hlinksldjump"/>
              </a:rPr>
              <a:t>CLICK</a:t>
            </a:r>
          </a:p>
        </p:txBody>
      </p:sp>
      <p:sp>
        <p:nvSpPr>
          <p:cNvPr id="30" name="Freeform 30"/>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11"/>
            <a:stretch>
              <a:fillRect/>
            </a:stretch>
          </a:blipFill>
        </p:spPr>
        <p:txBody>
          <a:bodyPr/>
          <a:lstStyle/>
          <a:p>
            <a:endParaRPr lang="en-US"/>
          </a:p>
        </p:txBody>
      </p:sp>
      <p:sp>
        <p:nvSpPr>
          <p:cNvPr id="31" name="Freeform 31"/>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12"/>
            <a:stretch>
              <a:fillRect/>
            </a:stretch>
          </a:blipFill>
        </p:spPr>
        <p:txBody>
          <a:bodyPr/>
          <a:lstStyle/>
          <a:p>
            <a:endParaRPr lang="en-US"/>
          </a:p>
        </p:txBody>
      </p:sp>
      <p:sp>
        <p:nvSpPr>
          <p:cNvPr id="32" name="TextBox 32"/>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3" action="ppaction://hlinksldjump">
                  <a:extLst>
                    <a:ext uri="{A12FA001-AC4F-418D-AE19-62706E023703}">
                      <ahyp:hlinkClr xmlns:ahyp="http://schemas.microsoft.com/office/drawing/2018/hyperlinkcolor" val="tx"/>
                    </a:ext>
                  </a:extLst>
                </a:hlinkClick>
              </a:rPr>
              <a:t>HOME</a:t>
            </a:r>
          </a:p>
        </p:txBody>
      </p:sp>
      <p:sp>
        <p:nvSpPr>
          <p:cNvPr id="33" name="TextBox 33"/>
          <p:cNvSpPr txBox="1"/>
          <p:nvPr/>
        </p:nvSpPr>
        <p:spPr>
          <a:xfrm>
            <a:off x="2843509" y="1057275"/>
            <a:ext cx="11907143"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DOWNLOAD THE MICROSOFT AUTHENTICATOR APP</a:t>
            </a:r>
          </a:p>
        </p:txBody>
      </p:sp>
      <p:sp>
        <p:nvSpPr>
          <p:cNvPr id="34" name="TextBox 34"/>
          <p:cNvSpPr txBox="1"/>
          <p:nvPr/>
        </p:nvSpPr>
        <p:spPr>
          <a:xfrm>
            <a:off x="1239086" y="2217694"/>
            <a:ext cx="7066164" cy="694408"/>
          </a:xfrm>
          <a:prstGeom prst="rect">
            <a:avLst/>
          </a:prstGeom>
        </p:spPr>
        <p:txBody>
          <a:bodyPr lIns="0" tIns="0" rIns="0" bIns="0" rtlCol="0" anchor="t">
            <a:spAutoFit/>
          </a:bodyPr>
          <a:lstStyle/>
          <a:p>
            <a:pPr algn="l">
              <a:lnSpc>
                <a:spcPts val="2635"/>
              </a:lnSpc>
            </a:pPr>
            <a:r>
              <a:rPr lang="en-US" sz="2439">
                <a:solidFill>
                  <a:srgbClr val="FFFFFF"/>
                </a:solidFill>
                <a:latin typeface="Raleway"/>
                <a:ea typeface="Raleway"/>
                <a:cs typeface="Raleway"/>
                <a:sym typeface="Raleway"/>
              </a:rPr>
              <a:t>STEP 3: OPEN THE APP</a:t>
            </a:r>
          </a:p>
          <a:p>
            <a:pPr algn="l">
              <a:lnSpc>
                <a:spcPts val="2635"/>
              </a:lnSpc>
              <a:spcBef>
                <a:spcPct val="0"/>
              </a:spcBef>
            </a:pPr>
            <a:endParaRPr lang="en-US" sz="2439">
              <a:solidFill>
                <a:srgbClr val="FFFFFF"/>
              </a:solidFill>
              <a:latin typeface="Raleway"/>
              <a:ea typeface="Raleway"/>
              <a:cs typeface="Raleway"/>
              <a:sym typeface="Raleway"/>
            </a:endParaRPr>
          </a:p>
        </p:txBody>
      </p:sp>
      <p:sp>
        <p:nvSpPr>
          <p:cNvPr id="35" name="TextBox 35"/>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4" action="ppaction://hlinksldjump">
                  <a:extLst>
                    <a:ext uri="{A12FA001-AC4F-418D-AE19-62706E023703}">
                      <ahyp:hlinkClr xmlns:ahyp="http://schemas.microsoft.com/office/drawing/2018/hyperlinkcolor" val="tx"/>
                    </a:ext>
                  </a:extLst>
                </a:hlinkClick>
              </a:rPr>
              <a:t>CONTENT</a:t>
            </a:r>
          </a:p>
        </p:txBody>
      </p:sp>
      <p:sp>
        <p:nvSpPr>
          <p:cNvPr id="36" name="TextBox 36"/>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5" action="ppaction://hlinksldjump">
                  <a:extLst>
                    <a:ext uri="{A12FA001-AC4F-418D-AE19-62706E023703}">
                      <ahyp:hlinkClr xmlns:ahyp="http://schemas.microsoft.com/office/drawing/2018/hyperlinkcolor" val="tx"/>
                    </a:ext>
                  </a:extLst>
                </a:hlinkClick>
              </a:rPr>
              <a:t>PURPOSE &amp; REQUIREMENTS</a:t>
            </a:r>
          </a:p>
        </p:txBody>
      </p:sp>
      <p:sp>
        <p:nvSpPr>
          <p:cNvPr id="37" name="TextBox 37"/>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9" action="ppaction://hlinksldjump">
                  <a:extLst>
                    <a:ext uri="{A12FA001-AC4F-418D-AE19-62706E023703}">
                      <ahyp:hlinkClr xmlns:ahyp="http://schemas.microsoft.com/office/drawing/2018/hyperlinkcolor" val="tx"/>
                    </a:ext>
                  </a:extLst>
                </a:hlinkClick>
              </a:rPr>
              <a:t>DOWNLOAD</a:t>
            </a:r>
          </a:p>
        </p:txBody>
      </p:sp>
      <p:sp>
        <p:nvSpPr>
          <p:cNvPr id="38" name="TextBox 38"/>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0" action="ppaction://hlinksldjump">
                  <a:extLst>
                    <a:ext uri="{A12FA001-AC4F-418D-AE19-62706E023703}">
                      <ahyp:hlinkClr xmlns:ahyp="http://schemas.microsoft.com/office/drawing/2018/hyperlinkcolor" val="tx"/>
                    </a:ext>
                  </a:extLst>
                </a:hlinkClick>
              </a:rPr>
              <a:t>SETTING UP ACCOUNT</a:t>
            </a:r>
          </a:p>
        </p:txBody>
      </p:sp>
      <p:sp>
        <p:nvSpPr>
          <p:cNvPr id="39" name="TextBox 39"/>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6" action="ppaction://hlinksldjump">
                  <a:extLst>
                    <a:ext uri="{A12FA001-AC4F-418D-AE19-62706E023703}">
                      <ahyp:hlinkClr xmlns:ahyp="http://schemas.microsoft.com/office/drawing/2018/hyperlinkcolor" val="tx"/>
                    </a:ext>
                  </a:extLst>
                </a:hlinkClick>
              </a:rPr>
              <a:t>ENABLE PHONE SIGN-IN</a:t>
            </a:r>
          </a:p>
        </p:txBody>
      </p:sp>
      <p:sp>
        <p:nvSpPr>
          <p:cNvPr id="40" name="TextBox 40"/>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txBody>
          <a:bodyPr/>
          <a:lstStyle/>
          <a:p>
            <a:endParaRPr lang="en-US"/>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2" name="Freeform 12"/>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3" name="Group 13"/>
          <p:cNvGrpSpPr/>
          <p:nvPr/>
        </p:nvGrpSpPr>
        <p:grpSpPr>
          <a:xfrm rot="-10800000">
            <a:off x="1028700" y="9089685"/>
            <a:ext cx="3086100" cy="544495"/>
            <a:chOff x="0" y="0"/>
            <a:chExt cx="812800" cy="143406"/>
          </a:xfrm>
        </p:grpSpPr>
        <p:sp>
          <p:nvSpPr>
            <p:cNvPr id="14" name="Freeform 14">
              <a:hlinkClick r:id="rId5"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15" name="TextBox 15"/>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16" name="Freeform 16"/>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6"/>
            <a:stretch>
              <a:fillRect/>
            </a:stretch>
          </a:blipFill>
        </p:spPr>
        <p:txBody>
          <a:bodyPr/>
          <a:lstStyle/>
          <a:p>
            <a:endParaRPr lang="en-US"/>
          </a:p>
        </p:txBody>
      </p:sp>
      <p:sp>
        <p:nvSpPr>
          <p:cNvPr id="17" name="Freeform 17"/>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7"/>
            <a:stretch>
              <a:fillRect/>
            </a:stretch>
          </a:blipFill>
        </p:spPr>
        <p:txBody>
          <a:bodyPr/>
          <a:lstStyle/>
          <a:p>
            <a:endParaRPr lang="en-US"/>
          </a:p>
        </p:txBody>
      </p:sp>
      <p:grpSp>
        <p:nvGrpSpPr>
          <p:cNvPr id="18" name="Group 18"/>
          <p:cNvGrpSpPr/>
          <p:nvPr/>
        </p:nvGrpSpPr>
        <p:grpSpPr>
          <a:xfrm>
            <a:off x="584477" y="2144369"/>
            <a:ext cx="515197" cy="499557"/>
            <a:chOff x="0" y="0"/>
            <a:chExt cx="145927" cy="141497"/>
          </a:xfrm>
        </p:grpSpPr>
        <p:sp>
          <p:nvSpPr>
            <p:cNvPr id="19" name="Freeform 19"/>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20" name="TextBox 20"/>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sp>
        <p:nvSpPr>
          <p:cNvPr id="21" name="Freeform 21"/>
          <p:cNvSpPr/>
          <p:nvPr/>
        </p:nvSpPr>
        <p:spPr>
          <a:xfrm>
            <a:off x="764142" y="3476856"/>
            <a:ext cx="2283858" cy="3040545"/>
          </a:xfrm>
          <a:custGeom>
            <a:avLst/>
            <a:gdLst/>
            <a:ahLst/>
            <a:cxnLst/>
            <a:rect l="l" t="t" r="r" b="b"/>
            <a:pathLst>
              <a:path w="2927050" h="3393474">
                <a:moveTo>
                  <a:pt x="0" y="0"/>
                </a:moveTo>
                <a:lnTo>
                  <a:pt x="2927050" y="0"/>
                </a:lnTo>
                <a:lnTo>
                  <a:pt x="2927050" y="3393474"/>
                </a:lnTo>
                <a:lnTo>
                  <a:pt x="0" y="3393474"/>
                </a:lnTo>
                <a:lnTo>
                  <a:pt x="0" y="0"/>
                </a:lnTo>
                <a:close/>
              </a:path>
            </a:pathLst>
          </a:custGeom>
          <a:blipFill>
            <a:blip r:embed="rId8"/>
            <a:stretch>
              <a:fillRect t="-20269" b="-20269"/>
            </a:stretch>
          </a:blipFill>
        </p:spPr>
        <p:txBody>
          <a:bodyPr/>
          <a:lstStyle/>
          <a:p>
            <a:endParaRPr lang="en-US"/>
          </a:p>
        </p:txBody>
      </p:sp>
      <p:sp>
        <p:nvSpPr>
          <p:cNvPr id="22" name="Freeform 22"/>
          <p:cNvSpPr/>
          <p:nvPr/>
        </p:nvSpPr>
        <p:spPr>
          <a:xfrm>
            <a:off x="556488" y="4334526"/>
            <a:ext cx="2660749" cy="773038"/>
          </a:xfrm>
          <a:custGeom>
            <a:avLst/>
            <a:gdLst/>
            <a:ahLst/>
            <a:cxnLst/>
            <a:rect l="l" t="t" r="r" b="b"/>
            <a:pathLst>
              <a:path w="3019142" h="883785">
                <a:moveTo>
                  <a:pt x="0" y="0"/>
                </a:moveTo>
                <a:lnTo>
                  <a:pt x="3019142" y="0"/>
                </a:lnTo>
                <a:lnTo>
                  <a:pt x="3019142" y="883785"/>
                </a:lnTo>
                <a:lnTo>
                  <a:pt x="0" y="88378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3"/>
          <p:cNvSpPr/>
          <p:nvPr/>
        </p:nvSpPr>
        <p:spPr>
          <a:xfrm>
            <a:off x="3255707" y="3556672"/>
            <a:ext cx="2899481" cy="2647316"/>
          </a:xfrm>
          <a:custGeom>
            <a:avLst/>
            <a:gdLst/>
            <a:ahLst/>
            <a:cxnLst/>
            <a:rect l="l" t="t" r="r" b="b"/>
            <a:pathLst>
              <a:path w="3671383" h="2811542">
                <a:moveTo>
                  <a:pt x="0" y="0"/>
                </a:moveTo>
                <a:lnTo>
                  <a:pt x="3671383" y="0"/>
                </a:lnTo>
                <a:lnTo>
                  <a:pt x="3671383" y="2811542"/>
                </a:lnTo>
                <a:lnTo>
                  <a:pt x="0" y="2811542"/>
                </a:lnTo>
                <a:lnTo>
                  <a:pt x="0" y="0"/>
                </a:lnTo>
                <a:close/>
              </a:path>
            </a:pathLst>
          </a:custGeom>
          <a:blipFill>
            <a:blip r:embed="rId11"/>
            <a:stretch>
              <a:fillRect/>
            </a:stretch>
          </a:blipFill>
        </p:spPr>
        <p:txBody>
          <a:bodyPr/>
          <a:lstStyle/>
          <a:p>
            <a:endParaRPr lang="en-US"/>
          </a:p>
        </p:txBody>
      </p:sp>
      <p:sp>
        <p:nvSpPr>
          <p:cNvPr id="24" name="Freeform 24"/>
          <p:cNvSpPr/>
          <p:nvPr/>
        </p:nvSpPr>
        <p:spPr>
          <a:xfrm>
            <a:off x="3332646" y="4878234"/>
            <a:ext cx="2019114" cy="591050"/>
          </a:xfrm>
          <a:custGeom>
            <a:avLst/>
            <a:gdLst/>
            <a:ahLst/>
            <a:cxnLst/>
            <a:rect l="l" t="t" r="r" b="b"/>
            <a:pathLst>
              <a:path w="2019114" h="591050">
                <a:moveTo>
                  <a:pt x="0" y="0"/>
                </a:moveTo>
                <a:lnTo>
                  <a:pt x="2019113" y="0"/>
                </a:lnTo>
                <a:lnTo>
                  <a:pt x="2019113" y="591049"/>
                </a:lnTo>
                <a:lnTo>
                  <a:pt x="0" y="5910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25" name="Group 25"/>
          <p:cNvGrpSpPr/>
          <p:nvPr/>
        </p:nvGrpSpPr>
        <p:grpSpPr>
          <a:xfrm>
            <a:off x="9336381" y="2144369"/>
            <a:ext cx="515197" cy="499557"/>
            <a:chOff x="0" y="0"/>
            <a:chExt cx="145927" cy="141497"/>
          </a:xfrm>
        </p:grpSpPr>
        <p:sp>
          <p:nvSpPr>
            <p:cNvPr id="26" name="Freeform 26"/>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27" name="TextBox 27"/>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sp>
        <p:nvSpPr>
          <p:cNvPr id="28" name="Freeform 28"/>
          <p:cNvSpPr/>
          <p:nvPr/>
        </p:nvSpPr>
        <p:spPr>
          <a:xfrm>
            <a:off x="10051603" y="3476856"/>
            <a:ext cx="3380857" cy="4259347"/>
          </a:xfrm>
          <a:custGeom>
            <a:avLst/>
            <a:gdLst/>
            <a:ahLst/>
            <a:cxnLst/>
            <a:rect l="l" t="t" r="r" b="b"/>
            <a:pathLst>
              <a:path w="3380857" h="4259347">
                <a:moveTo>
                  <a:pt x="0" y="0"/>
                </a:moveTo>
                <a:lnTo>
                  <a:pt x="3380857" y="0"/>
                </a:lnTo>
                <a:lnTo>
                  <a:pt x="3380857" y="4259347"/>
                </a:lnTo>
                <a:lnTo>
                  <a:pt x="0" y="4259347"/>
                </a:lnTo>
                <a:lnTo>
                  <a:pt x="0" y="0"/>
                </a:lnTo>
                <a:close/>
              </a:path>
            </a:pathLst>
          </a:custGeom>
          <a:blipFill>
            <a:blip r:embed="rId12"/>
            <a:stretch>
              <a:fillRect/>
            </a:stretch>
          </a:blipFill>
        </p:spPr>
        <p:txBody>
          <a:bodyPr/>
          <a:lstStyle/>
          <a:p>
            <a:endParaRPr lang="en-US"/>
          </a:p>
        </p:txBody>
      </p:sp>
      <p:sp>
        <p:nvSpPr>
          <p:cNvPr id="29" name="Freeform 29"/>
          <p:cNvSpPr/>
          <p:nvPr/>
        </p:nvSpPr>
        <p:spPr>
          <a:xfrm>
            <a:off x="14270660" y="3476856"/>
            <a:ext cx="2427828" cy="4259347"/>
          </a:xfrm>
          <a:custGeom>
            <a:avLst/>
            <a:gdLst/>
            <a:ahLst/>
            <a:cxnLst/>
            <a:rect l="l" t="t" r="r" b="b"/>
            <a:pathLst>
              <a:path w="2427828" h="4259347">
                <a:moveTo>
                  <a:pt x="0" y="0"/>
                </a:moveTo>
                <a:lnTo>
                  <a:pt x="2427828" y="0"/>
                </a:lnTo>
                <a:lnTo>
                  <a:pt x="2427828" y="4259347"/>
                </a:lnTo>
                <a:lnTo>
                  <a:pt x="0" y="4259347"/>
                </a:lnTo>
                <a:lnTo>
                  <a:pt x="0" y="0"/>
                </a:lnTo>
                <a:close/>
              </a:path>
            </a:pathLst>
          </a:custGeom>
          <a:blipFill>
            <a:blip r:embed="rId13"/>
            <a:stretch>
              <a:fillRect/>
            </a:stretch>
          </a:blipFill>
        </p:spPr>
        <p:txBody>
          <a:bodyPr/>
          <a:lstStyle/>
          <a:p>
            <a:endParaRPr lang="en-US"/>
          </a:p>
        </p:txBody>
      </p:sp>
      <p:grpSp>
        <p:nvGrpSpPr>
          <p:cNvPr id="30" name="Group 30"/>
          <p:cNvGrpSpPr/>
          <p:nvPr/>
        </p:nvGrpSpPr>
        <p:grpSpPr>
          <a:xfrm>
            <a:off x="14173200" y="9089685"/>
            <a:ext cx="3086100" cy="544495"/>
            <a:chOff x="0" y="0"/>
            <a:chExt cx="812800" cy="143406"/>
          </a:xfrm>
        </p:grpSpPr>
        <p:sp>
          <p:nvSpPr>
            <p:cNvPr id="31" name="Freeform 31">
              <a:hlinkClick r:id="rId14"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32" name="TextBox 32"/>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33" name="Freeform 33"/>
          <p:cNvSpPr/>
          <p:nvPr/>
        </p:nvSpPr>
        <p:spPr>
          <a:xfrm>
            <a:off x="9766334" y="6007083"/>
            <a:ext cx="3486649" cy="1020637"/>
          </a:xfrm>
          <a:custGeom>
            <a:avLst/>
            <a:gdLst/>
            <a:ahLst/>
            <a:cxnLst/>
            <a:rect l="l" t="t" r="r" b="b"/>
            <a:pathLst>
              <a:path w="3486649" h="1020637">
                <a:moveTo>
                  <a:pt x="0" y="0"/>
                </a:moveTo>
                <a:lnTo>
                  <a:pt x="3486649" y="0"/>
                </a:lnTo>
                <a:lnTo>
                  <a:pt x="3486649" y="1020637"/>
                </a:lnTo>
                <a:lnTo>
                  <a:pt x="0" y="102063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34" name="Freeform 34"/>
          <p:cNvSpPr/>
          <p:nvPr/>
        </p:nvSpPr>
        <p:spPr>
          <a:xfrm>
            <a:off x="6353646" y="3687911"/>
            <a:ext cx="2585473" cy="2437603"/>
          </a:xfrm>
          <a:custGeom>
            <a:avLst/>
            <a:gdLst/>
            <a:ahLst/>
            <a:cxnLst/>
            <a:rect l="l" t="t" r="r" b="b"/>
            <a:pathLst>
              <a:path w="2585473" h="2437603">
                <a:moveTo>
                  <a:pt x="0" y="0"/>
                </a:moveTo>
                <a:lnTo>
                  <a:pt x="2585472" y="0"/>
                </a:lnTo>
                <a:lnTo>
                  <a:pt x="2585472" y="2437604"/>
                </a:lnTo>
                <a:lnTo>
                  <a:pt x="0" y="2437604"/>
                </a:lnTo>
                <a:lnTo>
                  <a:pt x="0" y="0"/>
                </a:lnTo>
                <a:close/>
              </a:path>
            </a:pathLst>
          </a:custGeom>
          <a:blipFill>
            <a:blip r:embed="rId15"/>
            <a:stretch>
              <a:fillRect/>
            </a:stretch>
          </a:blipFill>
        </p:spPr>
        <p:txBody>
          <a:bodyPr/>
          <a:lstStyle/>
          <a:p>
            <a:endParaRPr lang="en-US"/>
          </a:p>
        </p:txBody>
      </p:sp>
      <p:sp>
        <p:nvSpPr>
          <p:cNvPr id="35" name="Freeform 35"/>
          <p:cNvSpPr/>
          <p:nvPr/>
        </p:nvSpPr>
        <p:spPr>
          <a:xfrm>
            <a:off x="7820538" y="5442734"/>
            <a:ext cx="1119097" cy="327590"/>
          </a:xfrm>
          <a:custGeom>
            <a:avLst/>
            <a:gdLst/>
            <a:ahLst/>
            <a:cxnLst/>
            <a:rect l="l" t="t" r="r" b="b"/>
            <a:pathLst>
              <a:path w="1119097" h="327590">
                <a:moveTo>
                  <a:pt x="0" y="0"/>
                </a:moveTo>
                <a:lnTo>
                  <a:pt x="1119097" y="0"/>
                </a:lnTo>
                <a:lnTo>
                  <a:pt x="1119097" y="327590"/>
                </a:lnTo>
                <a:lnTo>
                  <a:pt x="0" y="32759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36" name="TextBox 36"/>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06</a:t>
            </a:r>
          </a:p>
        </p:txBody>
      </p:sp>
      <p:sp>
        <p:nvSpPr>
          <p:cNvPr id="37" name="TextBox 37"/>
          <p:cNvSpPr txBox="1"/>
          <p:nvPr/>
        </p:nvSpPr>
        <p:spPr>
          <a:xfrm>
            <a:off x="2379877" y="9167128"/>
            <a:ext cx="1093279"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5" action="ppaction://hlinksldjump"/>
              </a:rPr>
              <a:t>CLICK</a:t>
            </a:r>
          </a:p>
        </p:txBody>
      </p:sp>
      <p:sp>
        <p:nvSpPr>
          <p:cNvPr id="38" name="TextBox 38"/>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6" action="ppaction://hlinksldjump">
                  <a:extLst>
                    <a:ext uri="{A12FA001-AC4F-418D-AE19-62706E023703}">
                      <ahyp:hlinkClr xmlns:ahyp="http://schemas.microsoft.com/office/drawing/2018/hyperlinkcolor" val="tx"/>
                    </a:ext>
                  </a:extLst>
                </a:hlinkClick>
              </a:rPr>
              <a:t>HOME</a:t>
            </a:r>
          </a:p>
        </p:txBody>
      </p:sp>
      <p:sp>
        <p:nvSpPr>
          <p:cNvPr id="39" name="TextBox 39"/>
          <p:cNvSpPr txBox="1"/>
          <p:nvPr/>
        </p:nvSpPr>
        <p:spPr>
          <a:xfrm>
            <a:off x="686208" y="2241604"/>
            <a:ext cx="344709" cy="333662"/>
          </a:xfrm>
          <a:prstGeom prst="rect">
            <a:avLst/>
          </a:prstGeom>
        </p:spPr>
        <p:txBody>
          <a:bodyPr lIns="0" tIns="0" rIns="0" bIns="0" rtlCol="0" anchor="t">
            <a:spAutoFit/>
          </a:bodyPr>
          <a:lstStyle/>
          <a:p>
            <a:pPr algn="ctr">
              <a:lnSpc>
                <a:spcPts val="2569"/>
              </a:lnSpc>
            </a:pPr>
            <a:r>
              <a:rPr lang="en-US" sz="2379">
                <a:solidFill>
                  <a:srgbClr val="FFFFFF"/>
                </a:solidFill>
                <a:latin typeface="Anton"/>
                <a:ea typeface="Anton"/>
                <a:cs typeface="Anton"/>
                <a:sym typeface="Anton"/>
              </a:rPr>
              <a:t>1.</a:t>
            </a:r>
          </a:p>
        </p:txBody>
      </p:sp>
      <p:sp>
        <p:nvSpPr>
          <p:cNvPr id="40" name="TextBox 40"/>
          <p:cNvSpPr txBox="1"/>
          <p:nvPr/>
        </p:nvSpPr>
        <p:spPr>
          <a:xfrm>
            <a:off x="5660924" y="1057275"/>
            <a:ext cx="6272312"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SETTING UP THE ACCOUNT</a:t>
            </a:r>
          </a:p>
        </p:txBody>
      </p:sp>
      <p:sp>
        <p:nvSpPr>
          <p:cNvPr id="41" name="TextBox 41"/>
          <p:cNvSpPr txBox="1"/>
          <p:nvPr/>
        </p:nvSpPr>
        <p:spPr>
          <a:xfrm>
            <a:off x="1299776" y="2222554"/>
            <a:ext cx="7066164" cy="361033"/>
          </a:xfrm>
          <a:prstGeom prst="rect">
            <a:avLst/>
          </a:prstGeom>
        </p:spPr>
        <p:txBody>
          <a:bodyPr lIns="0" tIns="0" rIns="0" bIns="0" rtlCol="0" anchor="t">
            <a:spAutoFit/>
          </a:bodyPr>
          <a:lstStyle/>
          <a:p>
            <a:pPr algn="l">
              <a:lnSpc>
                <a:spcPts val="2635"/>
              </a:lnSpc>
              <a:spcBef>
                <a:spcPct val="0"/>
              </a:spcBef>
            </a:pPr>
            <a:r>
              <a:rPr lang="en-US" sz="2439">
                <a:solidFill>
                  <a:srgbClr val="FFFFFF"/>
                </a:solidFill>
                <a:latin typeface="Raleway"/>
                <a:ea typeface="Raleway"/>
                <a:cs typeface="Raleway"/>
                <a:sym typeface="Raleway"/>
              </a:rPr>
              <a:t>STEP 1: ADD ACCOUNT IN APP</a:t>
            </a:r>
          </a:p>
        </p:txBody>
      </p:sp>
      <p:sp>
        <p:nvSpPr>
          <p:cNvPr id="42" name="TextBox 42"/>
          <p:cNvSpPr txBox="1"/>
          <p:nvPr/>
        </p:nvSpPr>
        <p:spPr>
          <a:xfrm>
            <a:off x="1298831" y="2793137"/>
            <a:ext cx="6684369" cy="626972"/>
          </a:xfrm>
          <a:prstGeom prst="rect">
            <a:avLst/>
          </a:prstGeom>
        </p:spPr>
        <p:txBody>
          <a:bodyPr lIns="0" tIns="0" rIns="0" bIns="0" rtlCol="0" anchor="t">
            <a:spAutoFit/>
          </a:bodyPr>
          <a:lstStyle/>
          <a:p>
            <a:pPr algn="just">
              <a:lnSpc>
                <a:spcPts val="1231"/>
              </a:lnSpc>
            </a:pPr>
            <a:r>
              <a:rPr lang="en-US" sz="1139">
                <a:solidFill>
                  <a:srgbClr val="FFFFFF"/>
                </a:solidFill>
                <a:latin typeface="Raleway"/>
                <a:ea typeface="Raleway"/>
                <a:cs typeface="Raleway"/>
                <a:sym typeface="Raleway"/>
              </a:rPr>
              <a:t>AFTER OPENING THE MICROSOFT AUTHENTICATOR APP ON YOUR PHONE, SELECT “ADD ACCOUNT”.  “CHOOSE PERSONAL ACCOUNT,”  “WORK OR SCHOOL ACCOUNT,”  OR “OTHER” FOR ACCOUNTS THAT ARE NOT MICROSOFT RELATED. ENTER EMAIL AND PASSWORD ONCE ONE OF THE CHOICES ARE PICKED. CHOOSE “OPEN BROWSER” TO CONTINUE SET UP</a:t>
            </a:r>
          </a:p>
        </p:txBody>
      </p:sp>
      <p:sp>
        <p:nvSpPr>
          <p:cNvPr id="43" name="TextBox 43"/>
          <p:cNvSpPr txBox="1"/>
          <p:nvPr/>
        </p:nvSpPr>
        <p:spPr>
          <a:xfrm>
            <a:off x="9436932" y="2232079"/>
            <a:ext cx="329402" cy="327102"/>
          </a:xfrm>
          <a:prstGeom prst="rect">
            <a:avLst/>
          </a:prstGeom>
        </p:spPr>
        <p:txBody>
          <a:bodyPr lIns="0" tIns="0" rIns="0" bIns="0" rtlCol="0" anchor="t">
            <a:spAutoFit/>
          </a:bodyPr>
          <a:lstStyle/>
          <a:p>
            <a:pPr algn="ctr">
              <a:lnSpc>
                <a:spcPts val="2455"/>
              </a:lnSpc>
            </a:pPr>
            <a:r>
              <a:rPr lang="en-US" sz="2273">
                <a:solidFill>
                  <a:srgbClr val="FFFFFF"/>
                </a:solidFill>
                <a:latin typeface="Anton"/>
                <a:ea typeface="Anton"/>
                <a:cs typeface="Anton"/>
                <a:sym typeface="Anton"/>
              </a:rPr>
              <a:t>2.</a:t>
            </a:r>
          </a:p>
        </p:txBody>
      </p:sp>
      <p:sp>
        <p:nvSpPr>
          <p:cNvPr id="44" name="TextBox 44"/>
          <p:cNvSpPr txBox="1"/>
          <p:nvPr/>
        </p:nvSpPr>
        <p:spPr>
          <a:xfrm>
            <a:off x="10051603" y="2218393"/>
            <a:ext cx="7066164" cy="361033"/>
          </a:xfrm>
          <a:prstGeom prst="rect">
            <a:avLst/>
          </a:prstGeom>
        </p:spPr>
        <p:txBody>
          <a:bodyPr lIns="0" tIns="0" rIns="0" bIns="0" rtlCol="0" anchor="t">
            <a:spAutoFit/>
          </a:bodyPr>
          <a:lstStyle/>
          <a:p>
            <a:pPr algn="l">
              <a:lnSpc>
                <a:spcPts val="2635"/>
              </a:lnSpc>
              <a:spcBef>
                <a:spcPct val="0"/>
              </a:spcBef>
            </a:pPr>
            <a:r>
              <a:rPr lang="en-US" sz="2439">
                <a:solidFill>
                  <a:srgbClr val="FFFFFF"/>
                </a:solidFill>
                <a:latin typeface="Raleway"/>
                <a:ea typeface="Raleway"/>
                <a:cs typeface="Raleway"/>
                <a:sym typeface="Raleway"/>
              </a:rPr>
              <a:t>STEP 2: PAIR ACCOUNT</a:t>
            </a:r>
          </a:p>
        </p:txBody>
      </p:sp>
      <p:sp>
        <p:nvSpPr>
          <p:cNvPr id="45" name="TextBox 45"/>
          <p:cNvSpPr txBox="1"/>
          <p:nvPr/>
        </p:nvSpPr>
        <p:spPr>
          <a:xfrm>
            <a:off x="15038912" y="9167128"/>
            <a:ext cx="10392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14" action="ppaction://hlinksldjump"/>
              </a:rPr>
              <a:t>CLICK</a:t>
            </a:r>
          </a:p>
        </p:txBody>
      </p:sp>
      <p:sp>
        <p:nvSpPr>
          <p:cNvPr id="46" name="TextBox 46"/>
          <p:cNvSpPr txBox="1"/>
          <p:nvPr/>
        </p:nvSpPr>
        <p:spPr>
          <a:xfrm>
            <a:off x="10051603" y="2643926"/>
            <a:ext cx="6527314" cy="474572"/>
          </a:xfrm>
          <a:prstGeom prst="rect">
            <a:avLst/>
          </a:prstGeom>
        </p:spPr>
        <p:txBody>
          <a:bodyPr lIns="0" tIns="0" rIns="0" bIns="0" rtlCol="0" anchor="t">
            <a:spAutoFit/>
          </a:bodyPr>
          <a:lstStyle/>
          <a:p>
            <a:pPr algn="just">
              <a:lnSpc>
                <a:spcPts val="1231"/>
              </a:lnSpc>
            </a:pPr>
            <a:r>
              <a:rPr lang="en-US" sz="1139">
                <a:solidFill>
                  <a:srgbClr val="FFFFFF"/>
                </a:solidFill>
                <a:latin typeface="Raleway"/>
                <a:ea typeface="Raleway"/>
                <a:cs typeface="Raleway"/>
                <a:sym typeface="Raleway"/>
              </a:rPr>
              <a:t>CONTINUE CLICKING NEXT THROUGH THE AUTHENTICATOR PROMPTS UNTIL YOU REACH THE LEFT IMAGE BELOW. CLICK “PAIR YOUR ACCOUNT IN THE APP BY CLICKING THIS” LINK. YOU WILL THEN BE SENT BACK TO THE APP AND PAIRED AS SHOWN IN THE RIGHT IMAGE</a:t>
            </a:r>
          </a:p>
        </p:txBody>
      </p:sp>
      <p:sp>
        <p:nvSpPr>
          <p:cNvPr id="47" name="TextBox 47"/>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CONTENT</a:t>
            </a:r>
          </a:p>
        </p:txBody>
      </p:sp>
      <p:sp>
        <p:nvSpPr>
          <p:cNvPr id="48" name="TextBox 48"/>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8" action="ppaction://hlinksldjump">
                  <a:extLst>
                    <a:ext uri="{A12FA001-AC4F-418D-AE19-62706E023703}">
                      <ahyp:hlinkClr xmlns:ahyp="http://schemas.microsoft.com/office/drawing/2018/hyperlinkcolor" val="tx"/>
                    </a:ext>
                  </a:extLst>
                </a:hlinkClick>
              </a:rPr>
              <a:t>PURPOSE &amp; REQUIREMENTS</a:t>
            </a:r>
          </a:p>
        </p:txBody>
      </p:sp>
      <p:sp>
        <p:nvSpPr>
          <p:cNvPr id="49" name="TextBox 49"/>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9" action="ppaction://hlinksldjump">
                  <a:extLst>
                    <a:ext uri="{A12FA001-AC4F-418D-AE19-62706E023703}">
                      <ahyp:hlinkClr xmlns:ahyp="http://schemas.microsoft.com/office/drawing/2018/hyperlinkcolor" val="tx"/>
                    </a:ext>
                  </a:extLst>
                </a:hlinkClick>
              </a:rPr>
              <a:t>DOWNLOAD</a:t>
            </a:r>
          </a:p>
        </p:txBody>
      </p:sp>
      <p:sp>
        <p:nvSpPr>
          <p:cNvPr id="50" name="TextBox 50"/>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a:solidFill>
                  <a:srgbClr val="FFFFFF"/>
                </a:solidFill>
                <a:latin typeface="Raleway"/>
                <a:ea typeface="Raleway"/>
                <a:cs typeface="Raleway"/>
                <a:sym typeface="Raleway"/>
              </a:rPr>
              <a:t>SETTING UP ACCOUNT</a:t>
            </a:r>
          </a:p>
        </p:txBody>
      </p:sp>
      <p:sp>
        <p:nvSpPr>
          <p:cNvPr id="51" name="TextBox 51"/>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0" action="ppaction://hlinksldjump">
                  <a:extLst>
                    <a:ext uri="{A12FA001-AC4F-418D-AE19-62706E023703}">
                      <ahyp:hlinkClr xmlns:ahyp="http://schemas.microsoft.com/office/drawing/2018/hyperlinkcolor" val="tx"/>
                    </a:ext>
                  </a:extLst>
                </a:hlinkClick>
              </a:rPr>
              <a:t>ENABLE PHONE SIGN-IN</a:t>
            </a:r>
          </a:p>
        </p:txBody>
      </p:sp>
      <p:sp>
        <p:nvSpPr>
          <p:cNvPr id="52" name="TextBox 52"/>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1"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569033" y="-451900"/>
            <a:ext cx="19795521" cy="1480600"/>
            <a:chOff x="0" y="0"/>
            <a:chExt cx="5213635" cy="389952"/>
          </a:xfrm>
        </p:grpSpPr>
        <p:sp>
          <p:nvSpPr>
            <p:cNvPr id="4" name="Freeform 4"/>
            <p:cNvSpPr/>
            <p:nvPr/>
          </p:nvSpPr>
          <p:spPr>
            <a:xfrm>
              <a:off x="0" y="0"/>
              <a:ext cx="5213635" cy="389952"/>
            </a:xfrm>
            <a:custGeom>
              <a:avLst/>
              <a:gdLst/>
              <a:ahLst/>
              <a:cxnLst/>
              <a:rect l="l" t="t" r="r" b="b"/>
              <a:pathLst>
                <a:path w="5213635" h="389952">
                  <a:moveTo>
                    <a:pt x="19946" y="0"/>
                  </a:moveTo>
                  <a:lnTo>
                    <a:pt x="5193690" y="0"/>
                  </a:lnTo>
                  <a:cubicBezTo>
                    <a:pt x="5198980" y="0"/>
                    <a:pt x="5204053" y="2101"/>
                    <a:pt x="5207793" y="5842"/>
                  </a:cubicBezTo>
                  <a:cubicBezTo>
                    <a:pt x="5211534" y="9583"/>
                    <a:pt x="5213635" y="14656"/>
                    <a:pt x="5213635" y="19946"/>
                  </a:cubicBezTo>
                  <a:lnTo>
                    <a:pt x="5213635" y="370006"/>
                  </a:lnTo>
                  <a:cubicBezTo>
                    <a:pt x="5213635" y="375296"/>
                    <a:pt x="5211534" y="380370"/>
                    <a:pt x="5207793" y="384110"/>
                  </a:cubicBezTo>
                  <a:cubicBezTo>
                    <a:pt x="5204053" y="387851"/>
                    <a:pt x="5198980" y="389952"/>
                    <a:pt x="5193690" y="389952"/>
                  </a:cubicBezTo>
                  <a:lnTo>
                    <a:pt x="19946" y="389952"/>
                  </a:lnTo>
                  <a:cubicBezTo>
                    <a:pt x="14656" y="389952"/>
                    <a:pt x="9583" y="387851"/>
                    <a:pt x="5842" y="384110"/>
                  </a:cubicBezTo>
                  <a:cubicBezTo>
                    <a:pt x="2101" y="380370"/>
                    <a:pt x="0" y="375296"/>
                    <a:pt x="0" y="370006"/>
                  </a:cubicBezTo>
                  <a:lnTo>
                    <a:pt x="0" y="19946"/>
                  </a:lnTo>
                  <a:cubicBezTo>
                    <a:pt x="0" y="14656"/>
                    <a:pt x="2101" y="9583"/>
                    <a:pt x="5842" y="5842"/>
                  </a:cubicBezTo>
                  <a:cubicBezTo>
                    <a:pt x="9583" y="2101"/>
                    <a:pt x="14656" y="0"/>
                    <a:pt x="19946" y="0"/>
                  </a:cubicBezTo>
                  <a:close/>
                </a:path>
              </a:pathLst>
            </a:custGeom>
            <a:gradFill rotWithShape="1">
              <a:gsLst>
                <a:gs pos="0">
                  <a:srgbClr val="092846">
                    <a:alpha val="34000"/>
                  </a:srgbClr>
                </a:gs>
                <a:gs pos="100000">
                  <a:srgbClr val="E9E9EA">
                    <a:alpha val="34000"/>
                  </a:srgbClr>
                </a:gs>
              </a:gsLst>
              <a:lin ang="0"/>
            </a:gradFill>
            <a:ln cap="rnd">
              <a:noFill/>
              <a:prstDash val="solid"/>
              <a:round/>
            </a:ln>
          </p:spPr>
          <p:txBody>
            <a:bodyPr/>
            <a:lstStyle/>
            <a:p>
              <a:endParaRPr lang="en-US"/>
            </a:p>
          </p:txBody>
        </p:sp>
        <p:sp>
          <p:nvSpPr>
            <p:cNvPr id="5" name="TextBox 5"/>
            <p:cNvSpPr txBox="1"/>
            <p:nvPr/>
          </p:nvSpPr>
          <p:spPr>
            <a:xfrm>
              <a:off x="0" y="9525"/>
              <a:ext cx="5213635" cy="380427"/>
            </a:xfrm>
            <a:prstGeom prst="rect">
              <a:avLst/>
            </a:prstGeom>
          </p:spPr>
          <p:txBody>
            <a:bodyPr lIns="50800" tIns="50800" rIns="50800" bIns="50800" rtlCol="0" anchor="ctr"/>
            <a:lstStyle/>
            <a:p>
              <a:pPr algn="ctr">
                <a:lnSpc>
                  <a:spcPts val="1447"/>
                </a:lnSpc>
              </a:pPr>
              <a:endParaRPr/>
            </a:p>
          </p:txBody>
        </p:sp>
      </p:grpSp>
      <p:grpSp>
        <p:nvGrpSpPr>
          <p:cNvPr id="6" name="Group 6"/>
          <p:cNvGrpSpPr/>
          <p:nvPr/>
        </p:nvGrpSpPr>
        <p:grpSpPr>
          <a:xfrm>
            <a:off x="0" y="9691304"/>
            <a:ext cx="669721" cy="595696"/>
            <a:chOff x="0" y="0"/>
            <a:chExt cx="176387" cy="156891"/>
          </a:xfrm>
        </p:grpSpPr>
        <p:sp>
          <p:nvSpPr>
            <p:cNvPr id="7" name="Freeform 7"/>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8" name="TextBox 8"/>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grpSp>
        <p:nvGrpSpPr>
          <p:cNvPr id="9" name="Group 9"/>
          <p:cNvGrpSpPr/>
          <p:nvPr/>
        </p:nvGrpSpPr>
        <p:grpSpPr>
          <a:xfrm>
            <a:off x="17618279" y="9691304"/>
            <a:ext cx="669721" cy="595696"/>
            <a:chOff x="0" y="0"/>
            <a:chExt cx="176387" cy="156891"/>
          </a:xfrm>
        </p:grpSpPr>
        <p:sp>
          <p:nvSpPr>
            <p:cNvPr id="10" name="Freeform 10"/>
            <p:cNvSpPr/>
            <p:nvPr/>
          </p:nvSpPr>
          <p:spPr>
            <a:xfrm>
              <a:off x="0" y="0"/>
              <a:ext cx="176387" cy="156891"/>
            </a:xfrm>
            <a:custGeom>
              <a:avLst/>
              <a:gdLst/>
              <a:ahLst/>
              <a:cxnLst/>
              <a:rect l="l" t="t" r="r" b="b"/>
              <a:pathLst>
                <a:path w="176387" h="156891">
                  <a:moveTo>
                    <a:pt x="0" y="0"/>
                  </a:moveTo>
                  <a:lnTo>
                    <a:pt x="176387" y="0"/>
                  </a:lnTo>
                  <a:lnTo>
                    <a:pt x="176387" y="156891"/>
                  </a:lnTo>
                  <a:lnTo>
                    <a:pt x="0" y="156891"/>
                  </a:lnTo>
                  <a:close/>
                </a:path>
              </a:pathLst>
            </a:custGeom>
            <a:gradFill rotWithShape="1">
              <a:gsLst>
                <a:gs pos="0">
                  <a:srgbClr val="092846">
                    <a:alpha val="34000"/>
                  </a:srgbClr>
                </a:gs>
                <a:gs pos="100000">
                  <a:srgbClr val="E9E9EA">
                    <a:alpha val="34000"/>
                  </a:srgbClr>
                </a:gs>
              </a:gsLst>
              <a:lin ang="0"/>
            </a:gradFill>
            <a:ln cap="sq">
              <a:noFill/>
              <a:prstDash val="solid"/>
              <a:miter/>
            </a:ln>
          </p:spPr>
          <p:txBody>
            <a:bodyPr/>
            <a:lstStyle/>
            <a:p>
              <a:endParaRPr lang="en-US"/>
            </a:p>
          </p:txBody>
        </p:sp>
        <p:sp>
          <p:nvSpPr>
            <p:cNvPr id="11" name="TextBox 11"/>
            <p:cNvSpPr txBox="1"/>
            <p:nvPr/>
          </p:nvSpPr>
          <p:spPr>
            <a:xfrm>
              <a:off x="0" y="9525"/>
              <a:ext cx="176387" cy="147366"/>
            </a:xfrm>
            <a:prstGeom prst="rect">
              <a:avLst/>
            </a:prstGeom>
          </p:spPr>
          <p:txBody>
            <a:bodyPr lIns="50800" tIns="50800" rIns="50800" bIns="50800" rtlCol="0" anchor="ctr"/>
            <a:lstStyle/>
            <a:p>
              <a:pPr algn="ctr">
                <a:lnSpc>
                  <a:spcPts val="1447"/>
                </a:lnSpc>
              </a:pPr>
              <a:endParaRPr/>
            </a:p>
          </p:txBody>
        </p:sp>
      </p:grpSp>
      <p:sp>
        <p:nvSpPr>
          <p:cNvPr id="12" name="Freeform 12"/>
          <p:cNvSpPr/>
          <p:nvPr/>
        </p:nvSpPr>
        <p:spPr>
          <a:xfrm>
            <a:off x="6189622" y="9089685"/>
            <a:ext cx="5908756" cy="601619"/>
          </a:xfrm>
          <a:custGeom>
            <a:avLst/>
            <a:gdLst/>
            <a:ahLst/>
            <a:cxnLst/>
            <a:rect l="l" t="t" r="r" b="b"/>
            <a:pathLst>
              <a:path w="5908756" h="601619">
                <a:moveTo>
                  <a:pt x="0" y="0"/>
                </a:moveTo>
                <a:lnTo>
                  <a:pt x="5908756" y="0"/>
                </a:lnTo>
                <a:lnTo>
                  <a:pt x="5908756" y="601619"/>
                </a:lnTo>
                <a:lnTo>
                  <a:pt x="0" y="601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3" name="Group 13"/>
          <p:cNvGrpSpPr/>
          <p:nvPr/>
        </p:nvGrpSpPr>
        <p:grpSpPr>
          <a:xfrm rot="-10800000">
            <a:off x="1028700" y="9089685"/>
            <a:ext cx="3086100" cy="544495"/>
            <a:chOff x="0" y="0"/>
            <a:chExt cx="812800" cy="143406"/>
          </a:xfrm>
        </p:grpSpPr>
        <p:sp>
          <p:nvSpPr>
            <p:cNvPr id="14" name="Freeform 14">
              <a:hlinkClick r:id="rId5"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15" name="TextBox 15"/>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grpSp>
        <p:nvGrpSpPr>
          <p:cNvPr id="16" name="Group 16"/>
          <p:cNvGrpSpPr/>
          <p:nvPr/>
        </p:nvGrpSpPr>
        <p:grpSpPr>
          <a:xfrm>
            <a:off x="14173200" y="9089685"/>
            <a:ext cx="3086100" cy="544495"/>
            <a:chOff x="0" y="0"/>
            <a:chExt cx="812800" cy="143406"/>
          </a:xfrm>
        </p:grpSpPr>
        <p:sp>
          <p:nvSpPr>
            <p:cNvPr id="17" name="Freeform 17">
              <a:hlinkClick r:id="rId6" action="ppaction://hlinksldjump"/>
            </p:cNvPr>
            <p:cNvSpPr/>
            <p:nvPr/>
          </p:nvSpPr>
          <p:spPr>
            <a:xfrm>
              <a:off x="0" y="0"/>
              <a:ext cx="812800" cy="143406"/>
            </a:xfrm>
            <a:custGeom>
              <a:avLst/>
              <a:gdLst/>
              <a:ahLst/>
              <a:cxnLst/>
              <a:rect l="l" t="t" r="r" b="b"/>
              <a:pathLst>
                <a:path w="812800" h="143406">
                  <a:moveTo>
                    <a:pt x="609600" y="0"/>
                  </a:moveTo>
                  <a:lnTo>
                    <a:pt x="0" y="0"/>
                  </a:lnTo>
                  <a:lnTo>
                    <a:pt x="0" y="143406"/>
                  </a:lnTo>
                  <a:lnTo>
                    <a:pt x="609600" y="143406"/>
                  </a:lnTo>
                  <a:lnTo>
                    <a:pt x="812800" y="71703"/>
                  </a:lnTo>
                  <a:lnTo>
                    <a:pt x="609600" y="0"/>
                  </a:lnTo>
                  <a:close/>
                </a:path>
              </a:pathLst>
            </a:custGeom>
            <a:solidFill>
              <a:srgbClr val="FFFFFF"/>
            </a:solidFill>
          </p:spPr>
          <p:txBody>
            <a:bodyPr/>
            <a:lstStyle/>
            <a:p>
              <a:endParaRPr lang="en-US"/>
            </a:p>
          </p:txBody>
        </p:sp>
        <p:sp>
          <p:nvSpPr>
            <p:cNvPr id="18" name="TextBox 18"/>
            <p:cNvSpPr txBox="1"/>
            <p:nvPr/>
          </p:nvSpPr>
          <p:spPr>
            <a:xfrm>
              <a:off x="0" y="9525"/>
              <a:ext cx="698500" cy="133881"/>
            </a:xfrm>
            <a:prstGeom prst="rect">
              <a:avLst/>
            </a:prstGeom>
          </p:spPr>
          <p:txBody>
            <a:bodyPr lIns="50800" tIns="50800" rIns="50800" bIns="50800" rtlCol="0" anchor="ctr"/>
            <a:lstStyle/>
            <a:p>
              <a:pPr algn="ctr">
                <a:lnSpc>
                  <a:spcPts val="1447"/>
                </a:lnSpc>
              </a:pPr>
              <a:endParaRPr/>
            </a:p>
          </p:txBody>
        </p:sp>
      </p:grpSp>
      <p:sp>
        <p:nvSpPr>
          <p:cNvPr id="19" name="Freeform 19"/>
          <p:cNvSpPr/>
          <p:nvPr/>
        </p:nvSpPr>
        <p:spPr>
          <a:xfrm>
            <a:off x="224922" y="192745"/>
            <a:ext cx="1301636" cy="314367"/>
          </a:xfrm>
          <a:custGeom>
            <a:avLst/>
            <a:gdLst/>
            <a:ahLst/>
            <a:cxnLst/>
            <a:rect l="l" t="t" r="r" b="b"/>
            <a:pathLst>
              <a:path w="1301636" h="314367">
                <a:moveTo>
                  <a:pt x="0" y="0"/>
                </a:moveTo>
                <a:lnTo>
                  <a:pt x="1301637" y="0"/>
                </a:lnTo>
                <a:lnTo>
                  <a:pt x="1301637" y="314368"/>
                </a:lnTo>
                <a:lnTo>
                  <a:pt x="0" y="314368"/>
                </a:lnTo>
                <a:lnTo>
                  <a:pt x="0" y="0"/>
                </a:lnTo>
                <a:close/>
              </a:path>
            </a:pathLst>
          </a:custGeom>
          <a:blipFill>
            <a:blip r:embed="rId7"/>
            <a:stretch>
              <a:fillRect/>
            </a:stretch>
          </a:blipFill>
        </p:spPr>
        <p:txBody>
          <a:bodyPr/>
          <a:lstStyle/>
          <a:p>
            <a:endParaRPr lang="en-US"/>
          </a:p>
        </p:txBody>
      </p:sp>
      <p:sp>
        <p:nvSpPr>
          <p:cNvPr id="20" name="Freeform 20"/>
          <p:cNvSpPr/>
          <p:nvPr/>
        </p:nvSpPr>
        <p:spPr>
          <a:xfrm>
            <a:off x="224922" y="1239150"/>
            <a:ext cx="1564636" cy="413134"/>
          </a:xfrm>
          <a:custGeom>
            <a:avLst/>
            <a:gdLst/>
            <a:ahLst/>
            <a:cxnLst/>
            <a:rect l="l" t="t" r="r" b="b"/>
            <a:pathLst>
              <a:path w="1564636" h="413134">
                <a:moveTo>
                  <a:pt x="0" y="0"/>
                </a:moveTo>
                <a:lnTo>
                  <a:pt x="1564636" y="0"/>
                </a:lnTo>
                <a:lnTo>
                  <a:pt x="1564636" y="413135"/>
                </a:lnTo>
                <a:lnTo>
                  <a:pt x="0" y="413135"/>
                </a:lnTo>
                <a:lnTo>
                  <a:pt x="0" y="0"/>
                </a:lnTo>
                <a:close/>
              </a:path>
            </a:pathLst>
          </a:custGeom>
          <a:blipFill>
            <a:blip r:embed="rId8"/>
            <a:stretch>
              <a:fillRect/>
            </a:stretch>
          </a:blipFill>
        </p:spPr>
        <p:txBody>
          <a:bodyPr/>
          <a:lstStyle/>
          <a:p>
            <a:endParaRPr lang="en-US"/>
          </a:p>
        </p:txBody>
      </p:sp>
      <p:grpSp>
        <p:nvGrpSpPr>
          <p:cNvPr id="21" name="Group 21"/>
          <p:cNvGrpSpPr/>
          <p:nvPr/>
        </p:nvGrpSpPr>
        <p:grpSpPr>
          <a:xfrm>
            <a:off x="584477" y="2144369"/>
            <a:ext cx="515197" cy="499557"/>
            <a:chOff x="0" y="0"/>
            <a:chExt cx="145927" cy="141497"/>
          </a:xfrm>
        </p:grpSpPr>
        <p:sp>
          <p:nvSpPr>
            <p:cNvPr id="22" name="Freeform 22"/>
            <p:cNvSpPr/>
            <p:nvPr/>
          </p:nvSpPr>
          <p:spPr>
            <a:xfrm>
              <a:off x="0" y="0"/>
              <a:ext cx="145927" cy="141497"/>
            </a:xfrm>
            <a:custGeom>
              <a:avLst/>
              <a:gdLst/>
              <a:ahLst/>
              <a:cxnLst/>
              <a:rect l="l" t="t" r="r" b="b"/>
              <a:pathLst>
                <a:path w="145927" h="141497">
                  <a:moveTo>
                    <a:pt x="0" y="0"/>
                  </a:moveTo>
                  <a:lnTo>
                    <a:pt x="145927" y="0"/>
                  </a:lnTo>
                  <a:lnTo>
                    <a:pt x="145927" y="141497"/>
                  </a:lnTo>
                  <a:lnTo>
                    <a:pt x="0" y="141497"/>
                  </a:lnTo>
                  <a:close/>
                </a:path>
              </a:pathLst>
            </a:custGeom>
            <a:gradFill rotWithShape="1">
              <a:gsLst>
                <a:gs pos="0">
                  <a:srgbClr val="092846">
                    <a:alpha val="100000"/>
                  </a:srgbClr>
                </a:gs>
                <a:gs pos="100000">
                  <a:srgbClr val="E9E9EA">
                    <a:alpha val="100000"/>
                  </a:srgbClr>
                </a:gs>
              </a:gsLst>
              <a:lin ang="0"/>
            </a:gradFill>
            <a:ln cap="sq">
              <a:noFill/>
              <a:prstDash val="solid"/>
              <a:miter/>
            </a:ln>
          </p:spPr>
          <p:txBody>
            <a:bodyPr/>
            <a:lstStyle/>
            <a:p>
              <a:endParaRPr lang="en-US"/>
            </a:p>
          </p:txBody>
        </p:sp>
        <p:sp>
          <p:nvSpPr>
            <p:cNvPr id="23" name="TextBox 23"/>
            <p:cNvSpPr txBox="1"/>
            <p:nvPr/>
          </p:nvSpPr>
          <p:spPr>
            <a:xfrm>
              <a:off x="0" y="9525"/>
              <a:ext cx="145927" cy="131972"/>
            </a:xfrm>
            <a:prstGeom prst="rect">
              <a:avLst/>
            </a:prstGeom>
          </p:spPr>
          <p:txBody>
            <a:bodyPr lIns="50800" tIns="50800" rIns="50800" bIns="50800" rtlCol="0" anchor="ctr"/>
            <a:lstStyle/>
            <a:p>
              <a:pPr algn="ctr">
                <a:lnSpc>
                  <a:spcPts val="1447"/>
                </a:lnSpc>
              </a:pPr>
              <a:endParaRPr/>
            </a:p>
          </p:txBody>
        </p:sp>
      </p:grpSp>
      <p:sp>
        <p:nvSpPr>
          <p:cNvPr id="24" name="Freeform 24"/>
          <p:cNvSpPr/>
          <p:nvPr/>
        </p:nvSpPr>
        <p:spPr>
          <a:xfrm>
            <a:off x="565214" y="3581925"/>
            <a:ext cx="2265613" cy="3659740"/>
          </a:xfrm>
          <a:custGeom>
            <a:avLst/>
            <a:gdLst/>
            <a:ahLst/>
            <a:cxnLst/>
            <a:rect l="l" t="t" r="r" b="b"/>
            <a:pathLst>
              <a:path w="2265613" h="3659740">
                <a:moveTo>
                  <a:pt x="0" y="0"/>
                </a:moveTo>
                <a:lnTo>
                  <a:pt x="2265613" y="0"/>
                </a:lnTo>
                <a:lnTo>
                  <a:pt x="2265613" y="3659740"/>
                </a:lnTo>
                <a:lnTo>
                  <a:pt x="0" y="3659740"/>
                </a:lnTo>
                <a:lnTo>
                  <a:pt x="0" y="0"/>
                </a:lnTo>
                <a:close/>
              </a:path>
            </a:pathLst>
          </a:custGeom>
          <a:blipFill>
            <a:blip r:embed="rId9"/>
            <a:stretch>
              <a:fillRect r="-16902"/>
            </a:stretch>
          </a:blipFill>
        </p:spPr>
        <p:txBody>
          <a:bodyPr/>
          <a:lstStyle/>
          <a:p>
            <a:endParaRPr lang="en-US"/>
          </a:p>
        </p:txBody>
      </p:sp>
      <p:sp>
        <p:nvSpPr>
          <p:cNvPr id="25" name="Freeform 25"/>
          <p:cNvSpPr/>
          <p:nvPr/>
        </p:nvSpPr>
        <p:spPr>
          <a:xfrm>
            <a:off x="584477" y="5451212"/>
            <a:ext cx="1507082" cy="441164"/>
          </a:xfrm>
          <a:custGeom>
            <a:avLst/>
            <a:gdLst/>
            <a:ahLst/>
            <a:cxnLst/>
            <a:rect l="l" t="t" r="r" b="b"/>
            <a:pathLst>
              <a:path w="1507082" h="441164">
                <a:moveTo>
                  <a:pt x="0" y="0"/>
                </a:moveTo>
                <a:lnTo>
                  <a:pt x="1507081" y="0"/>
                </a:lnTo>
                <a:lnTo>
                  <a:pt x="1507081" y="441164"/>
                </a:lnTo>
                <a:lnTo>
                  <a:pt x="0" y="44116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6" name="Freeform 26"/>
          <p:cNvSpPr/>
          <p:nvPr/>
        </p:nvSpPr>
        <p:spPr>
          <a:xfrm>
            <a:off x="3022451" y="3578628"/>
            <a:ext cx="2691766" cy="3659740"/>
          </a:xfrm>
          <a:custGeom>
            <a:avLst/>
            <a:gdLst/>
            <a:ahLst/>
            <a:cxnLst/>
            <a:rect l="l" t="t" r="r" b="b"/>
            <a:pathLst>
              <a:path w="2691766" h="3659740">
                <a:moveTo>
                  <a:pt x="0" y="0"/>
                </a:moveTo>
                <a:lnTo>
                  <a:pt x="2691766" y="0"/>
                </a:lnTo>
                <a:lnTo>
                  <a:pt x="2691766" y="3659740"/>
                </a:lnTo>
                <a:lnTo>
                  <a:pt x="0" y="3659740"/>
                </a:lnTo>
                <a:lnTo>
                  <a:pt x="0" y="0"/>
                </a:lnTo>
                <a:close/>
              </a:path>
            </a:pathLst>
          </a:custGeom>
          <a:blipFill>
            <a:blip r:embed="rId12"/>
            <a:stretch>
              <a:fillRect l="-6418" b="-2679"/>
            </a:stretch>
          </a:blipFill>
        </p:spPr>
        <p:txBody>
          <a:bodyPr/>
          <a:lstStyle/>
          <a:p>
            <a:endParaRPr lang="en-US"/>
          </a:p>
        </p:txBody>
      </p:sp>
      <p:sp>
        <p:nvSpPr>
          <p:cNvPr id="27" name="Freeform 27"/>
          <p:cNvSpPr/>
          <p:nvPr/>
        </p:nvSpPr>
        <p:spPr>
          <a:xfrm>
            <a:off x="13048747" y="4021138"/>
            <a:ext cx="615716" cy="180237"/>
          </a:xfrm>
          <a:custGeom>
            <a:avLst/>
            <a:gdLst/>
            <a:ahLst/>
            <a:cxnLst/>
            <a:rect l="l" t="t" r="r" b="b"/>
            <a:pathLst>
              <a:path w="615716" h="180237">
                <a:moveTo>
                  <a:pt x="0" y="0"/>
                </a:moveTo>
                <a:lnTo>
                  <a:pt x="615716" y="0"/>
                </a:lnTo>
                <a:lnTo>
                  <a:pt x="615716" y="180237"/>
                </a:lnTo>
                <a:lnTo>
                  <a:pt x="0" y="18023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8" name="Freeform 28"/>
          <p:cNvSpPr/>
          <p:nvPr/>
        </p:nvSpPr>
        <p:spPr>
          <a:xfrm>
            <a:off x="5926902" y="3581925"/>
            <a:ext cx="3065032" cy="3659740"/>
          </a:xfrm>
          <a:custGeom>
            <a:avLst/>
            <a:gdLst/>
            <a:ahLst/>
            <a:cxnLst/>
            <a:rect l="l" t="t" r="r" b="b"/>
            <a:pathLst>
              <a:path w="3065032" h="3659740">
                <a:moveTo>
                  <a:pt x="0" y="0"/>
                </a:moveTo>
                <a:lnTo>
                  <a:pt x="3065033" y="0"/>
                </a:lnTo>
                <a:lnTo>
                  <a:pt x="3065033" y="3659740"/>
                </a:lnTo>
                <a:lnTo>
                  <a:pt x="0" y="3659740"/>
                </a:lnTo>
                <a:lnTo>
                  <a:pt x="0" y="0"/>
                </a:lnTo>
                <a:close/>
              </a:path>
            </a:pathLst>
          </a:custGeom>
          <a:blipFill>
            <a:blip r:embed="rId13"/>
            <a:stretch>
              <a:fillRect/>
            </a:stretch>
          </a:blipFill>
        </p:spPr>
        <p:txBody>
          <a:bodyPr/>
          <a:lstStyle/>
          <a:p>
            <a:endParaRPr lang="en-US"/>
          </a:p>
        </p:txBody>
      </p:sp>
      <p:sp>
        <p:nvSpPr>
          <p:cNvPr id="29" name="Freeform 29"/>
          <p:cNvSpPr/>
          <p:nvPr/>
        </p:nvSpPr>
        <p:spPr>
          <a:xfrm>
            <a:off x="9182435" y="3581925"/>
            <a:ext cx="3147695" cy="3656443"/>
          </a:xfrm>
          <a:custGeom>
            <a:avLst/>
            <a:gdLst/>
            <a:ahLst/>
            <a:cxnLst/>
            <a:rect l="l" t="t" r="r" b="b"/>
            <a:pathLst>
              <a:path w="3147695" h="3656443">
                <a:moveTo>
                  <a:pt x="0" y="0"/>
                </a:moveTo>
                <a:lnTo>
                  <a:pt x="3147695" y="0"/>
                </a:lnTo>
                <a:lnTo>
                  <a:pt x="3147695" y="3656443"/>
                </a:lnTo>
                <a:lnTo>
                  <a:pt x="0" y="3656443"/>
                </a:lnTo>
                <a:lnTo>
                  <a:pt x="0" y="0"/>
                </a:lnTo>
                <a:close/>
              </a:path>
            </a:pathLst>
          </a:custGeom>
          <a:blipFill>
            <a:blip r:embed="rId14"/>
            <a:stretch>
              <a:fillRect l="-8482" r="-1496"/>
            </a:stretch>
          </a:blipFill>
        </p:spPr>
        <p:txBody>
          <a:bodyPr/>
          <a:lstStyle/>
          <a:p>
            <a:endParaRPr lang="en-US"/>
          </a:p>
        </p:txBody>
      </p:sp>
      <p:sp>
        <p:nvSpPr>
          <p:cNvPr id="30" name="Freeform 30"/>
          <p:cNvSpPr/>
          <p:nvPr/>
        </p:nvSpPr>
        <p:spPr>
          <a:xfrm>
            <a:off x="12492055" y="3578628"/>
            <a:ext cx="2721348" cy="3659740"/>
          </a:xfrm>
          <a:custGeom>
            <a:avLst/>
            <a:gdLst/>
            <a:ahLst/>
            <a:cxnLst/>
            <a:rect l="l" t="t" r="r" b="b"/>
            <a:pathLst>
              <a:path w="2721348" h="3659740">
                <a:moveTo>
                  <a:pt x="0" y="0"/>
                </a:moveTo>
                <a:lnTo>
                  <a:pt x="2721348" y="0"/>
                </a:lnTo>
                <a:lnTo>
                  <a:pt x="2721348" y="3659740"/>
                </a:lnTo>
                <a:lnTo>
                  <a:pt x="0" y="3659740"/>
                </a:lnTo>
                <a:lnTo>
                  <a:pt x="0" y="0"/>
                </a:lnTo>
                <a:close/>
              </a:path>
            </a:pathLst>
          </a:custGeom>
          <a:blipFill>
            <a:blip r:embed="rId15"/>
            <a:stretch>
              <a:fillRect r="-16159"/>
            </a:stretch>
          </a:blipFill>
        </p:spPr>
        <p:txBody>
          <a:bodyPr/>
          <a:lstStyle/>
          <a:p>
            <a:endParaRPr lang="en-US"/>
          </a:p>
        </p:txBody>
      </p:sp>
      <p:sp>
        <p:nvSpPr>
          <p:cNvPr id="31" name="Freeform 31"/>
          <p:cNvSpPr/>
          <p:nvPr/>
        </p:nvSpPr>
        <p:spPr>
          <a:xfrm>
            <a:off x="15391330" y="3578628"/>
            <a:ext cx="2530187" cy="3126562"/>
          </a:xfrm>
          <a:custGeom>
            <a:avLst/>
            <a:gdLst/>
            <a:ahLst/>
            <a:cxnLst/>
            <a:rect l="l" t="t" r="r" b="b"/>
            <a:pathLst>
              <a:path w="2530187" h="3126562">
                <a:moveTo>
                  <a:pt x="0" y="0"/>
                </a:moveTo>
                <a:lnTo>
                  <a:pt x="2530187" y="0"/>
                </a:lnTo>
                <a:lnTo>
                  <a:pt x="2530187" y="3126562"/>
                </a:lnTo>
                <a:lnTo>
                  <a:pt x="0" y="3126562"/>
                </a:lnTo>
                <a:lnTo>
                  <a:pt x="0" y="0"/>
                </a:lnTo>
                <a:close/>
              </a:path>
            </a:pathLst>
          </a:custGeom>
          <a:blipFill>
            <a:blip r:embed="rId16"/>
            <a:stretch>
              <a:fillRect l="-3677" r="-24208"/>
            </a:stretch>
          </a:blipFill>
        </p:spPr>
        <p:txBody>
          <a:bodyPr/>
          <a:lstStyle/>
          <a:p>
            <a:endParaRPr lang="en-US"/>
          </a:p>
        </p:txBody>
      </p:sp>
      <p:sp>
        <p:nvSpPr>
          <p:cNvPr id="32" name="TextBox 32"/>
          <p:cNvSpPr txBox="1"/>
          <p:nvPr/>
        </p:nvSpPr>
        <p:spPr>
          <a:xfrm rot="5400000">
            <a:off x="17455609" y="9034807"/>
            <a:ext cx="912765" cy="245591"/>
          </a:xfrm>
          <a:prstGeom prst="rect">
            <a:avLst/>
          </a:prstGeom>
        </p:spPr>
        <p:txBody>
          <a:bodyPr lIns="0" tIns="0" rIns="0" bIns="0" rtlCol="0" anchor="t">
            <a:spAutoFit/>
          </a:bodyPr>
          <a:lstStyle/>
          <a:p>
            <a:pPr algn="l">
              <a:lnSpc>
                <a:spcPts val="1879"/>
              </a:lnSpc>
              <a:spcBef>
                <a:spcPct val="0"/>
              </a:spcBef>
            </a:pPr>
            <a:r>
              <a:rPr lang="en-US" sz="1739">
                <a:solidFill>
                  <a:srgbClr val="FFFFFF"/>
                </a:solidFill>
                <a:latin typeface="Hero"/>
                <a:ea typeface="Hero"/>
                <a:cs typeface="Hero"/>
                <a:sym typeface="Hero"/>
              </a:rPr>
              <a:t>PAGE 07</a:t>
            </a:r>
          </a:p>
        </p:txBody>
      </p:sp>
      <p:sp>
        <p:nvSpPr>
          <p:cNvPr id="33" name="TextBox 33"/>
          <p:cNvSpPr txBox="1"/>
          <p:nvPr/>
        </p:nvSpPr>
        <p:spPr>
          <a:xfrm>
            <a:off x="5660924" y="1057275"/>
            <a:ext cx="6272312" cy="533245"/>
          </a:xfrm>
          <a:prstGeom prst="rect">
            <a:avLst/>
          </a:prstGeom>
        </p:spPr>
        <p:txBody>
          <a:bodyPr lIns="0" tIns="0" rIns="0" bIns="0" rtlCol="0" anchor="t">
            <a:spAutoFit/>
          </a:bodyPr>
          <a:lstStyle/>
          <a:p>
            <a:pPr algn="ctr">
              <a:lnSpc>
                <a:spcPts val="4039"/>
              </a:lnSpc>
              <a:spcBef>
                <a:spcPct val="0"/>
              </a:spcBef>
            </a:pPr>
            <a:r>
              <a:rPr lang="en-US" sz="3739">
                <a:solidFill>
                  <a:srgbClr val="FFFFFF"/>
                </a:solidFill>
                <a:latin typeface="Raleway"/>
                <a:ea typeface="Raleway"/>
                <a:cs typeface="Raleway"/>
                <a:sym typeface="Raleway"/>
              </a:rPr>
              <a:t>SETTING UP THE ACCOUNT</a:t>
            </a:r>
          </a:p>
        </p:txBody>
      </p:sp>
      <p:sp>
        <p:nvSpPr>
          <p:cNvPr id="34" name="TextBox 34"/>
          <p:cNvSpPr txBox="1"/>
          <p:nvPr/>
        </p:nvSpPr>
        <p:spPr>
          <a:xfrm>
            <a:off x="1918913" y="509665"/>
            <a:ext cx="527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7" action="ppaction://hlinksldjump">
                  <a:extLst>
                    <a:ext uri="{A12FA001-AC4F-418D-AE19-62706E023703}">
                      <ahyp:hlinkClr xmlns:ahyp="http://schemas.microsoft.com/office/drawing/2018/hyperlinkcolor" val="tx"/>
                    </a:ext>
                  </a:extLst>
                </a:hlinkClick>
              </a:rPr>
              <a:t>HOME</a:t>
            </a:r>
          </a:p>
        </p:txBody>
      </p:sp>
      <p:sp>
        <p:nvSpPr>
          <p:cNvPr id="35" name="TextBox 35"/>
          <p:cNvSpPr txBox="1"/>
          <p:nvPr/>
        </p:nvSpPr>
        <p:spPr>
          <a:xfrm>
            <a:off x="2379878" y="9167128"/>
            <a:ext cx="972922"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5" action="ppaction://hlinksldjump"/>
              </a:rPr>
              <a:t>CLICK</a:t>
            </a:r>
          </a:p>
        </p:txBody>
      </p:sp>
      <p:sp>
        <p:nvSpPr>
          <p:cNvPr id="36" name="TextBox 36"/>
          <p:cNvSpPr txBox="1"/>
          <p:nvPr/>
        </p:nvSpPr>
        <p:spPr>
          <a:xfrm>
            <a:off x="15038912" y="9167128"/>
            <a:ext cx="963088" cy="333425"/>
          </a:xfrm>
          <a:prstGeom prst="rect">
            <a:avLst/>
          </a:prstGeom>
        </p:spPr>
        <p:txBody>
          <a:bodyPr wrap="square" lIns="0" tIns="0" rIns="0" bIns="0" rtlCol="0" anchor="t">
            <a:spAutoFit/>
          </a:bodyPr>
          <a:lstStyle/>
          <a:p>
            <a:pPr algn="ctr">
              <a:lnSpc>
                <a:spcPts val="2635"/>
              </a:lnSpc>
              <a:spcBef>
                <a:spcPct val="0"/>
              </a:spcBef>
            </a:pPr>
            <a:r>
              <a:rPr lang="en-US" sz="2439" b="1" u="sng" dirty="0">
                <a:solidFill>
                  <a:srgbClr val="141223"/>
                </a:solidFill>
                <a:latin typeface="Raleway Bold"/>
                <a:ea typeface="Raleway Bold"/>
                <a:cs typeface="Raleway Bold"/>
                <a:sym typeface="Raleway Bold"/>
                <a:hlinkClick r:id="rId6" action="ppaction://hlinksldjump"/>
              </a:rPr>
              <a:t>CLICK</a:t>
            </a:r>
          </a:p>
        </p:txBody>
      </p:sp>
      <p:sp>
        <p:nvSpPr>
          <p:cNvPr id="37" name="TextBox 37"/>
          <p:cNvSpPr txBox="1"/>
          <p:nvPr/>
        </p:nvSpPr>
        <p:spPr>
          <a:xfrm>
            <a:off x="686208" y="2241604"/>
            <a:ext cx="344709" cy="333662"/>
          </a:xfrm>
          <a:prstGeom prst="rect">
            <a:avLst/>
          </a:prstGeom>
        </p:spPr>
        <p:txBody>
          <a:bodyPr lIns="0" tIns="0" rIns="0" bIns="0" rtlCol="0" anchor="t">
            <a:spAutoFit/>
          </a:bodyPr>
          <a:lstStyle/>
          <a:p>
            <a:pPr algn="ctr">
              <a:lnSpc>
                <a:spcPts val="2569"/>
              </a:lnSpc>
            </a:pPr>
            <a:r>
              <a:rPr lang="en-US" sz="2379">
                <a:solidFill>
                  <a:srgbClr val="FFFFFF"/>
                </a:solidFill>
                <a:latin typeface="Anton"/>
                <a:ea typeface="Anton"/>
                <a:cs typeface="Anton"/>
                <a:sym typeface="Anton"/>
              </a:rPr>
              <a:t>3.</a:t>
            </a:r>
          </a:p>
        </p:txBody>
      </p:sp>
      <p:sp>
        <p:nvSpPr>
          <p:cNvPr id="38" name="TextBox 38"/>
          <p:cNvSpPr txBox="1"/>
          <p:nvPr/>
        </p:nvSpPr>
        <p:spPr>
          <a:xfrm>
            <a:off x="1299776" y="2222554"/>
            <a:ext cx="7066164" cy="361033"/>
          </a:xfrm>
          <a:prstGeom prst="rect">
            <a:avLst/>
          </a:prstGeom>
        </p:spPr>
        <p:txBody>
          <a:bodyPr lIns="0" tIns="0" rIns="0" bIns="0" rtlCol="0" anchor="t">
            <a:spAutoFit/>
          </a:bodyPr>
          <a:lstStyle/>
          <a:p>
            <a:pPr algn="l">
              <a:lnSpc>
                <a:spcPts val="2635"/>
              </a:lnSpc>
              <a:spcBef>
                <a:spcPct val="0"/>
              </a:spcBef>
            </a:pPr>
            <a:r>
              <a:rPr lang="en-US" sz="2439">
                <a:solidFill>
                  <a:srgbClr val="FFFFFF"/>
                </a:solidFill>
                <a:latin typeface="Raleway"/>
                <a:ea typeface="Raleway"/>
                <a:cs typeface="Raleway"/>
                <a:sym typeface="Raleway"/>
              </a:rPr>
              <a:t>STEP 3: CONFIRM</a:t>
            </a:r>
          </a:p>
        </p:txBody>
      </p:sp>
      <p:sp>
        <p:nvSpPr>
          <p:cNvPr id="39" name="TextBox 39"/>
          <p:cNvSpPr txBox="1"/>
          <p:nvPr/>
        </p:nvSpPr>
        <p:spPr>
          <a:xfrm>
            <a:off x="1299776" y="2643926"/>
            <a:ext cx="16318503" cy="322172"/>
          </a:xfrm>
          <a:prstGeom prst="rect">
            <a:avLst/>
          </a:prstGeom>
        </p:spPr>
        <p:txBody>
          <a:bodyPr lIns="0" tIns="0" rIns="0" bIns="0" rtlCol="0" anchor="t">
            <a:spAutoFit/>
          </a:bodyPr>
          <a:lstStyle/>
          <a:p>
            <a:pPr algn="just">
              <a:lnSpc>
                <a:spcPts val="1231"/>
              </a:lnSpc>
            </a:pPr>
            <a:r>
              <a:rPr lang="en-US" sz="1139">
                <a:solidFill>
                  <a:srgbClr val="FFFFFF"/>
                </a:solidFill>
                <a:latin typeface="Raleway"/>
                <a:ea typeface="Raleway"/>
                <a:cs typeface="Raleway"/>
                <a:sym typeface="Raleway"/>
              </a:rPr>
              <a:t>CLICK ON THE ACCOUNT TO CONFIRM IT IS GENERATING A CODE. THEN SWITCH BACK TO THE BROWSER AND CONTINUE THE PROCESS CLICKING NEXT.  A CODE IS GENERATED AND IN THIS CASE THE CODE IS 24. SWITCH TO AUTHENTICATOR APP, ENTER CODE, AND CLICK YES. ENTER PHONE NUMBER AND YOU WILL RECEIVE A TEXT MESSAGE WITH A CODE. ENTER TEXT CODE AND COMPLETE THIS TASK.</a:t>
            </a:r>
          </a:p>
        </p:txBody>
      </p:sp>
      <p:sp>
        <p:nvSpPr>
          <p:cNvPr id="40" name="Freeform 40"/>
          <p:cNvSpPr/>
          <p:nvPr/>
        </p:nvSpPr>
        <p:spPr>
          <a:xfrm>
            <a:off x="4666285" y="6547679"/>
            <a:ext cx="1098693" cy="321617"/>
          </a:xfrm>
          <a:custGeom>
            <a:avLst/>
            <a:gdLst/>
            <a:ahLst/>
            <a:cxnLst/>
            <a:rect l="l" t="t" r="r" b="b"/>
            <a:pathLst>
              <a:path w="1098693" h="321617">
                <a:moveTo>
                  <a:pt x="0" y="0"/>
                </a:moveTo>
                <a:lnTo>
                  <a:pt x="1098692" y="0"/>
                </a:lnTo>
                <a:lnTo>
                  <a:pt x="1098692" y="321617"/>
                </a:lnTo>
                <a:lnTo>
                  <a:pt x="0" y="32161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41" name="Freeform 41"/>
          <p:cNvSpPr/>
          <p:nvPr/>
        </p:nvSpPr>
        <p:spPr>
          <a:xfrm>
            <a:off x="7276488" y="6278045"/>
            <a:ext cx="980304" cy="286962"/>
          </a:xfrm>
          <a:custGeom>
            <a:avLst/>
            <a:gdLst/>
            <a:ahLst/>
            <a:cxnLst/>
            <a:rect l="l" t="t" r="r" b="b"/>
            <a:pathLst>
              <a:path w="980304" h="286962">
                <a:moveTo>
                  <a:pt x="0" y="0"/>
                </a:moveTo>
                <a:lnTo>
                  <a:pt x="980304" y="0"/>
                </a:lnTo>
                <a:lnTo>
                  <a:pt x="980304" y="286962"/>
                </a:lnTo>
                <a:lnTo>
                  <a:pt x="0" y="2869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42" name="Freeform 42"/>
          <p:cNvSpPr/>
          <p:nvPr/>
        </p:nvSpPr>
        <p:spPr>
          <a:xfrm>
            <a:off x="11608226" y="5937543"/>
            <a:ext cx="980304" cy="286962"/>
          </a:xfrm>
          <a:custGeom>
            <a:avLst/>
            <a:gdLst/>
            <a:ahLst/>
            <a:cxnLst/>
            <a:rect l="l" t="t" r="r" b="b"/>
            <a:pathLst>
              <a:path w="980304" h="286962">
                <a:moveTo>
                  <a:pt x="0" y="0"/>
                </a:moveTo>
                <a:lnTo>
                  <a:pt x="980304" y="0"/>
                </a:lnTo>
                <a:lnTo>
                  <a:pt x="980304" y="286962"/>
                </a:lnTo>
                <a:lnTo>
                  <a:pt x="0" y="2869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43" name="Freeform 43"/>
          <p:cNvSpPr/>
          <p:nvPr/>
        </p:nvSpPr>
        <p:spPr>
          <a:xfrm>
            <a:off x="12520630" y="5966084"/>
            <a:ext cx="1434810" cy="420008"/>
          </a:xfrm>
          <a:custGeom>
            <a:avLst/>
            <a:gdLst/>
            <a:ahLst/>
            <a:cxnLst/>
            <a:rect l="l" t="t" r="r" b="b"/>
            <a:pathLst>
              <a:path w="1434810" h="420008">
                <a:moveTo>
                  <a:pt x="0" y="0"/>
                </a:moveTo>
                <a:lnTo>
                  <a:pt x="1434810" y="0"/>
                </a:lnTo>
                <a:lnTo>
                  <a:pt x="1434810" y="420008"/>
                </a:lnTo>
                <a:lnTo>
                  <a:pt x="0" y="4200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44" name="Freeform 44"/>
          <p:cNvSpPr/>
          <p:nvPr/>
        </p:nvSpPr>
        <p:spPr>
          <a:xfrm>
            <a:off x="16514268" y="6176088"/>
            <a:ext cx="1104010" cy="323174"/>
          </a:xfrm>
          <a:custGeom>
            <a:avLst/>
            <a:gdLst/>
            <a:ahLst/>
            <a:cxnLst/>
            <a:rect l="l" t="t" r="r" b="b"/>
            <a:pathLst>
              <a:path w="1104010" h="323174">
                <a:moveTo>
                  <a:pt x="0" y="0"/>
                </a:moveTo>
                <a:lnTo>
                  <a:pt x="1104011" y="0"/>
                </a:lnTo>
                <a:lnTo>
                  <a:pt x="1104011" y="323174"/>
                </a:lnTo>
                <a:lnTo>
                  <a:pt x="0" y="3231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45" name="TextBox 45"/>
          <p:cNvSpPr txBox="1"/>
          <p:nvPr/>
        </p:nvSpPr>
        <p:spPr>
          <a:xfrm>
            <a:off x="3473157" y="516638"/>
            <a:ext cx="849903"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8" action="ppaction://hlinksldjump">
                  <a:extLst>
                    <a:ext uri="{A12FA001-AC4F-418D-AE19-62706E023703}">
                      <ahyp:hlinkClr xmlns:ahyp="http://schemas.microsoft.com/office/drawing/2018/hyperlinkcolor" val="tx"/>
                    </a:ext>
                  </a:extLst>
                </a:hlinkClick>
              </a:rPr>
              <a:t>CONTENT</a:t>
            </a:r>
          </a:p>
        </p:txBody>
      </p:sp>
      <p:sp>
        <p:nvSpPr>
          <p:cNvPr id="46" name="TextBox 46"/>
          <p:cNvSpPr txBox="1"/>
          <p:nvPr/>
        </p:nvSpPr>
        <p:spPr>
          <a:xfrm>
            <a:off x="5351760" y="509665"/>
            <a:ext cx="1363144"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19" action="ppaction://hlinksldjump">
                  <a:extLst>
                    <a:ext uri="{A12FA001-AC4F-418D-AE19-62706E023703}">
                      <ahyp:hlinkClr xmlns:ahyp="http://schemas.microsoft.com/office/drawing/2018/hyperlinkcolor" val="tx"/>
                    </a:ext>
                  </a:extLst>
                </a:hlinkClick>
              </a:rPr>
              <a:t>PURPOSE &amp; REQUIREMENTS</a:t>
            </a:r>
          </a:p>
        </p:txBody>
      </p:sp>
      <p:sp>
        <p:nvSpPr>
          <p:cNvPr id="47" name="TextBox 47"/>
          <p:cNvSpPr txBox="1"/>
          <p:nvPr/>
        </p:nvSpPr>
        <p:spPr>
          <a:xfrm>
            <a:off x="7743603" y="516638"/>
            <a:ext cx="1022662"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0" action="ppaction://hlinksldjump">
                  <a:extLst>
                    <a:ext uri="{A12FA001-AC4F-418D-AE19-62706E023703}">
                      <ahyp:hlinkClr xmlns:ahyp="http://schemas.microsoft.com/office/drawing/2018/hyperlinkcolor" val="tx"/>
                    </a:ext>
                  </a:extLst>
                </a:hlinkClick>
              </a:rPr>
              <a:t>DOWNLOAD</a:t>
            </a:r>
          </a:p>
        </p:txBody>
      </p:sp>
      <p:sp>
        <p:nvSpPr>
          <p:cNvPr id="48" name="TextBox 48"/>
          <p:cNvSpPr txBox="1"/>
          <p:nvPr/>
        </p:nvSpPr>
        <p:spPr>
          <a:xfrm>
            <a:off x="9794966" y="516638"/>
            <a:ext cx="1022662"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5" action="ppaction://hlinksldjump">
                  <a:extLst>
                    <a:ext uri="{A12FA001-AC4F-418D-AE19-62706E023703}">
                      <ahyp:hlinkClr xmlns:ahyp="http://schemas.microsoft.com/office/drawing/2018/hyperlinkcolor" val="tx"/>
                    </a:ext>
                  </a:extLst>
                </a:hlinkClick>
              </a:rPr>
              <a:t>SETTING UP ACCOUNT</a:t>
            </a:r>
          </a:p>
        </p:txBody>
      </p:sp>
      <p:sp>
        <p:nvSpPr>
          <p:cNvPr id="49" name="TextBox 49"/>
          <p:cNvSpPr txBox="1"/>
          <p:nvPr/>
        </p:nvSpPr>
        <p:spPr>
          <a:xfrm>
            <a:off x="11846328" y="509665"/>
            <a:ext cx="1289655" cy="372845"/>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6" action="ppaction://hlinksldjump">
                  <a:extLst>
                    <a:ext uri="{A12FA001-AC4F-418D-AE19-62706E023703}">
                      <ahyp:hlinkClr xmlns:ahyp="http://schemas.microsoft.com/office/drawing/2018/hyperlinkcolor" val="tx"/>
                    </a:ext>
                  </a:extLst>
                </a:hlinkClick>
              </a:rPr>
              <a:t>ENABLE PHONE SIGN-IN</a:t>
            </a:r>
          </a:p>
        </p:txBody>
      </p:sp>
      <p:sp>
        <p:nvSpPr>
          <p:cNvPr id="50" name="TextBox 50"/>
          <p:cNvSpPr txBox="1"/>
          <p:nvPr/>
        </p:nvSpPr>
        <p:spPr>
          <a:xfrm>
            <a:off x="14164683" y="516638"/>
            <a:ext cx="1289655" cy="179536"/>
          </a:xfrm>
          <a:prstGeom prst="rect">
            <a:avLst/>
          </a:prstGeom>
        </p:spPr>
        <p:txBody>
          <a:bodyPr lIns="0" tIns="0" rIns="0" bIns="0" rtlCol="0" anchor="t">
            <a:spAutoFit/>
          </a:bodyPr>
          <a:lstStyle/>
          <a:p>
            <a:pPr algn="l">
              <a:lnSpc>
                <a:spcPts val="1447"/>
              </a:lnSpc>
              <a:spcBef>
                <a:spcPct val="0"/>
              </a:spcBef>
            </a:pPr>
            <a:r>
              <a:rPr lang="en-US" sz="1339" u="sng">
                <a:solidFill>
                  <a:srgbClr val="00B0F0"/>
                </a:solidFill>
                <a:latin typeface="Raleway"/>
                <a:ea typeface="Raleway"/>
                <a:cs typeface="Raleway"/>
                <a:sym typeface="Raleway"/>
                <a:hlinkClick r:id="rId21" action="ppaction://hlinksldjump">
                  <a:extLst>
                    <a:ext uri="{A12FA001-AC4F-418D-AE19-62706E023703}">
                      <ahyp:hlinkClr xmlns:ahyp="http://schemas.microsoft.com/office/drawing/2018/hyperlinkcolor" val="tx"/>
                    </a:ext>
                  </a:extLst>
                </a:hlinkClick>
              </a:rPr>
              <a:t>ABOUT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2386</Words>
  <Application>Microsoft Office PowerPoint</Application>
  <PresentationFormat>Custom</PresentationFormat>
  <Paragraphs>214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Raleway</vt:lpstr>
      <vt:lpstr>Hero</vt:lpstr>
      <vt:lpstr>Calibri</vt:lpstr>
      <vt:lpstr>Raleway Bold</vt:lpstr>
      <vt:lpstr>Aptos</vt:lpstr>
      <vt:lpstr>Raleway Italics</vt:lpstr>
      <vt:lpstr>Anton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Navy Modern Computer Security Threats Presentation</dc:title>
  <dc:creator>Max Santomauro</dc:creator>
  <cp:lastModifiedBy>Max Santomauro</cp:lastModifiedBy>
  <cp:revision>1</cp:revision>
  <dcterms:created xsi:type="dcterms:W3CDTF">2006-08-16T00:00:00Z</dcterms:created>
  <dcterms:modified xsi:type="dcterms:W3CDTF">2024-10-18T15:32:51Z</dcterms:modified>
  <dc:identifier>DAGSbyzLlvs</dc:identifier>
</cp:coreProperties>
</file>