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5"/>
  </p:sldMasterIdLst>
  <p:sldIdLst>
    <p:sldId id="256" r:id="rId6"/>
    <p:sldId id="257" r:id="rId7"/>
    <p:sldId id="258" r:id="rId8"/>
    <p:sldId id="259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76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45F00-0034-4656-93C3-C706CF5184E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4886834-89EE-4173-88E0-CB5DB8109332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3000" dirty="0" smtClean="0"/>
            <a:t>MILESTONE1 </a:t>
          </a:r>
          <a:r>
            <a:rPr lang="en-US" sz="1600" dirty="0" smtClean="0"/>
            <a:t>(22/7- 23/7)</a:t>
          </a:r>
          <a:endParaRPr lang="en-US" sz="1600" dirty="0"/>
        </a:p>
      </dgm:t>
    </dgm:pt>
    <dgm:pt modelId="{30518D6C-A9D3-4A1B-9FB3-D95A5CC9F9C0}" type="parTrans" cxnId="{3786542B-54E6-455A-8D2F-53D5AC7F8078}">
      <dgm:prSet/>
      <dgm:spPr/>
      <dgm:t>
        <a:bodyPr/>
        <a:lstStyle/>
        <a:p>
          <a:endParaRPr lang="en-US"/>
        </a:p>
      </dgm:t>
    </dgm:pt>
    <dgm:pt modelId="{2C867596-8CB9-423B-B8F2-64D7C0108AA8}" type="sibTrans" cxnId="{3786542B-54E6-455A-8D2F-53D5AC7F8078}">
      <dgm:prSet/>
      <dgm:spPr/>
      <dgm:t>
        <a:bodyPr/>
        <a:lstStyle/>
        <a:p>
          <a:endParaRPr lang="en-US"/>
        </a:p>
      </dgm:t>
    </dgm:pt>
    <dgm:pt modelId="{5616E030-E944-4E0E-A1F7-F03BC71F7FF1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900" dirty="0" smtClean="0"/>
            <a:t>MILESTONE2 </a:t>
          </a:r>
          <a:r>
            <a:rPr lang="en-US" sz="1600" dirty="0" smtClean="0"/>
            <a:t>(24/7- 29/7)</a:t>
          </a:r>
          <a:endParaRPr lang="en-US" sz="1600" dirty="0"/>
        </a:p>
      </dgm:t>
    </dgm:pt>
    <dgm:pt modelId="{9691F29D-364F-40DB-A692-9BF03B445C40}" type="parTrans" cxnId="{4E3A498D-ED37-4EBC-9C70-20D484AB0862}">
      <dgm:prSet/>
      <dgm:spPr/>
      <dgm:t>
        <a:bodyPr/>
        <a:lstStyle/>
        <a:p>
          <a:endParaRPr lang="en-US"/>
        </a:p>
      </dgm:t>
    </dgm:pt>
    <dgm:pt modelId="{31ACFE92-412D-4A55-88AA-1B378D2399C8}" type="sibTrans" cxnId="{4E3A498D-ED37-4EBC-9C70-20D484AB0862}">
      <dgm:prSet/>
      <dgm:spPr/>
      <dgm:t>
        <a:bodyPr/>
        <a:lstStyle/>
        <a:p>
          <a:endParaRPr lang="en-US"/>
        </a:p>
      </dgm:t>
    </dgm:pt>
    <dgm:pt modelId="{F74047C0-BD8E-4B11-9A79-6D048A1929B1}">
      <dgm:prSet phldrT="[Text]" custT="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2900" dirty="0" smtClean="0"/>
            <a:t>MILESTONE3 </a:t>
          </a:r>
          <a:r>
            <a:rPr lang="en-US" sz="1600" dirty="0" smtClean="0"/>
            <a:t>(29/7- 31/7)</a:t>
          </a:r>
          <a:endParaRPr lang="en-US" sz="1600" dirty="0"/>
        </a:p>
      </dgm:t>
    </dgm:pt>
    <dgm:pt modelId="{89AFF6B0-4120-4664-B413-BB1801DD0D06}" type="parTrans" cxnId="{8F65B505-D008-4BD7-9854-52B604B077B7}">
      <dgm:prSet/>
      <dgm:spPr/>
      <dgm:t>
        <a:bodyPr/>
        <a:lstStyle/>
        <a:p>
          <a:endParaRPr lang="en-US"/>
        </a:p>
      </dgm:t>
    </dgm:pt>
    <dgm:pt modelId="{A07FFB97-8CE7-4486-868A-E5EC385E3BFD}" type="sibTrans" cxnId="{8F65B505-D008-4BD7-9854-52B604B077B7}">
      <dgm:prSet/>
      <dgm:spPr/>
      <dgm:t>
        <a:bodyPr/>
        <a:lstStyle/>
        <a:p>
          <a:endParaRPr lang="en-US"/>
        </a:p>
      </dgm:t>
    </dgm:pt>
    <dgm:pt modelId="{CA6E1E92-3010-4EC8-B494-AE90B573C1B8}" type="pres">
      <dgm:prSet presAssocID="{0CA45F00-0034-4656-93C3-C706CF5184E6}" presName="CompostProcess" presStyleCnt="0">
        <dgm:presLayoutVars>
          <dgm:dir/>
          <dgm:resizeHandles val="exact"/>
        </dgm:presLayoutVars>
      </dgm:prSet>
      <dgm:spPr/>
    </dgm:pt>
    <dgm:pt modelId="{2A6D4B86-2138-48B7-8C28-9008D69FE62F}" type="pres">
      <dgm:prSet presAssocID="{0CA45F00-0034-4656-93C3-C706CF5184E6}" presName="arrow" presStyleLbl="bgShp" presStyleIdx="0" presStyleCnt="1"/>
      <dgm:spPr>
        <a:solidFill>
          <a:schemeClr val="tx2">
            <a:lumMod val="40000"/>
            <a:lumOff val="60000"/>
          </a:schemeClr>
        </a:solidFill>
      </dgm:spPr>
    </dgm:pt>
    <dgm:pt modelId="{20F60B64-D55B-4E24-97E8-193E1173A7A5}" type="pres">
      <dgm:prSet presAssocID="{0CA45F00-0034-4656-93C3-C706CF5184E6}" presName="linearProcess" presStyleCnt="0"/>
      <dgm:spPr/>
    </dgm:pt>
    <dgm:pt modelId="{E90BF208-4A56-4E50-B5D6-0C005E27F7EC}" type="pres">
      <dgm:prSet presAssocID="{F4886834-89EE-4173-88E0-CB5DB8109332}" presName="textNode" presStyleLbl="node1" presStyleIdx="0" presStyleCnt="3" custScaleX="108601" custLinFactNeighborX="46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3462F-E93F-4D15-AD27-CEE635ED92E7}" type="pres">
      <dgm:prSet presAssocID="{2C867596-8CB9-423B-B8F2-64D7C0108AA8}" presName="sibTrans" presStyleCnt="0"/>
      <dgm:spPr/>
    </dgm:pt>
    <dgm:pt modelId="{B9AC3351-2CC2-4535-A211-5F55FA7D7B19}" type="pres">
      <dgm:prSet presAssocID="{5616E030-E944-4E0E-A1F7-F03BC71F7FF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D63FC-1D06-4D78-9153-37AC023C67F8}" type="pres">
      <dgm:prSet presAssocID="{31ACFE92-412D-4A55-88AA-1B378D2399C8}" presName="sibTrans" presStyleCnt="0"/>
      <dgm:spPr/>
    </dgm:pt>
    <dgm:pt modelId="{27B4ADB9-A09B-4133-9C30-BAF2F44321D5}" type="pres">
      <dgm:prSet presAssocID="{F74047C0-BD8E-4B11-9A79-6D048A1929B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3A498D-ED37-4EBC-9C70-20D484AB0862}" srcId="{0CA45F00-0034-4656-93C3-C706CF5184E6}" destId="{5616E030-E944-4E0E-A1F7-F03BC71F7FF1}" srcOrd="1" destOrd="0" parTransId="{9691F29D-364F-40DB-A692-9BF03B445C40}" sibTransId="{31ACFE92-412D-4A55-88AA-1B378D2399C8}"/>
    <dgm:cxn modelId="{C69D441C-F33B-45BD-B4AD-14BB1BC7CF2F}" type="presOf" srcId="{F4886834-89EE-4173-88E0-CB5DB8109332}" destId="{E90BF208-4A56-4E50-B5D6-0C005E27F7EC}" srcOrd="0" destOrd="0" presId="urn:microsoft.com/office/officeart/2005/8/layout/hProcess9"/>
    <dgm:cxn modelId="{83DA60DD-489F-485A-BCF7-D95B078EBBD4}" type="presOf" srcId="{F74047C0-BD8E-4B11-9A79-6D048A1929B1}" destId="{27B4ADB9-A09B-4133-9C30-BAF2F44321D5}" srcOrd="0" destOrd="0" presId="urn:microsoft.com/office/officeart/2005/8/layout/hProcess9"/>
    <dgm:cxn modelId="{3786542B-54E6-455A-8D2F-53D5AC7F8078}" srcId="{0CA45F00-0034-4656-93C3-C706CF5184E6}" destId="{F4886834-89EE-4173-88E0-CB5DB8109332}" srcOrd="0" destOrd="0" parTransId="{30518D6C-A9D3-4A1B-9FB3-D95A5CC9F9C0}" sibTransId="{2C867596-8CB9-423B-B8F2-64D7C0108AA8}"/>
    <dgm:cxn modelId="{9ECC1835-5FC0-4F02-B2D7-D3A3164EE145}" type="presOf" srcId="{0CA45F00-0034-4656-93C3-C706CF5184E6}" destId="{CA6E1E92-3010-4EC8-B494-AE90B573C1B8}" srcOrd="0" destOrd="0" presId="urn:microsoft.com/office/officeart/2005/8/layout/hProcess9"/>
    <dgm:cxn modelId="{8F65B505-D008-4BD7-9854-52B604B077B7}" srcId="{0CA45F00-0034-4656-93C3-C706CF5184E6}" destId="{F74047C0-BD8E-4B11-9A79-6D048A1929B1}" srcOrd="2" destOrd="0" parTransId="{89AFF6B0-4120-4664-B413-BB1801DD0D06}" sibTransId="{A07FFB97-8CE7-4486-868A-E5EC385E3BFD}"/>
    <dgm:cxn modelId="{6CCB1694-FB33-49AE-93A0-A04403E2F087}" type="presOf" srcId="{5616E030-E944-4E0E-A1F7-F03BC71F7FF1}" destId="{B9AC3351-2CC2-4535-A211-5F55FA7D7B19}" srcOrd="0" destOrd="0" presId="urn:microsoft.com/office/officeart/2005/8/layout/hProcess9"/>
    <dgm:cxn modelId="{C49F0FF0-A845-491F-B12F-7DA06FA6CA27}" type="presParOf" srcId="{CA6E1E92-3010-4EC8-B494-AE90B573C1B8}" destId="{2A6D4B86-2138-48B7-8C28-9008D69FE62F}" srcOrd="0" destOrd="0" presId="urn:microsoft.com/office/officeart/2005/8/layout/hProcess9"/>
    <dgm:cxn modelId="{A673A73A-C6C9-49F9-97F8-95979F8A6A68}" type="presParOf" srcId="{CA6E1E92-3010-4EC8-B494-AE90B573C1B8}" destId="{20F60B64-D55B-4E24-97E8-193E1173A7A5}" srcOrd="1" destOrd="0" presId="urn:microsoft.com/office/officeart/2005/8/layout/hProcess9"/>
    <dgm:cxn modelId="{17BF90E8-5863-49F8-B39A-13F040655544}" type="presParOf" srcId="{20F60B64-D55B-4E24-97E8-193E1173A7A5}" destId="{E90BF208-4A56-4E50-B5D6-0C005E27F7EC}" srcOrd="0" destOrd="0" presId="urn:microsoft.com/office/officeart/2005/8/layout/hProcess9"/>
    <dgm:cxn modelId="{D806F141-7472-4017-A227-ABAC07E7217D}" type="presParOf" srcId="{20F60B64-D55B-4E24-97E8-193E1173A7A5}" destId="{FFC3462F-E93F-4D15-AD27-CEE635ED92E7}" srcOrd="1" destOrd="0" presId="urn:microsoft.com/office/officeart/2005/8/layout/hProcess9"/>
    <dgm:cxn modelId="{75E843AB-E97F-4578-90E1-5E8756272E0B}" type="presParOf" srcId="{20F60B64-D55B-4E24-97E8-193E1173A7A5}" destId="{B9AC3351-2CC2-4535-A211-5F55FA7D7B19}" srcOrd="2" destOrd="0" presId="urn:microsoft.com/office/officeart/2005/8/layout/hProcess9"/>
    <dgm:cxn modelId="{3A603590-5A55-4C8C-A25C-8E0A5EEBF904}" type="presParOf" srcId="{20F60B64-D55B-4E24-97E8-193E1173A7A5}" destId="{985D63FC-1D06-4D78-9153-37AC023C67F8}" srcOrd="3" destOrd="0" presId="urn:microsoft.com/office/officeart/2005/8/layout/hProcess9"/>
    <dgm:cxn modelId="{D4CA6815-20F6-48F9-B67F-201FC0D1C143}" type="presParOf" srcId="{20F60B64-D55B-4E24-97E8-193E1173A7A5}" destId="{27B4ADB9-A09B-4133-9C30-BAF2F44321D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D4B86-2138-48B7-8C28-9008D69FE62F}">
      <dsp:nvSpPr>
        <dsp:cNvPr id="0" name=""/>
        <dsp:cNvSpPr/>
      </dsp:nvSpPr>
      <dsp:spPr>
        <a:xfrm>
          <a:off x="651863" y="0"/>
          <a:ext cx="7387786" cy="3638747"/>
        </a:xfrm>
        <a:prstGeom prst="rightArrow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BF208-4A56-4E50-B5D6-0C005E27F7EC}">
      <dsp:nvSpPr>
        <dsp:cNvPr id="0" name=""/>
        <dsp:cNvSpPr/>
      </dsp:nvSpPr>
      <dsp:spPr>
        <a:xfrm>
          <a:off x="20707" y="1091624"/>
          <a:ext cx="2759822" cy="1455498"/>
        </a:xfrm>
        <a:prstGeom prst="roundRect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MILESTONE1 </a:t>
          </a:r>
          <a:r>
            <a:rPr lang="en-US" sz="1600" kern="1200" dirty="0" smtClean="0"/>
            <a:t>(22/7- 23/7)</a:t>
          </a:r>
          <a:endParaRPr lang="en-US" sz="1600" kern="1200" dirty="0"/>
        </a:p>
      </dsp:txBody>
      <dsp:txXfrm>
        <a:off x="91759" y="1162676"/>
        <a:ext cx="2617718" cy="1313394"/>
      </dsp:txXfrm>
    </dsp:sp>
    <dsp:sp modelId="{B9AC3351-2CC2-4535-A211-5F55FA7D7B19}">
      <dsp:nvSpPr>
        <dsp:cNvPr id="0" name=""/>
        <dsp:cNvSpPr/>
      </dsp:nvSpPr>
      <dsp:spPr>
        <a:xfrm>
          <a:off x="3184418" y="1091624"/>
          <a:ext cx="2541249" cy="1455498"/>
        </a:xfrm>
        <a:prstGeom prst="roundRect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MILESTONE2 </a:t>
          </a:r>
          <a:r>
            <a:rPr lang="en-US" sz="1600" kern="1200" dirty="0" smtClean="0"/>
            <a:t>(24/7- 29/7)</a:t>
          </a:r>
          <a:endParaRPr lang="en-US" sz="1600" kern="1200" dirty="0"/>
        </a:p>
      </dsp:txBody>
      <dsp:txXfrm>
        <a:off x="3255470" y="1162676"/>
        <a:ext cx="2399145" cy="1313394"/>
      </dsp:txXfrm>
    </dsp:sp>
    <dsp:sp modelId="{27B4ADB9-A09B-4133-9C30-BAF2F44321D5}">
      <dsp:nvSpPr>
        <dsp:cNvPr id="0" name=""/>
        <dsp:cNvSpPr/>
      </dsp:nvSpPr>
      <dsp:spPr>
        <a:xfrm>
          <a:off x="6149209" y="1091624"/>
          <a:ext cx="2541249" cy="1455498"/>
        </a:xfrm>
        <a:prstGeom prst="roundRect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MILESTONE3 </a:t>
          </a:r>
          <a:r>
            <a:rPr lang="en-US" sz="1600" kern="1200" dirty="0" smtClean="0"/>
            <a:t>(29/7- 31/7)</a:t>
          </a:r>
          <a:endParaRPr lang="en-US" sz="1600" kern="1200" dirty="0"/>
        </a:p>
      </dsp:txBody>
      <dsp:txXfrm>
        <a:off x="6220261" y="1162676"/>
        <a:ext cx="2399145" cy="1313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2177" y="471341"/>
            <a:ext cx="9402436" cy="2432116"/>
          </a:xfrm>
        </p:spPr>
        <p:txBody>
          <a:bodyPr/>
          <a:lstStyle/>
          <a:p>
            <a:pPr algn="ctr"/>
            <a:r>
              <a:rPr lang="en-US" b="1" dirty="0" smtClean="0"/>
              <a:t>CASE STUDY ON CHATBOT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790335"/>
            <a:ext cx="8915399" cy="3113328"/>
          </a:xfrm>
        </p:spPr>
        <p:txBody>
          <a:bodyPr/>
          <a:lstStyle/>
          <a:p>
            <a:pPr algn="ctr"/>
            <a:r>
              <a:rPr lang="en-US" b="1" dirty="0" smtClean="0"/>
              <a:t>MENTOR</a:t>
            </a:r>
          </a:p>
          <a:p>
            <a:pPr algn="ctr"/>
            <a:r>
              <a:rPr lang="en-US" dirty="0" smtClean="0"/>
              <a:t>SUNIL JACOB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TEAM MEMBERS</a:t>
            </a:r>
          </a:p>
          <a:p>
            <a:pPr algn="ctr"/>
            <a:r>
              <a:rPr lang="en-US" dirty="0" smtClean="0"/>
              <a:t>RANGOLI RANJAN</a:t>
            </a:r>
          </a:p>
          <a:p>
            <a:pPr algn="ctr"/>
            <a:r>
              <a:rPr lang="en-US" dirty="0" smtClean="0"/>
              <a:t>SHOURYA AGARWAL</a:t>
            </a:r>
          </a:p>
          <a:p>
            <a:pPr algn="ctr"/>
            <a:r>
              <a:rPr lang="en-US" dirty="0" smtClean="0"/>
              <a:t>SNEHITHA REDDY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9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is a clinical person seeking help about Philips Patient Monitoring </a:t>
            </a:r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 on the Philips site. The </a:t>
            </a:r>
            <a:r>
              <a:rPr lang="en-IN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is to make it easier to choose using a </a:t>
            </a:r>
            <a:r>
              <a:rPr lang="en-IN" sz="28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608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036" y="925767"/>
            <a:ext cx="9247141" cy="446636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Programming Language: JAVA</a:t>
            </a:r>
            <a:br>
              <a:rPr lang="en-US" b="1" dirty="0" smtClean="0"/>
            </a:br>
            <a:r>
              <a:rPr lang="en-US" b="1" dirty="0" smtClean="0"/>
              <a:t>	IDE: </a:t>
            </a:r>
            <a:r>
              <a:rPr lang="en-US" b="1" dirty="0"/>
              <a:t>IntelliJ </a:t>
            </a:r>
            <a:r>
              <a:rPr lang="en-US" b="1" dirty="0" smtClean="0"/>
              <a:t>IDEA</a:t>
            </a:r>
            <a:br>
              <a:rPr lang="en-US" b="1" dirty="0" smtClean="0"/>
            </a:br>
            <a:r>
              <a:rPr lang="en-US" b="1" dirty="0" smtClean="0"/>
              <a:t>	Libraries: Maven, Junit, JSON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600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TIMELINE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085085"/>
              </p:ext>
            </p:extLst>
          </p:nvPr>
        </p:nvGraphicFramePr>
        <p:xfrm>
          <a:off x="1762812" y="2017335"/>
          <a:ext cx="8691514" cy="3638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302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7874"/>
          </a:xfrm>
        </p:spPr>
        <p:txBody>
          <a:bodyPr/>
          <a:lstStyle/>
          <a:p>
            <a:r>
              <a:rPr lang="en-US" b="1" dirty="0" smtClean="0"/>
              <a:t>UML CLASS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61" y="1470025"/>
            <a:ext cx="8474697" cy="4441825"/>
          </a:xfrm>
        </p:spPr>
      </p:pic>
    </p:spTree>
    <p:extLst>
      <p:ext uri="{BB962C8B-B14F-4D97-AF65-F5344CB8AC3E}">
        <p14:creationId xmlns:p14="http://schemas.microsoft.com/office/powerpoint/2010/main" val="261980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3032"/>
          </a:xfrm>
        </p:spPr>
        <p:txBody>
          <a:bodyPr/>
          <a:lstStyle/>
          <a:p>
            <a:r>
              <a:rPr lang="en-US" b="1" dirty="0" smtClean="0"/>
              <a:t>UML SEQUENCE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20837"/>
            <a:ext cx="8200766" cy="4468877"/>
          </a:xfrm>
        </p:spPr>
      </p:pic>
    </p:spTree>
    <p:extLst>
      <p:ext uri="{BB962C8B-B14F-4D97-AF65-F5344CB8AC3E}">
        <p14:creationId xmlns:p14="http://schemas.microsoft.com/office/powerpoint/2010/main" val="323830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300" b="1" dirty="0" smtClean="0"/>
              <a:t>THE END</a:t>
            </a:r>
            <a:endParaRPr lang="en-US" sz="5300" b="1" dirty="0"/>
          </a:p>
        </p:txBody>
      </p:sp>
    </p:spTree>
    <p:extLst>
      <p:ext uri="{BB962C8B-B14F-4D97-AF65-F5344CB8AC3E}">
        <p14:creationId xmlns:p14="http://schemas.microsoft.com/office/powerpoint/2010/main" val="35374623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e40374fb-a6cc-4854-989f-c1d94a7967ee" ContentTypeId="0x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668E64CEC7BF45AA98EF964ECBDF6B" ma:contentTypeVersion="8" ma:contentTypeDescription="Create a new document." ma:contentTypeScope="" ma:versionID="9960e8f775d43191174bd6e39534f9bd">
  <xsd:schema xmlns:xsd="http://www.w3.org/2001/XMLSchema" xmlns:xs="http://www.w3.org/2001/XMLSchema" xmlns:p="http://schemas.microsoft.com/office/2006/metadata/properties" xmlns:ns3="dbcce0df-3c3a-43ac-8c4b-a96184910b00" targetNamespace="http://schemas.microsoft.com/office/2006/metadata/properties" ma:root="true" ma:fieldsID="03baaccf4d5dd70f81a3e2a1f316d889" ns3:_="">
    <xsd:import namespace="dbcce0df-3c3a-43ac-8c4b-a96184910b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ce0df-3c3a-43ac-8c4b-a96184910b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4B096-2E61-4278-A83A-885ACC539760}">
  <ds:schemaRefs>
    <ds:schemaRef ds:uri="dbcce0df-3c3a-43ac-8c4b-a96184910b00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C2B2AF9-5E02-4239-9A06-742C7925F4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45FC32-E489-4B4D-BF06-535E1339D807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B1BA3D5C-2721-4724-8530-F0202AFCBB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cce0df-3c3a-43ac-8c4b-a96184910b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CASE STUDY ON CHATBOT </vt:lpstr>
      <vt:lpstr>PROBLEM STATEMENT</vt:lpstr>
      <vt:lpstr>    Programming Language: JAVA  IDE: IntelliJ IDEA  Libraries: Maven, Junit, JSON</vt:lpstr>
      <vt:lpstr>TIMELINE</vt:lpstr>
      <vt:lpstr>UML CLASS DIAGRAM</vt:lpstr>
      <vt:lpstr>UML SEQUENCE DIAGRAM</vt:lpstr>
      <vt:lpstr>     THE END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CHATBOT</dc:title>
  <dc:creator>Reddy, Sama Snehitha</dc:creator>
  <cp:lastModifiedBy>Reddy, Sama Snehitha</cp:lastModifiedBy>
  <cp:revision>6</cp:revision>
  <dcterms:created xsi:type="dcterms:W3CDTF">2019-07-31T18:29:17Z</dcterms:created>
  <dcterms:modified xsi:type="dcterms:W3CDTF">2019-08-12T04:05:59Z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0x010100BF668E64CEC7BF45AA98EF964ECBDF6B</vt:lpwstr>
  </property>
</Properties>
</file>