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498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668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413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3505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650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945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611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13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875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612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109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973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168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81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681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412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29CB8-33D5-4AA1-85E9-A19819B93F51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FAF6D6-EEDC-4F59-9884-AB4D13D77B4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530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85D310FB-6BFC-4884-B06C-4FC75E63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980" y="3044801"/>
            <a:ext cx="10988040" cy="2313649"/>
          </a:xfrm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 </a:t>
            </a:r>
            <a:br>
              <a:rPr lang="th-TH" dirty="0">
                <a:solidFill>
                  <a:schemeClr val="tx1"/>
                </a:solidFill>
              </a:rPr>
            </a:br>
            <a:r>
              <a:rPr lang="th-TH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คู่มือการใช้งาน/ทำงาน บน 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 Document </a:t>
            </a:r>
            <a:br>
              <a:rPr lang="th-TH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CEC (panel A)</a:t>
            </a:r>
            <a:br>
              <a:rPr lang="th-TH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EDMIS: Electronic Document Management Information System</a:t>
            </a:r>
            <a:br>
              <a:rPr lang="en-US" dirty="0">
                <a:solidFill>
                  <a:schemeClr val="tx1"/>
                </a:solidFill>
              </a:rPr>
            </a:b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5" name="รูปภาพ 4" descr="รูปภาพประกอบด้วย สัญลักษณ์, หยุด, รูปวาด, บุคคล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1BCD7688-E7DD-4846-9463-68F55C36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29" y="857518"/>
            <a:ext cx="1655142" cy="16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6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F2AE22E-1704-477D-A54E-A3D9F9A5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 Type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เลือกประเภทของงาน (งานจีน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A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และงานไทย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B)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8525A4F-3E15-438B-B96C-15CB7BA4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639824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2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071C34-CB9C-45D2-A030-8572A6B6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9.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Construction Contract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เลือกสัญญา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873622EA-1579-4319-9D40-63989AAA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261872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3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42BBDF-9589-432D-A857-E9D89BC8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>
            <a:no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WBS Level 3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เลือกประเภทของโครงสร้างการจัดแบ่งงานขั้นที่ 3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9D71A5AD-CBFC-46EC-A30E-8A31CDF5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261872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5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FF09AB2-E94A-4772-938B-3967C6C5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56226" cy="1320800"/>
          </a:xfrm>
        </p:spPr>
        <p:txBody>
          <a:bodyPr>
            <a:no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11.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WBS Level 4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เลือกประเภทของโครงสร้างการจัดแบ่งงานขั้นที่ 4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57CAB372-949A-476A-95B3-93CB5AE4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42" y="1257300"/>
            <a:ext cx="846311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7726FE5-11B2-4255-9389-08905E81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Constructor Submit Date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กรอกวันนำเข้าเอกสาร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1A644DF8-6EFF-410E-9510-CA85E0A0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48" y="1253871"/>
            <a:ext cx="8438504" cy="43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5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D3E198-B7B8-4079-A3C1-A6E9CCF9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13. Issue By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เลือกผู้ดำเนินการจ่ายเอกสาร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6138AB66-DAEF-4E8D-9862-2BE4E8DB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261872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2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1C80E2A-D4C2-4937-B2E3-E162B8BC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14.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 to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เลือกผู้ได้รับมอบหมายเอกสาร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549911F3-DA03-453F-AF81-F9B74B93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9" y="1271397"/>
            <a:ext cx="8566662" cy="43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7BF1525-9366-42A5-826E-616DBEEA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15.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Note(1)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กรอกรายละเอียดเพิ่มเติม (ถ้ามี)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00635524-29D4-4AA5-8F94-C8F0C7B4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9" y="1271397"/>
            <a:ext cx="8566662" cy="43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7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3576F9-6E0E-423D-94DE-58D2F47C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16. Attach File Name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กรอกชื่อเอกสารไฟล์แนบ (ถ้ามี)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E0A4445-3B02-4157-BBDD-22D88C86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261872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4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A569E8-6D8F-4016-8B47-ACD257BB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17. Attach File :  Upload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เอกสารไฟล์แนบ (สามารถ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Upload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ได้มากกว่า 1 ไฟล์)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19637F0C-58DB-452D-A253-712711D5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578864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1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4D5179F-37EC-412D-8BEF-11BF570A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เริ่มต้นการสร้าง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 Document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E6CDE02A-CEA2-4E2B-804F-CCF53CFB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42" y="1257300"/>
            <a:ext cx="846311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4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B32ADD2-9593-4069-BDCF-B99B9633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18.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Qty Page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กรอกจำนวนหน้าเอกสารไฟล์แนบ (ถ้ามี)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52247263-28B5-47C2-8A00-3968BBCE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261872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62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F96C72-EA75-4624-9927-7BF75E11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19.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Commercial File Upload : Upload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เอกสารสำคัญ (สามารถมองเห็นเฉพาะ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Manager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และผู้ที่เกี่ยวข้อง)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1A7F4BA2-F717-4A8A-BC5D-DFD45981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717040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66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81F6BBD-B9F7-4917-82CE-607EE156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20.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Ref.No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กรอกรายละเอียดข้อกำหนด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7BFE196A-7EBB-4237-BC16-8C86B70C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261872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01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57923AD-E58C-44EE-99EA-5B5EE704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21. Clause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กรอกรายละเอียดข้อกำหนดข้อที่อ้างอิง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F9A85D72-4866-4471-A386-3174C40A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261872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6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87777AD-71CA-4DBC-9E17-CCA5D4EC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22. Contract Drawing No.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กรอกเลขที่แบบสัญญา (ถ้ามี)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1FAC4753-F98D-4588-9422-A2BB9F68E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261872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00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62C63D5-4B54-4844-A420-43D2F291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23. Submittals RFA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กรอกรายละเอียดของแบบ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Shop Drawing (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ถ้ามี)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70CAEB9-2A13-44C7-A890-ECD81482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655064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0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7C9E60-6E9F-4B29-AD8B-73960156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24. Sign to Form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ตรวจสอบรายละเอียดและทำการเซนชื่อลงฟอร์ม โดยการเลือก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แล้วระบบจะมีการยืนยัน หากตรวจสอบข้อมูลแล้วทำการกรอก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“CONFIRM”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แล้วกด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5266372A-81B4-4C53-A24C-F503291B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930400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95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9EA1799-AD7E-41ED-A9F0-FF308F43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25. Stamp to Form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ตรวจสอบรายละเอียดและลงตราประทับบนฟอร์ม โดยการเลือก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แล้วระบบจะมีการยืนยัน หากตรวจสอบข้อมูลแล้วทำการกรอก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“CONFIRM”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แล้วกด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FAE058C-B9D9-4BE8-AC13-2D2A1259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930400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27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0088A57-949B-486B-A3FC-0EA3F4B2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26.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ตรวจสอบข้อมูลแล้ว ทำการกด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และเลือก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“Yes, adding it”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เพื่อยืนยันการเพิ่มข้อมูล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776A1FEE-FF60-4F21-8153-F40AA1EE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670304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9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722468-DD66-496F-AE58-4066620A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Purpose For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เลือกวัตถุประสงค์ของเอกสารที่ต้องการนำเข้า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44E0FA22-5095-4D29-AA1D-8D789E46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42" y="1257300"/>
            <a:ext cx="846311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3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EF486F3-1534-4BCB-A715-1802BF72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Bill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กรอกประเภทของใบเบิกจ่าย (กรณีเป็น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ขออนุมัติเบิกใช้จ่าย เช่น วัสดุ)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857FEA4-6338-494F-B615-31A4FFB4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578864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1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644648-72B9-4763-9FDE-A89F31C5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Title (EN)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กรอกชื่อ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 Document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ภาษาอังกฤษ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8A5F1112-4704-4E1B-8C34-45109432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42" y="1257300"/>
            <a:ext cx="846311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53AB703-83E1-4FF5-944A-6B5F8B2E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(TH)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กรอกชื่อ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 Document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ภาษาไทย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5186A43E-0FAE-41A6-BF69-DEDDE7F0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42" y="1257300"/>
            <a:ext cx="846311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2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41A6E4E-A416-4A6E-B117-419D368E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(CN)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กรอกชื่อ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 Document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ภาษาจีน (ถ้ามี)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2262C7D6-5CFA-46AF-8730-FDB75647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261872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5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9F382B7-119F-49AD-8B40-3468D1ED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 Number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กรอกเลขที่เอกสาร (กรณีจำเป็นต้องใช้เลขที่เอกสารนอกเหนือจาก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ที่กำหนด)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51A7DC21-9D53-41B0-9266-DAA7BB6B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609344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2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C3E19E0-2166-43DC-89D8-AE31CDC6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Type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เลือกประเภทของเอกสาร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C0991FB-9FDD-4978-9360-6B31FD92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42" y="1257300"/>
            <a:ext cx="846311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87998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ส้มอมเหลือง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479</Words>
  <Application>Microsoft Office PowerPoint</Application>
  <PresentationFormat>แบบจอกว้าง</PresentationFormat>
  <Paragraphs>28</Paragraphs>
  <Slides>28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28</vt:i4>
      </vt:variant>
    </vt:vector>
  </HeadingPairs>
  <TitlesOfParts>
    <vt:vector size="33" baseType="lpstr">
      <vt:lpstr>Arial</vt:lpstr>
      <vt:lpstr>Tahoma</vt:lpstr>
      <vt:lpstr>Trebuchet MS</vt:lpstr>
      <vt:lpstr>Wingdings 3</vt:lpstr>
      <vt:lpstr>เหลี่ยมเพชร</vt:lpstr>
      <vt:lpstr>  คู่มือการใช้งาน/ทำงาน บน RFA Document  ของ CEC (panel A) EDMIS: Electronic Document Management Information System </vt:lpstr>
      <vt:lpstr>เริ่มต้นการสร้าง RFA Document </vt:lpstr>
      <vt:lpstr>1. Purpose For : เลือกวัตถุประสงค์ของเอกสารที่ต้องการนำเข้า </vt:lpstr>
      <vt:lpstr>2. Bill : กรอกประเภทของใบเบิกจ่าย (กรณีเป็น RFA ขออนุมัติเบิกใช้จ่าย เช่น วัสดุ) </vt:lpstr>
      <vt:lpstr>3. Title (EN) : กรอกชื่อ RFA Document ภาษาอังกฤษ </vt:lpstr>
      <vt:lpstr>4. Title (TH) : กรอกชื่อ RFA Document ภาษาไทย </vt:lpstr>
      <vt:lpstr>5. Title (CN) : กรอกชื่อ RFA Document ภาษาจีน (ถ้ามี) </vt:lpstr>
      <vt:lpstr>6. Origin Number : กรอกเลขที่เอกสาร (กรณีจำเป็นต้องใช้เลขที่เอกสารนอกเหนือจาก Format ที่กำหนด) </vt:lpstr>
      <vt:lpstr>7. Document Type : เลือกประเภทของเอกสาร </vt:lpstr>
      <vt:lpstr>8. Work Type : เลือกประเภทของงาน (งานจีนPart A และงานไทยPart B) </vt:lpstr>
      <vt:lpstr>9. Construction Contract : เลือกสัญญา </vt:lpstr>
      <vt:lpstr>10. WBS Level 3 : เลือกประเภทของโครงสร้างการจัดแบ่งงานขั้นที่ 3 </vt:lpstr>
      <vt:lpstr>11. WBS Level 4 : เลือกประเภทของโครงสร้างการจัดแบ่งงานขั้นที่ 4 </vt:lpstr>
      <vt:lpstr>12. Constructor Submit Date : กรอกวันนำเข้าเอกสาร </vt:lpstr>
      <vt:lpstr>13. Issue By : เลือกผู้ดำเนินการจ่ายเอกสาร </vt:lpstr>
      <vt:lpstr>14. Assign to : เลือกผู้ได้รับมอบหมายเอกสาร </vt:lpstr>
      <vt:lpstr>15. Note(1) : กรอกรายละเอียดเพิ่มเติม (ถ้ามี) </vt:lpstr>
      <vt:lpstr>16. Attach File Name : กรอกชื่อเอกสารไฟล์แนบ (ถ้ามี) </vt:lpstr>
      <vt:lpstr>17. Attach File :  Upload เอกสารไฟล์แนบ (สามารถ Upload ได้มากกว่า 1 ไฟล์) </vt:lpstr>
      <vt:lpstr>18. Qty Page : กรอกจำนวนหน้าเอกสารไฟล์แนบ (ถ้ามี) </vt:lpstr>
      <vt:lpstr>19. Commercial File Upload : Upload เอกสารสำคัญ (สามารถมองเห็นเฉพาะ Project Manager และผู้ที่เกี่ยวข้อง) </vt:lpstr>
      <vt:lpstr>20. Spec. Ref.No. : กรอกรายละเอียดข้อกำหนด </vt:lpstr>
      <vt:lpstr>21. Clause : กรอกรายละเอียดข้อกำหนดข้อที่อ้างอิง </vt:lpstr>
      <vt:lpstr>22. Contract Drawing No. : กรอกเลขที่แบบสัญญา (ถ้ามี) </vt:lpstr>
      <vt:lpstr>23. Submittals RFA : กรอกรายละเอียดของแบบ Shop Drawing (ถ้ามี) </vt:lpstr>
      <vt:lpstr>24. Sign to Form : ตรวจสอบรายละเอียดและทำการเซนชื่อลงฟอร์ม โดยการเลือก Yes แล้วระบบจะมีการยืนยัน หากตรวจสอบข้อมูลแล้วทำการกรอก “CONFIRM” แล้วกด OK </vt:lpstr>
      <vt:lpstr>25. Stamp to Form : ตรวจสอบรายละเอียดและลงตราประทับบนฟอร์ม โดยการเลือก Yes แล้วระบบจะมีการยืนยัน หากตรวจสอบข้อมูลแล้วทำการกรอก “CONFIRM” แล้วกด OK </vt:lpstr>
      <vt:lpstr>26. ตรวจสอบข้อมูลแล้ว ทำการกด Save และเลือก “Yes, adding it” เพื่อยืนยันการเพิ่มข้อมูล RFA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คู่มือการใช้งาน/ทำงาน บน RFA Document  ของ CEC (panel A) EDMIS: Electronic Document Management Information System </dc:title>
  <dc:creator>ra-sik_002</dc:creator>
  <cp:lastModifiedBy>ra-sik_002</cp:lastModifiedBy>
  <cp:revision>4</cp:revision>
  <dcterms:created xsi:type="dcterms:W3CDTF">2020-02-22T03:25:27Z</dcterms:created>
  <dcterms:modified xsi:type="dcterms:W3CDTF">2020-02-22T03:57:47Z</dcterms:modified>
</cp:coreProperties>
</file>