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9009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ชื่อและ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184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คำอ้างอิงพร้อมคำอธิบา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4655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977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นามบัตรอ้างอิ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36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จริง หรือ เท็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2420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15470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944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066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0749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276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808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663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5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0023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h-TH"/>
              <a:t>คลิกไอคอนเพื่อเพิ่มรูปภาพ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416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9501-A0E6-49BC-A2EF-A072FDCB3CAA}" type="datetimeFigureOut">
              <a:rPr lang="th-TH" smtClean="0"/>
              <a:t>22/02/63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9C2686-C307-4CB6-9318-12B488383DB9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64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45C17D92-B85F-4324-80D0-3A61BC38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980" y="3044801"/>
            <a:ext cx="10988040" cy="2313649"/>
          </a:xfrm>
        </p:spPr>
        <p:txBody>
          <a:bodyPr>
            <a:normAutofit fontScale="90000"/>
          </a:bodyPr>
          <a:lstStyle/>
          <a:p>
            <a:pPr algn="ctr"/>
            <a:r>
              <a:rPr lang="th-TH" dirty="0">
                <a:solidFill>
                  <a:schemeClr val="tx1"/>
                </a:solidFill>
              </a:rPr>
              <a:t> </a:t>
            </a:r>
            <a:br>
              <a:rPr lang="th-TH" dirty="0">
                <a:solidFill>
                  <a:schemeClr val="tx1"/>
                </a:solidFill>
              </a:rPr>
            </a:br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คู่มือการใช้งาน/ทำงาน บน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Document </a:t>
            </a:r>
            <a:b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 </a:t>
            </a: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Engineer/Specialist (Panel C)</a:t>
            </a:r>
            <a:br>
              <a:rPr lang="th-TH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EDMIS: Electronic Document Management Information System</a:t>
            </a:r>
            <a:br>
              <a:rPr lang="en-US" dirty="0">
                <a:solidFill>
                  <a:schemeClr val="tx1"/>
                </a:solidFill>
              </a:rPr>
            </a:b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5" name="รูปภาพ 4" descr="รูปภาพประกอบด้วย สัญลักษณ์, หยุด, รูปวาด, บุคคล&#10;&#10;คำอธิบายที่สร้างขึ้นโดยอัตโนมัติ">
            <a:extLst>
              <a:ext uri="{FF2B5EF4-FFF2-40B4-BE49-F238E27FC236}">
                <a16:creationId xmlns:a16="http://schemas.microsoft.com/office/drawing/2014/main" id="{E9E29691-F074-437B-83DB-21512968D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429" y="857518"/>
            <a:ext cx="1655142" cy="16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63F5D3C-D322-4145-A416-93A7BE13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เมื่อมี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ถูกจ่ายงานมา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Engineer/Specialist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ต้องเข้ามา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โดยเลือก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เอกสาร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RFA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2E8505D8-FA10-44EA-AC40-1FDD46F5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64" y="1706880"/>
            <a:ext cx="8440072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3A1A8E0-97D9-43C6-9EEA-78F160D6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Approval Status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เลือกสถานะการอนุมัติเอกสาร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7CAFC895-DB14-44F9-B60C-0410CAD39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40" y="1293495"/>
            <a:ext cx="8429920" cy="4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8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8A314FB-C08E-4BA1-94D8-118EE663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Note(3)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กรอกรายละเอียดเพิ่มเติม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CB53CEA0-ADF3-4ABB-AF18-E4BC2F4E0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18" y="1295400"/>
            <a:ext cx="844456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32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E60CFF-9E48-4994-8B14-F7B69B83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Submittals RFA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เลือกสถานะการอนุมัติแบบ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Shop Drawing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โดยสามารถเลือกสถานะของแบบทีละแบบหรือสามารถเลือกทั้งหมดได้ (กรณีแต่ละแบบมีสถานะเดียวกัน เช่น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Approve all)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CEABD2A9-3F21-414A-A662-704F3CD02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40" y="1977390"/>
            <a:ext cx="8429920" cy="427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6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4A2AB84-F9DD-4639-A9B9-C92A4E37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Document File Upload : Upload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ไฟล์ที่ได้รับการ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 (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870BFA64-11AE-476F-A600-A51E8F578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18" y="1656080"/>
            <a:ext cx="844456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6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6AA05A8-7E33-448C-80BF-B5621902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Document Ref.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กรอกเลขที่เอกสารไฟล์แนบ กรณีต้องการกำหนดเลขที่ให้กับเอกสารที่แนบหรือเพื่อง่ายต่อการค้นหา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FE1B9D9F-CB5B-4272-9044-5DDDC40F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69" y="1695450"/>
            <a:ext cx="8400861" cy="42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7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93DC39C-0B04-48F1-B47C-077D1060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Document Description :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กรอกรายละเอียดเพิ่มเติมเกี่ยวกับเอกสารที่แนบ (ถ้ามี)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รูปภาพ 7">
            <a:extLst>
              <a:ext uri="{FF2B5EF4-FFF2-40B4-BE49-F238E27FC236}">
                <a16:creationId xmlns:a16="http://schemas.microsoft.com/office/drawing/2014/main" id="{DDB69CBB-3ECB-415E-AD65-CB958FBC6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676" y="1651254"/>
            <a:ext cx="8406648" cy="427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F44BBB1-1EA0-4A6E-8897-CED61A8F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7.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ตรวจสอบข้อมูลแล้วทำการ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Save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และเลือก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“Yes, adding it”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เพื่อยืนยันการเพิ่มข้อมูล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D855F35-7A90-4B06-A63C-1893FE0E6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99" y="1632204"/>
            <a:ext cx="8392202" cy="428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6342"/>
      </p:ext>
    </p:extLst>
  </p:cSld>
  <p:clrMapOvr>
    <a:masterClrMapping/>
  </p:clrMapOvr>
</p:sld>
</file>

<file path=ppt/theme/theme1.xml><?xml version="1.0" encoding="utf-8"?>
<a:theme xmlns:a="http://schemas.openxmlformats.org/drawingml/2006/main" name="เหลี่ยมเพชร">
  <a:themeElements>
    <a:clrScheme name="เขียวอมน้ำเงิน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เหลี่ยมเพชร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เหลี่ยมเพชร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200</Words>
  <Application>Microsoft Office PowerPoint</Application>
  <PresentationFormat>แบบจอกว้าง</PresentationFormat>
  <Paragraphs>9</Paragraphs>
  <Slides>9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9</vt:i4>
      </vt:variant>
    </vt:vector>
  </HeadingPairs>
  <TitlesOfParts>
    <vt:vector size="14" baseType="lpstr">
      <vt:lpstr>Arial</vt:lpstr>
      <vt:lpstr>Tahoma</vt:lpstr>
      <vt:lpstr>Trebuchet MS</vt:lpstr>
      <vt:lpstr>Wingdings 3</vt:lpstr>
      <vt:lpstr>เหลี่ยมเพชร</vt:lpstr>
      <vt:lpstr>  คู่มือการใช้งาน/ทำงาน บน RFA Document  ของ Engineer/Specialist (Panel C) EDMIS: Electronic Document Management Information System </vt:lpstr>
      <vt:lpstr>เมื่อมี RFA ถูกจ่ายงานมา Engineer/Specialist ต้องเข้ามา Action โดยเลือก Update เอกสาร RFA </vt:lpstr>
      <vt:lpstr>1. Approval Status : เลือกสถานะการอนุมัติเอกสาร </vt:lpstr>
      <vt:lpstr>2. Note(3) : กรอกรายละเอียดเพิ่มเติม (ถ้ามี) </vt:lpstr>
      <vt:lpstr>3. Submittals RFA : เลือกสถานะการอนุมัติแบบ Shop Drawing โดยสามารถเลือกสถานะของแบบทีละแบบหรือสามารถเลือกทั้งหมดได้ (กรณีแต่ละแบบมีสถานะเดียวกัน เช่น Approve all) </vt:lpstr>
      <vt:lpstr>4. Document File Upload : Upload ไฟล์ที่ได้รับการ Review และ Comment (ถ้ามี) </vt:lpstr>
      <vt:lpstr>5. Document Ref. : กรอกเลขที่เอกสารไฟล์แนบ กรณีต้องการกำหนดเลขที่ให้กับเอกสารที่แนบหรือเพื่อง่ายต่อการค้นหา (ถ้ามี) </vt:lpstr>
      <vt:lpstr>6. Document Description : กรอกรายละเอียดเพิ่มเติมเกี่ยวกับเอกสารที่แนบ (ถ้ามี) </vt:lpstr>
      <vt:lpstr>7. ตรวจสอบข้อมูลแล้วทำการ Save และเลือก “Yes, adding it” เพื่อยืนยันการเพิ่มข้อมูล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คู่มือการใช้งาน/ทำงาน บน RFA Document  ของ Engineer/Specialist (Panel C) EDMIS: Electronic Document Management Information System </dc:title>
  <dc:creator>ra-sik_002</dc:creator>
  <cp:lastModifiedBy>ra-sik_002</cp:lastModifiedBy>
  <cp:revision>2</cp:revision>
  <dcterms:created xsi:type="dcterms:W3CDTF">2020-02-22T03:57:55Z</dcterms:created>
  <dcterms:modified xsi:type="dcterms:W3CDTF">2020-02-22T04:14:09Z</dcterms:modified>
</cp:coreProperties>
</file>