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B064-4C13-42BA-BF88-A4E1D7B29940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76E1-53D7-4B17-980A-E1A6E98832F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6755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B064-4C13-42BA-BF88-A4E1D7B29940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76E1-53D7-4B17-980A-E1A6E98832F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126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B064-4C13-42BA-BF88-A4E1D7B29940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76E1-53D7-4B17-980A-E1A6E98832F3}" type="slidenum">
              <a:rPr lang="th-TH" smtClean="0"/>
              <a:t>‹#›</a:t>
            </a:fld>
            <a:endParaRPr lang="th-T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5312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B064-4C13-42BA-BF88-A4E1D7B29940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76E1-53D7-4B17-980A-E1A6E98832F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89673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B064-4C13-42BA-BF88-A4E1D7B29940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76E1-53D7-4B17-980A-E1A6E98832F3}" type="slidenum">
              <a:rPr lang="th-TH" smtClean="0"/>
              <a:t>‹#›</a:t>
            </a:fld>
            <a:endParaRPr lang="th-T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5267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จริง หรือ เท็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B064-4C13-42BA-BF88-A4E1D7B29940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76E1-53D7-4B17-980A-E1A6E98832F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30493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B064-4C13-42BA-BF88-A4E1D7B29940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76E1-53D7-4B17-980A-E1A6E98832F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68717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B064-4C13-42BA-BF88-A4E1D7B29940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76E1-53D7-4B17-980A-E1A6E98832F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5535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B064-4C13-42BA-BF88-A4E1D7B29940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76E1-53D7-4B17-980A-E1A6E98832F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3147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B064-4C13-42BA-BF88-A4E1D7B29940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76E1-53D7-4B17-980A-E1A6E98832F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1205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B064-4C13-42BA-BF88-A4E1D7B29940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76E1-53D7-4B17-980A-E1A6E98832F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9199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B064-4C13-42BA-BF88-A4E1D7B29940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76E1-53D7-4B17-980A-E1A6E98832F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9515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B064-4C13-42BA-BF88-A4E1D7B29940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76E1-53D7-4B17-980A-E1A6E98832F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8393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B064-4C13-42BA-BF88-A4E1D7B29940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76E1-53D7-4B17-980A-E1A6E98832F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715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B064-4C13-42BA-BF88-A4E1D7B29940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76E1-53D7-4B17-980A-E1A6E98832F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938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B064-4C13-42BA-BF88-A4E1D7B29940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76E1-53D7-4B17-980A-E1A6E98832F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7800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BB064-4C13-42BA-BF88-A4E1D7B29940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0276E1-53D7-4B17-980A-E1A6E98832F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2313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>
            <a:extLst>
              <a:ext uri="{FF2B5EF4-FFF2-40B4-BE49-F238E27FC236}">
                <a16:creationId xmlns:a16="http://schemas.microsoft.com/office/drawing/2014/main" id="{C415D751-DB7C-4F69-84A8-29EE7A18C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980" y="3044801"/>
            <a:ext cx="10988040" cy="2313649"/>
          </a:xfrm>
        </p:spPr>
        <p:txBody>
          <a:bodyPr>
            <a:normAutofit fontScale="90000"/>
          </a:bodyPr>
          <a:lstStyle/>
          <a:p>
            <a:pPr algn="ctr"/>
            <a:r>
              <a:rPr lang="th-TH" dirty="0">
                <a:solidFill>
                  <a:schemeClr val="tx1"/>
                </a:solidFill>
              </a:rPr>
              <a:t> </a:t>
            </a:r>
            <a:br>
              <a:rPr lang="th-TH" dirty="0">
                <a:solidFill>
                  <a:schemeClr val="tx1"/>
                </a:solidFill>
              </a:rPr>
            </a:br>
            <a:r>
              <a:rPr lang="th-TH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คู่มือการใช้งาน/ทำงาน บน 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RFA Document </a:t>
            </a:r>
            <a:br>
              <a:rPr lang="th-TH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th-TH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ของ 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Manager (Panel B,D)</a:t>
            </a:r>
            <a:br>
              <a:rPr lang="th-TH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EDMIS: Electronic Document Management Information System</a:t>
            </a:r>
            <a:br>
              <a:rPr lang="en-US" dirty="0">
                <a:solidFill>
                  <a:schemeClr val="tx1"/>
                </a:solidFill>
              </a:rPr>
            </a:br>
            <a:endParaRPr lang="th-TH" dirty="0">
              <a:solidFill>
                <a:schemeClr val="tx1"/>
              </a:solidFill>
            </a:endParaRPr>
          </a:p>
        </p:txBody>
      </p:sp>
      <p:pic>
        <p:nvPicPr>
          <p:cNvPr id="5" name="รูปภาพ 4" descr="รูปภาพประกอบด้วย สัญลักษณ์, หยุด, รูปวาด, บุคคล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D04B1EEC-995C-4440-A9A5-5889685A5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429" y="857518"/>
            <a:ext cx="1655142" cy="164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99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8D91002-E091-4DBD-89F7-A50AA4A2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Panel D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เมื่อ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RFA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ถูก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โดย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Engineer/Specialist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แล้ว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Manager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ต้องเข้ามาตรวจสอบแล้วทำการนำส่งออก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RFA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โดยเลือก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เอกสาร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RFA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13577320-9D5F-4875-BB06-FA7CDB86A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697" y="2263140"/>
            <a:ext cx="8518606" cy="432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37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6EDFC7A-628C-4D85-AC62-AA6482FF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For : Project Manager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ทำการตรวจสอบผลการปฏิบัติงานและเลือกสถานะการอนุมัติเอกสาร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RFA 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45779891-0370-4708-8AEC-9B0AAC532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777" y="1649730"/>
            <a:ext cx="857644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300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302B326-68B2-4976-978C-D6694C24A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Note(4) :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กรอกรายละเอียดเพิ่มเติม (ถ้ามี)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C7D8345A-8F82-4BAA-B15F-FC91C80FF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673" y="1266825"/>
            <a:ext cx="8532654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03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C683B33-B1D1-4DC9-99AF-BD1A64D6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HardCopy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SRT Date :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เลือกวันที่ทำการส่งเอกสาร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Hardcopy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ให้กับทาง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SRT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89534BB5-1020-4155-BC9C-45C284FDA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673" y="1626870"/>
            <a:ext cx="8532654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00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C4D7CA3-8BC5-48F8-BD17-9029F326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ตรวจสอบข้อมูลแล้วทำการ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Save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และเลือก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“Yes, adding it”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เพื่อยืนยันการเพิ่มข้อมูล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A1A6D7AC-6825-4E8A-878A-4DD4EC7EE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62" y="1662684"/>
            <a:ext cx="8496275" cy="433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2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10561A0-96AE-4CFB-B848-52329869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เมื่อมี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RFA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เข้าระบบมา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Manager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ต้องเข้ามาจ่ายงาน โดยเลือก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เอกสาร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RFA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CBE74007-C583-48AA-9450-325AA98F6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456" y="1631116"/>
            <a:ext cx="7991087" cy="448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0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4C78069-588A-4797-BF00-8A4378EE8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Panel B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Action By :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เลือกผู้ปฏิบัติงาน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1DC6E754-6CD4-4AD9-A8CC-BE391A804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442" y="1692728"/>
            <a:ext cx="846311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5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5912317-2168-4A01-A27F-6795AEFB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Comment By : </a:t>
            </a:r>
            <a:r>
              <a:rPr lang="th-TH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เลือกผู้ร่วมให้ความเห็น</a:t>
            </a:r>
            <a:b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526C7617-D218-4315-ADD2-BF9F1B9DD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62" y="1261872"/>
            <a:ext cx="8496275" cy="433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82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2639490-CFED-4335-AF83-D0C3666D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Information By : </a:t>
            </a:r>
            <a:r>
              <a:rPr lang="th-TH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เลือกผู้ร่วมให้คำแนะนำ</a:t>
            </a:r>
            <a:b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95EF320E-92DE-435B-A209-80D50EED6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62" y="1261872"/>
            <a:ext cx="8496275" cy="433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3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C65C13F-B391-4E73-9E78-296328202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CSC Receive Date :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เลือกวันที่รับเข้าเอกสาร 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128C4D6B-5185-48D6-97F7-F96B9261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456" y="1185672"/>
            <a:ext cx="7991087" cy="448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3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6795536-25ED-4784-BCDE-955286717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 counter :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เลือกจำนวนวันกำหนดส่งเอกสาร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324D20E2-3CC0-40C4-803E-C3986EEF9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62" y="1261872"/>
            <a:ext cx="8496275" cy="433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82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969BDEE-AC23-4E56-8A8A-75FC4597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Note(2) :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กรอกรายละเอียดเพิ่มเติม (ถ้ามี)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D6431650-F21E-4EA7-92CC-05571285A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62" y="1261872"/>
            <a:ext cx="8496275" cy="433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71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E57DE71-7378-4905-89A4-D5469A70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7. ตรวจสอบรายละเอียดและทำการกด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Save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และเลือก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“Yes, adding it”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เพื่อยืนยันการเพิ่มข้อมูล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A3CA930D-AE14-4F63-B22E-92DFF85F2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456" y="1761744"/>
            <a:ext cx="7991087" cy="448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93393"/>
      </p:ext>
    </p:extLst>
  </p:cSld>
  <p:clrMapOvr>
    <a:masterClrMapping/>
  </p:clrMapOvr>
</p:sld>
</file>

<file path=ppt/theme/theme1.xml><?xml version="1.0" encoding="utf-8"?>
<a:theme xmlns:a="http://schemas.openxmlformats.org/drawingml/2006/main" name="เหลี่ยมเพชร">
  <a:themeElements>
    <a:clrScheme name="ม่วงแดง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เหลี่ยมเพชร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เหลี่ยมเพชร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246</Words>
  <Application>Microsoft Office PowerPoint</Application>
  <PresentationFormat>แบบจอกว้าง</PresentationFormat>
  <Paragraphs>14</Paragraphs>
  <Slides>14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14</vt:i4>
      </vt:variant>
    </vt:vector>
  </HeadingPairs>
  <TitlesOfParts>
    <vt:vector size="19" baseType="lpstr">
      <vt:lpstr>Arial</vt:lpstr>
      <vt:lpstr>Tahoma</vt:lpstr>
      <vt:lpstr>Trebuchet MS</vt:lpstr>
      <vt:lpstr>Wingdings 3</vt:lpstr>
      <vt:lpstr>เหลี่ยมเพชร</vt:lpstr>
      <vt:lpstr>  คู่มือการใช้งาน/ทำงาน บน RFA Document  ของ Manager (Panel B,D) EDMIS: Electronic Document Management Information System </vt:lpstr>
      <vt:lpstr>เมื่อมี RFA เข้าระบบมา Project Manager ต้องเข้ามาจ่ายงาน โดยเลือก Update เอกสาร RFA </vt:lpstr>
      <vt:lpstr>Panel B 1. Action By : เลือกผู้ปฏิบัติงาน </vt:lpstr>
      <vt:lpstr>2. Comment By : เลือกผู้ร่วมให้ความเห็น </vt:lpstr>
      <vt:lpstr>3. Information By : เลือกผู้ร่วมให้คำแนะนำ </vt:lpstr>
      <vt:lpstr>4. CSC Receive Date : เลือกวันที่รับเข้าเอกสาร  </vt:lpstr>
      <vt:lpstr>5. Document counter : เลือกจำนวนวันกำหนดส่งเอกสาร </vt:lpstr>
      <vt:lpstr>6. Note(2) : กรอกรายละเอียดเพิ่มเติม (ถ้ามี) </vt:lpstr>
      <vt:lpstr>7. ตรวจสอบรายละเอียดและทำการกด Save และเลือก “Yes, adding it” เพื่อยืนยันการเพิ่มข้อมูล </vt:lpstr>
      <vt:lpstr>Panel D เมื่อ RFA ถูก Action โดย Engineer/Specialist แล้ว Project Manager ต้องเข้ามาตรวจสอบแล้วทำการนำส่งออก RFA โดยเลือก Update เอกสาร RFA </vt:lpstr>
      <vt:lpstr>1. For : Project Manager ทำการตรวจสอบผลการปฏิบัติงานและเลือกสถานะการอนุมัติเอกสาร RFA  </vt:lpstr>
      <vt:lpstr>2. Note(4) : กรอกรายละเอียดเพิ่มเติม (ถ้ามี) </vt:lpstr>
      <vt:lpstr>3. HardCopy to SRT Date : เลือกวันที่ทำการส่งเอกสาร Hardcopy ให้กับทาง SRT </vt:lpstr>
      <vt:lpstr>4. ตรวจสอบข้อมูลแล้วทำการ Save และเลือก “Yes, adding it” เพื่อยืนยันการเพิ่มข้อมูล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คู่มือการใช้งาน/ทำงาน บน RFA Document  ของ Manager (Panel B,D) EDMIS: Electronic Document Management Information System </dc:title>
  <dc:creator>ra-sik_002</dc:creator>
  <cp:lastModifiedBy>ra-sik_002</cp:lastModifiedBy>
  <cp:revision>5</cp:revision>
  <dcterms:created xsi:type="dcterms:W3CDTF">2020-02-22T07:44:12Z</dcterms:created>
  <dcterms:modified xsi:type="dcterms:W3CDTF">2020-02-22T09:01:03Z</dcterms:modified>
</cp:coreProperties>
</file>