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C9A1-FCDA-1B4A-8C7E-C0D1E0BA3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92C3E-9386-D445-9147-4CF84502F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98E64-17FF-B14C-AE64-45E280DFF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0400-9F6D-E84A-A4D9-7F16CCB4463C}" type="datetimeFigureOut">
              <a:rPr lang="en-CH" smtClean="0"/>
              <a:t>24.09.21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3F28A-0EE1-2B49-99F9-B245A28B6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8C718-E0C7-FA44-9110-F592C05B9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730-E892-4045-89BB-9D11D69F215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1049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38C5-D818-F54D-85E5-214128FF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AEC7E-50AC-CB40-A68C-2CB2F3E9F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896AC-B44C-E144-BFDF-C6C081DA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0400-9F6D-E84A-A4D9-7F16CCB4463C}" type="datetimeFigureOut">
              <a:rPr lang="en-CH" smtClean="0"/>
              <a:t>24.09.21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46755-BB20-0E48-B14A-2732C224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FDDFD-1825-4647-B13D-AB337EED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730-E892-4045-89BB-9D11D69F215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3850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0874ED-C48D-A84D-83F3-DCFC6ABA3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EA796-8D8B-4D41-905A-2F2EE73C1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04582-F3A4-244E-9E1D-0B1907C4A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0400-9F6D-E84A-A4D9-7F16CCB4463C}" type="datetimeFigureOut">
              <a:rPr lang="en-CH" smtClean="0"/>
              <a:t>24.09.21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B721A-1958-9E43-8236-798F09BEC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75703-956D-424F-B20C-64C49ED4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730-E892-4045-89BB-9D11D69F215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8086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BF53-B616-834C-99AE-41EE2F0B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8A6DE-953C-B44C-B05A-29098C553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E06E7-7374-5044-B2C2-0F746588B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0400-9F6D-E84A-A4D9-7F16CCB4463C}" type="datetimeFigureOut">
              <a:rPr lang="en-CH" smtClean="0"/>
              <a:t>24.09.21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29EEC-FFCC-FA4D-A1D7-540ADAAD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86596-DC44-014C-9DB2-0A4FE28A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730-E892-4045-89BB-9D11D69F215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7317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B7B-60BF-634E-8682-EB7ADB9A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39593-CE2D-024B-8620-B82BD8D0A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2BA67-A684-184D-9E3C-3DC832151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0400-9F6D-E84A-A4D9-7F16CCB4463C}" type="datetimeFigureOut">
              <a:rPr lang="en-CH" smtClean="0"/>
              <a:t>24.09.21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1EA6A-30AF-744B-BCDC-C80BD8D7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2706E-60EE-DD4F-A0BC-8917B842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730-E892-4045-89BB-9D11D69F215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1213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A8112-A7D9-D244-B999-DA8A3D5D7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4056-5D85-DD4F-A1B9-6DDA31142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4ADDC-FB0E-F84B-BFFA-11D00418C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44C07-AF62-D842-BD49-4A4A9F938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0400-9F6D-E84A-A4D9-7F16CCB4463C}" type="datetimeFigureOut">
              <a:rPr lang="en-CH" smtClean="0"/>
              <a:t>24.09.21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1CFF3-3CD2-364D-BC83-5DCA83126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734A7-1579-2E44-8D1A-320E2671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730-E892-4045-89BB-9D11D69F215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5010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9CF5F-9706-904B-8D34-B609DFFF7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38423-CA24-E645-A433-763261F6E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BDEE0-CAE1-244F-BD98-2047ADE0F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9F6A1-325B-E646-8CFA-30CADF623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BADB67-30E4-AD43-AC28-43C6BF060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7F983-4F79-9D41-9359-8DD1DB47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0400-9F6D-E84A-A4D9-7F16CCB4463C}" type="datetimeFigureOut">
              <a:rPr lang="en-CH" smtClean="0"/>
              <a:t>24.09.21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0F0542-8250-4E42-B2C6-F8435489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4705F-5448-C644-8C06-040C5F6F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730-E892-4045-89BB-9D11D69F215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909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C143-9BDF-7F42-A59A-48B7AA7F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07E1D-63D2-AF46-8857-84E9EDAD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0400-9F6D-E84A-A4D9-7F16CCB4463C}" type="datetimeFigureOut">
              <a:rPr lang="en-CH" smtClean="0"/>
              <a:t>24.09.21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20B73-2992-834C-AEAD-335605065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771B5-CA2D-3746-B51C-C8D03940F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730-E892-4045-89BB-9D11D69F215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2868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9C990-D55D-7F42-9DA2-08677721E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0400-9F6D-E84A-A4D9-7F16CCB4463C}" type="datetimeFigureOut">
              <a:rPr lang="en-CH" smtClean="0"/>
              <a:t>24.09.21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628412-6B92-EC44-9A3E-0A71A9610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ED7C4-25F0-564E-810C-EE8B8D0E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730-E892-4045-89BB-9D11D69F215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6861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37F7-D0AE-F74A-9474-DBD27261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5F671-7EAF-C54B-A0A9-4C6A7B9AA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A5FBA-0C48-BA41-B5DD-29F0E0F1F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586F4-5452-764C-8FE2-771705AB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0400-9F6D-E84A-A4D9-7F16CCB4463C}" type="datetimeFigureOut">
              <a:rPr lang="en-CH" smtClean="0"/>
              <a:t>24.09.21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58D19-53D8-6D41-B99B-D70B9065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E79A3-C07A-0B44-BC1F-DAA0EFC2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730-E892-4045-89BB-9D11D69F215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432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DFAD4-3056-924A-931C-C9FB3CD8C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EB65E-3E59-DA44-87F9-7FC6DBDAC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2AEB8-231F-C849-A1F1-0BA33ED00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61A52-1650-BC4A-AA72-1D1E1901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0400-9F6D-E84A-A4D9-7F16CCB4463C}" type="datetimeFigureOut">
              <a:rPr lang="en-CH" smtClean="0"/>
              <a:t>24.09.21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4B43E-9A46-5548-96E0-AE1B62E9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DD4B4-5E99-EA43-9B6C-4074AEA8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730-E892-4045-89BB-9D11D69F215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8455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321A9-4614-0847-8AFC-B59C51C6B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CC1C4-E8F9-394E-9BDB-D86C59B3A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9CB8E-1C40-5748-9AD5-EC12A23BB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F0400-9F6D-E84A-A4D9-7F16CCB4463C}" type="datetimeFigureOut">
              <a:rPr lang="en-CH" smtClean="0"/>
              <a:t>24.09.21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9DA9D-88DD-474C-BEC7-11FDD820B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041B9-82D6-C049-AC50-C9325CEE0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F0730-E892-4045-89BB-9D11D69F215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6922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95571-65E2-C948-B5B9-5F9E99C6D5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D503B-AAB6-BD42-83B1-4C05D4A096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87056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 Schreder</dc:creator>
  <cp:lastModifiedBy>Lukas Schreder</cp:lastModifiedBy>
  <cp:revision>1</cp:revision>
  <dcterms:created xsi:type="dcterms:W3CDTF">2021-09-24T20:19:06Z</dcterms:created>
  <dcterms:modified xsi:type="dcterms:W3CDTF">2021-09-24T20:19:45Z</dcterms:modified>
</cp:coreProperties>
</file>