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/>
                </a:solidFill>
                <a:latin typeface="Calibri"/>
              </a:rPr>
              <a:t>PHPPowerPoint Daily Downloads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lineChart>
        <c:grouping val="standard"/>
        <c:varyColors val="0"/>
        <c:ser>
          <c:idx val="0"/>
          <c:order val="0"/>
          <c:tx>
            <c:v>Downloads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/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1"/>
            <c:showPercent val="0"/>
            <c:showLeaderLines val="1"/>
          </c:dLbls>
          <c:spPr/>
          <c:cat>
            <c:strLit>
              <c:ptCount val="7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  <c:pt idx="6">
                <c:v>Sunday</c:v>
              </c:pt>
            </c:strLit>
          </c:cat>
          <c:val>
            <c:numLit>
              <c:ptCount val="7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  <c:pt idx="6">
                <c:v>7</c:v>
              </c:pt>
            </c:numLit>
          </c:val>
        </c:ser>
        <c:marker val="1"/>
        <c:smooth val="0"/>
        <c:axId val="52743552"/>
        <c:axId val="52749440"/>
        <c:axId val="0"/>
      </c:line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/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/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/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E06B20"/>
    </a:solidFill>
    <a:ln w="12700" cap="flat" cmpd="sng" algn="ctr">
      <a:solidFill>
        <a:srgbClr val="000000"/>
      </a:solidFill>
      <a:prstDash val="solid"/>
      <a:round/>
      <a:headEnd type="none" w="med" len="med"/>
      <a:tailEnd type="none" w="med" len="med"/>
    </a:ln>
    <a:effectLst>
      <a:outerShdw blurRad="57150" dist="95250" dir="2700000" algn="br" rotWithShape="0">
        <a:srgbClr val="000000">
          <a:alpha val="50000"/>
        </a:srgbClr>
      </a:outerShdw>
    </a:effectLst>
  </c:spPr>
</c:chartSpace>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chart" Target="../charts/char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7000" u="none">
                <a:solidFill>
                  <a:srgbClr val="E06B20"/>
                </a:solidFill>
                <a:latin typeface="Calibri"/>
              </a:rPr>
              <a:t><![CDATA[Sprint #4]]></a:t>
            </a:r>
          </a:p>
        </p:txBody>
      </p:sp>
      <p:sp>
        <p:nvSpPr>
          <p:cNvPr id="2" name=""/>
          <p:cNvSpPr txBox="1"/>
          <p:nvPr/>
        </p:nvSpPr>
        <p:spPr>
          <a:xfrm rot="0">
            <a:off x="1619250" y="3333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4000" u="none">
                <a:solidFill>
                  <a:srgbClr val="E06B20"/>
                </a:solidFill>
                <a:latin typeface="Calibri"/>
              </a:rPr>
              <a:t><![CDATA[Poc PHPPowerPoint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47625" y="476250"/>
            <a:ext cx="904875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E06B20"/>
                </a:solidFill>
                <a:latin typeface="Calibri"/>
              </a:rPr>
              <a:t><![CDATA[Sprint #4]]></a:t>
            </a:r>
          </a:p>
        </p:txBody>
      </p:sp>
      <p:sp>
        <p:nvSpPr>
          <p:cNvPr id="2" name=""/>
          <p:cNvSpPr txBox="1"/>
          <p:nvPr/>
        </p:nvSpPr>
        <p:spPr>
          <a:xfrm rot="0">
            <a:off x="47625" y="2095500"/>
            <a:ext cx="9048750" cy="952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3500" u="none">
                <a:solidFill>
                  <a:srgbClr val="E06B20"/>
                </a:solidFill>
                <a:latin typeface="Calibri"/>
              </a:rPr>
              <a:t><![CDATA[Poc PHPPowerPoint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PHPPowerPoint Daily Downloads" descr=""/>
          <p:cNvGraphicFramePr/>
          <p:nvPr/>
        </p:nvGraphicFramePr>
        <p:xfrm rot="0"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it-thothmedia Team</cp:lastModifiedBy>
  <dcterms:created xsi:type="dcterms:W3CDTF">2014-10-09T11:44:31Z</dcterms:created>
  <dcterms:modified xsi:type="dcterms:W3CDTF">2014-10-09T11:44:31Z</dcterms:modified>
  <dc:title>Sprint #4</dc:title>
  <dc:description>Sample 01 Description</dc:description>
  <dc:subject>Poc PHPPowerPoint</dc:subject>
  <cp:keywords>office 2007 openxml libreoffice odt php</cp:keywords>
  <cp:category>Sample Category</cp:category>
</cp:coreProperties>
</file>