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LibreOffice/5.3.4.2$Linux_X86_64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cp:keywords>Keyword1 Keyword2</cp:keywords>
  <dc:language>ja-JP</dc:language>
  <cp:lastModifiedBy/>
  <dcterms:modified xsi:type="dcterms:W3CDTF">2017-07-06T15:35:57Z</dcterms:modified>
  <cp:revision>2</cp:revision>
  <dc:subject>Subject</dc:subject>
  <dc:title>Title</dc:title>
</cp:coreProperties>
</file>