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Slide1 title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Slide1 content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Slide2 title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/>
              <a:t>Slide2 content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Slide3 title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/>
              <a:t>Slide3 content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