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64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タイトルテキストの書式を編集するにはクリックします。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アウトラインテキストの書式を編集するにはクリックします。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</a:t>
            </a:r>
            <a:r>
              <a:rPr lang="en-US"/>
              <a:t>レベル目のアウトライン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</a:t>
            </a:r>
            <a:r>
              <a:rPr lang="en-US"/>
              <a:t>レベル目のアウトライン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</a:t>
            </a:r>
            <a:r>
              <a:rPr lang="en-US"/>
              <a:t>レベル目のアウトライン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</a:t>
            </a:r>
            <a:r>
              <a:rPr lang="en-US"/>
              <a:t>レベル目のアウトライン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</a:t>
            </a:r>
            <a:r>
              <a:rPr lang="en-US"/>
              <a:t>レベル目のアウトライン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</a:t>
            </a:r>
            <a:r>
              <a:rPr lang="en-US"/>
              <a:t>レベル目のアウトライン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&lt;日付/時刻&gt;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&lt;フッター&gt;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8C30232B-58C8-4BFF-BCE9-1AE1D3CF025E}" type="slidenum">
              <a:rPr lang="en-US" sz="1400"/>
              <a:t>&lt;番号&gt;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Slide1 title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Slide1 content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