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2</a:t>
            </a:r>
            <a:r>
              <a:rPr lang="en-US"/>
              <a:t>レベル目のアウトライン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3</a:t>
            </a:r>
            <a:r>
              <a:rPr lang="en-US"/>
              <a:t>レベル目のアウトライン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4</a:t>
            </a:r>
            <a:r>
              <a:rPr lang="en-US"/>
              <a:t>レベル目のアウトライン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5</a:t>
            </a:r>
            <a:r>
              <a:rPr lang="en-US"/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6</a:t>
            </a:r>
            <a:r>
              <a:rPr lang="en-US"/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7</a:t>
            </a:r>
            <a:r>
              <a:rPr lang="en-US"/>
              <a:t>レベル目のアウトライン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8</a:t>
            </a:r>
            <a:r>
              <a:rPr lang="en-US"/>
              <a:t>レベル目のアウトライン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9</a:t>
            </a:r>
            <a:r>
              <a:rPr lang="en-US"/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11121E1-6151-4191-91D1-01A111012151}" type="slidenum">
              <a:rPr lang="en-US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Sample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PowerPoint 2007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Page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2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