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タイトルテキストの書式を編集するにはクリックします。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アウトラインテキストの書式を編集するにはクリックします。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2</a:t>
            </a:r>
            <a:r>
              <a:rPr lang="en-US"/>
              <a:t>レベル目のアウトライン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3</a:t>
            </a:r>
            <a:r>
              <a:rPr lang="en-US"/>
              <a:t>レベル目のアウトライン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4</a:t>
            </a:r>
            <a:r>
              <a:rPr lang="en-US"/>
              <a:t>レベル目のアウトライン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5</a:t>
            </a:r>
            <a:r>
              <a:rPr lang="en-US"/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6</a:t>
            </a:r>
            <a:r>
              <a:rPr lang="en-US"/>
              <a:t>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7</a:t>
            </a:r>
            <a:r>
              <a:rPr lang="en-US"/>
              <a:t>レベル目のアウトライン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8</a:t>
            </a:r>
            <a:r>
              <a:rPr lang="en-US"/>
              <a:t>レベル目のアウトライン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9</a:t>
            </a:r>
            <a:r>
              <a:rPr lang="en-US"/>
              <a:t>レベル目のアウトライン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8161C1-0151-4111-B1F1-A17131E1C141}" type="slidenum">
              <a:rPr lang="en-US"/>
              <a:t>&lt;番号&gt;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Sample/</a:t>
            </a:r>
            <a:r>
              <a:rPr lang="en-US">
                <a:latin typeface="VL Pゴシック"/>
                <a:ea typeface="VL Pゴシック"/>
              </a:rPr>
              <a:t>サンプル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PowerPoint 2007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Page</a:t>
            </a:r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2</a:t>
            </a:r>
            <a:r>
              <a:rPr lang="en-US"/>
              <a:t>ページ目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