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56" r:id="rId2"/>
    <p:sldId id="260" r:id="rId3"/>
    <p:sldId id="266" r:id="rId4"/>
    <p:sldId id="267" r:id="rId5"/>
    <p:sldId id="270" r:id="rId6"/>
    <p:sldId id="276" r:id="rId7"/>
    <p:sldId id="272" r:id="rId8"/>
    <p:sldId id="269" r:id="rId9"/>
    <p:sldId id="274" r:id="rId10"/>
    <p:sldId id="271" r:id="rId11"/>
    <p:sldId id="262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i Maklada" userId="89ec603c23c018e8" providerId="LiveId" clId="{7FFBEC10-F32D-4D80-A3AA-CFDCEA440BC6}"/>
    <pc:docChg chg="undo redo custSel addSld delSld modSld sldOrd">
      <pc:chgData name="Rani Maklada" userId="89ec603c23c018e8" providerId="LiveId" clId="{7FFBEC10-F32D-4D80-A3AA-CFDCEA440BC6}" dt="2023-05-27T13:04:18.318" v="1770" actId="1076"/>
      <pc:docMkLst>
        <pc:docMk/>
      </pc:docMkLst>
      <pc:sldChg chg="addSp delSp modSp new mod">
        <pc:chgData name="Rani Maklada" userId="89ec603c23c018e8" providerId="LiveId" clId="{7FFBEC10-F32D-4D80-A3AA-CFDCEA440BC6}" dt="2023-05-10T06:53:08.202" v="365" actId="403"/>
        <pc:sldMkLst>
          <pc:docMk/>
          <pc:sldMk cId="3802944476" sldId="256"/>
        </pc:sldMkLst>
        <pc:spChg chg="del mod ord">
          <ac:chgData name="Rani Maklada" userId="89ec603c23c018e8" providerId="LiveId" clId="{7FFBEC10-F32D-4D80-A3AA-CFDCEA440BC6}" dt="2023-05-10T06:52:16.993" v="357" actId="478"/>
          <ac:spMkLst>
            <pc:docMk/>
            <pc:sldMk cId="3802944476" sldId="256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10T06:52:35.391" v="361" actId="1076"/>
          <ac:spMkLst>
            <pc:docMk/>
            <pc:sldMk cId="3802944476" sldId="256"/>
            <ac:spMk id="3" creationId="{B2EB0EC5-0512-1EAD-1AD3-5FDC68A7D976}"/>
          </ac:spMkLst>
        </pc:spChg>
        <pc:spChg chg="add mod">
          <ac:chgData name="Rani Maklada" userId="89ec603c23c018e8" providerId="LiveId" clId="{7FFBEC10-F32D-4D80-A3AA-CFDCEA440BC6}" dt="2023-05-10T06:53:08.202" v="365" actId="403"/>
          <ac:spMkLst>
            <pc:docMk/>
            <pc:sldMk cId="3802944476" sldId="256"/>
            <ac:spMk id="7" creationId="{08AE6142-4580-FA5A-5092-99FEC9BA3AB9}"/>
          </ac:spMkLst>
        </pc:spChg>
        <pc:picChg chg="add del mod ord">
          <ac:chgData name="Rani Maklada" userId="89ec603c23c018e8" providerId="LiveId" clId="{7FFBEC10-F32D-4D80-A3AA-CFDCEA440BC6}" dt="2023-05-10T06:52:31.151" v="360" actId="14100"/>
          <ac:picMkLst>
            <pc:docMk/>
            <pc:sldMk cId="3802944476" sldId="256"/>
            <ac:picMk id="5" creationId="{E27B8889-B8FC-E1DE-03B9-6756D9B59BFE}"/>
          </ac:picMkLst>
        </pc:picChg>
      </pc:sldChg>
      <pc:sldChg chg="add del">
        <pc:chgData name="Rani Maklada" userId="89ec603c23c018e8" providerId="LiveId" clId="{7FFBEC10-F32D-4D80-A3AA-CFDCEA440BC6}" dt="2023-05-09T18:53:58.382" v="87" actId="47"/>
        <pc:sldMkLst>
          <pc:docMk/>
          <pc:sldMk cId="3622276522" sldId="257"/>
        </pc:sldMkLst>
      </pc:sldChg>
      <pc:sldChg chg="add del">
        <pc:chgData name="Rani Maklada" userId="89ec603c23c018e8" providerId="LiveId" clId="{7FFBEC10-F32D-4D80-A3AA-CFDCEA440BC6}" dt="2023-05-09T18:53:59.261" v="88" actId="47"/>
        <pc:sldMkLst>
          <pc:docMk/>
          <pc:sldMk cId="3456095136" sldId="258"/>
        </pc:sldMkLst>
      </pc:sldChg>
      <pc:sldChg chg="add del">
        <pc:chgData name="Rani Maklada" userId="89ec603c23c018e8" providerId="LiveId" clId="{7FFBEC10-F32D-4D80-A3AA-CFDCEA440BC6}" dt="2023-05-09T18:54:00.583" v="89" actId="47"/>
        <pc:sldMkLst>
          <pc:docMk/>
          <pc:sldMk cId="2703879473" sldId="259"/>
        </pc:sldMkLst>
      </pc:sldChg>
      <pc:sldChg chg="addSp delSp modSp add mod">
        <pc:chgData name="Rani Maklada" userId="89ec603c23c018e8" providerId="LiveId" clId="{7FFBEC10-F32D-4D80-A3AA-CFDCEA440BC6}" dt="2023-05-10T07:32:07.115" v="1306" actId="27636"/>
        <pc:sldMkLst>
          <pc:docMk/>
          <pc:sldMk cId="204057021" sldId="260"/>
        </pc:sldMkLst>
        <pc:spChg chg="mod">
          <ac:chgData name="Rani Maklada" userId="89ec603c23c018e8" providerId="LiveId" clId="{7FFBEC10-F32D-4D80-A3AA-CFDCEA440BC6}" dt="2023-05-10T07:01:23.508" v="511" actId="14100"/>
          <ac:spMkLst>
            <pc:docMk/>
            <pc:sldMk cId="204057021" sldId="260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10T07:32:07.115" v="1306" actId="27636"/>
          <ac:spMkLst>
            <pc:docMk/>
            <pc:sldMk cId="204057021" sldId="260"/>
            <ac:spMk id="3" creationId="{B2EB0EC5-0512-1EAD-1AD3-5FDC68A7D976}"/>
          </ac:spMkLst>
        </pc:spChg>
        <pc:spChg chg="add del mod">
          <ac:chgData name="Rani Maklada" userId="89ec603c23c018e8" providerId="LiveId" clId="{7FFBEC10-F32D-4D80-A3AA-CFDCEA440BC6}" dt="2023-05-10T06:53:42.613" v="366" actId="478"/>
          <ac:spMkLst>
            <pc:docMk/>
            <pc:sldMk cId="204057021" sldId="260"/>
            <ac:spMk id="5" creationId="{412D502D-7CC3-27E1-C48C-E7FCBE392AAF}"/>
          </ac:spMkLst>
        </pc:spChg>
        <pc:spChg chg="add mod">
          <ac:chgData name="Rani Maklada" userId="89ec603c23c018e8" providerId="LiveId" clId="{7FFBEC10-F32D-4D80-A3AA-CFDCEA440BC6}" dt="2023-05-10T07:01:41.179" v="514" actId="404"/>
          <ac:spMkLst>
            <pc:docMk/>
            <pc:sldMk cId="204057021" sldId="260"/>
            <ac:spMk id="7" creationId="{B9E8D986-4EDC-3CF0-0F31-EE43FFA98FC3}"/>
          </ac:spMkLst>
        </pc:spChg>
      </pc:sldChg>
      <pc:sldChg chg="modSp add del mod">
        <pc:chgData name="Rani Maklada" userId="89ec603c23c018e8" providerId="LiveId" clId="{7FFBEC10-F32D-4D80-A3AA-CFDCEA440BC6}" dt="2023-05-10T07:02:04.780" v="516" actId="47"/>
        <pc:sldMkLst>
          <pc:docMk/>
          <pc:sldMk cId="1017323533" sldId="261"/>
        </pc:sldMkLst>
        <pc:spChg chg="mod">
          <ac:chgData name="Rani Maklada" userId="89ec603c23c018e8" providerId="LiveId" clId="{7FFBEC10-F32D-4D80-A3AA-CFDCEA440BC6}" dt="2023-05-10T06:10:32.368" v="269"/>
          <ac:spMkLst>
            <pc:docMk/>
            <pc:sldMk cId="1017323533" sldId="261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09T18:54:41.232" v="117" actId="20577"/>
          <ac:spMkLst>
            <pc:docMk/>
            <pc:sldMk cId="1017323533" sldId="261"/>
            <ac:spMk id="3" creationId="{B2EB0EC5-0512-1EAD-1AD3-5FDC68A7D976}"/>
          </ac:spMkLst>
        </pc:spChg>
      </pc:sldChg>
      <pc:sldChg chg="addSp delSp modSp add mod">
        <pc:chgData name="Rani Maklada" userId="89ec603c23c018e8" providerId="LiveId" clId="{7FFBEC10-F32D-4D80-A3AA-CFDCEA440BC6}" dt="2023-05-27T13:04:18.318" v="1770" actId="1076"/>
        <pc:sldMkLst>
          <pc:docMk/>
          <pc:sldMk cId="4292010452" sldId="262"/>
        </pc:sldMkLst>
        <pc:spChg chg="mod">
          <ac:chgData name="Rani Maklada" userId="89ec603c23c018e8" providerId="LiveId" clId="{7FFBEC10-F32D-4D80-A3AA-CFDCEA440BC6}" dt="2023-05-10T08:46:06.881" v="1461" actId="1076"/>
          <ac:spMkLst>
            <pc:docMk/>
            <pc:sldMk cId="4292010452" sldId="262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27T13:03:52.282" v="1761" actId="27636"/>
          <ac:spMkLst>
            <pc:docMk/>
            <pc:sldMk cId="4292010452" sldId="262"/>
            <ac:spMk id="3" creationId="{B2EB0EC5-0512-1EAD-1AD3-5FDC68A7D976}"/>
          </ac:spMkLst>
        </pc:spChg>
        <pc:spChg chg="add mod">
          <ac:chgData name="Rani Maklada" userId="89ec603c23c018e8" providerId="LiveId" clId="{7FFBEC10-F32D-4D80-A3AA-CFDCEA440BC6}" dt="2023-05-27T13:04:18.318" v="1770" actId="1076"/>
          <ac:spMkLst>
            <pc:docMk/>
            <pc:sldMk cId="4292010452" sldId="262"/>
            <ac:spMk id="6" creationId="{8243F644-F59C-CF9A-44AC-AFB1A89C353F}"/>
          </ac:spMkLst>
        </pc:spChg>
        <pc:graphicFrameChg chg="add del mod">
          <ac:chgData name="Rani Maklada" userId="89ec603c23c018e8" providerId="LiveId" clId="{7FFBEC10-F32D-4D80-A3AA-CFDCEA440BC6}" dt="2023-05-27T13:03:42.321" v="1737" actId="478"/>
          <ac:graphicFrameMkLst>
            <pc:docMk/>
            <pc:sldMk cId="4292010452" sldId="262"/>
            <ac:graphicFrameMk id="4" creationId="{A557C8C3-7FA9-43B0-5561-5830EF45B3E9}"/>
          </ac:graphicFrameMkLst>
        </pc:graphicFrameChg>
      </pc:sldChg>
      <pc:sldChg chg="addSp delSp modSp add mod">
        <pc:chgData name="Rani Maklada" userId="89ec603c23c018e8" providerId="LiveId" clId="{7FFBEC10-F32D-4D80-A3AA-CFDCEA440BC6}" dt="2023-05-10T10:46:00.132" v="1590" actId="1076"/>
        <pc:sldMkLst>
          <pc:docMk/>
          <pc:sldMk cId="158872831" sldId="263"/>
        </pc:sldMkLst>
        <pc:spChg chg="add del mod">
          <ac:chgData name="Rani Maklada" userId="89ec603c23c018e8" providerId="LiveId" clId="{7FFBEC10-F32D-4D80-A3AA-CFDCEA440BC6}" dt="2023-05-10T10:13:39.106" v="1493" actId="478"/>
          <ac:spMkLst>
            <pc:docMk/>
            <pc:sldMk cId="158872831" sldId="263"/>
            <ac:spMk id="2" creationId="{F92CEF42-4F1D-ACC4-381A-29CF67A5EF3D}"/>
          </ac:spMkLst>
        </pc:spChg>
        <pc:spChg chg="del">
          <ac:chgData name="Rani Maklada" userId="89ec603c23c018e8" providerId="LiveId" clId="{7FFBEC10-F32D-4D80-A3AA-CFDCEA440BC6}" dt="2023-05-10T10:14:07.112" v="1505" actId="478"/>
          <ac:spMkLst>
            <pc:docMk/>
            <pc:sldMk cId="158872831" sldId="263"/>
            <ac:spMk id="3" creationId="{B2EB0EC5-0512-1EAD-1AD3-5FDC68A7D976}"/>
          </ac:spMkLst>
        </pc:spChg>
        <pc:spChg chg="add del mod">
          <ac:chgData name="Rani Maklada" userId="89ec603c23c018e8" providerId="LiveId" clId="{7FFBEC10-F32D-4D80-A3AA-CFDCEA440BC6}" dt="2023-05-10T10:13:35.217" v="1492" actId="478"/>
          <ac:spMkLst>
            <pc:docMk/>
            <pc:sldMk cId="158872831" sldId="263"/>
            <ac:spMk id="5" creationId="{E1C200E7-E7FC-CC3F-9A19-0B59BE4C2AD8}"/>
          </ac:spMkLst>
        </pc:spChg>
        <pc:spChg chg="add mod">
          <ac:chgData name="Rani Maklada" userId="89ec603c23c018e8" providerId="LiveId" clId="{7FFBEC10-F32D-4D80-A3AA-CFDCEA440BC6}" dt="2023-05-10T10:46:00.132" v="1590" actId="1076"/>
          <ac:spMkLst>
            <pc:docMk/>
            <pc:sldMk cId="158872831" sldId="263"/>
            <ac:spMk id="7" creationId="{E025E7B5-522B-BAA6-3923-7C635D7754DA}"/>
          </ac:spMkLst>
        </pc:spChg>
      </pc:sldChg>
      <pc:sldChg chg="add del">
        <pc:chgData name="Rani Maklada" userId="89ec603c23c018e8" providerId="LiveId" clId="{7FFBEC10-F32D-4D80-A3AA-CFDCEA440BC6}" dt="2023-05-10T07:02:10.403" v="517" actId="47"/>
        <pc:sldMkLst>
          <pc:docMk/>
          <pc:sldMk cId="2309540561" sldId="264"/>
        </pc:sldMkLst>
      </pc:sldChg>
      <pc:sldChg chg="add del">
        <pc:chgData name="Rani Maklada" userId="89ec603c23c018e8" providerId="LiveId" clId="{7FFBEC10-F32D-4D80-A3AA-CFDCEA440BC6}" dt="2023-05-10T07:02:11.341" v="518" actId="47"/>
        <pc:sldMkLst>
          <pc:docMk/>
          <pc:sldMk cId="2825746486" sldId="265"/>
        </pc:sldMkLst>
      </pc:sldChg>
      <pc:sldChg chg="addSp delSp modSp add mod">
        <pc:chgData name="Rani Maklada" userId="89ec603c23c018e8" providerId="LiveId" clId="{7FFBEC10-F32D-4D80-A3AA-CFDCEA440BC6}" dt="2023-05-10T11:21:13.944" v="1734" actId="20577"/>
        <pc:sldMkLst>
          <pc:docMk/>
          <pc:sldMk cId="1349253826" sldId="266"/>
        </pc:sldMkLst>
        <pc:spChg chg="mod">
          <ac:chgData name="Rani Maklada" userId="89ec603c23c018e8" providerId="LiveId" clId="{7FFBEC10-F32D-4D80-A3AA-CFDCEA440BC6}" dt="2023-05-10T06:08:37.878" v="222" actId="20577"/>
          <ac:spMkLst>
            <pc:docMk/>
            <pc:sldMk cId="1349253826" sldId="266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10T11:21:13.944" v="1734" actId="20577"/>
          <ac:spMkLst>
            <pc:docMk/>
            <pc:sldMk cId="1349253826" sldId="266"/>
            <ac:spMk id="3" creationId="{B2EB0EC5-0512-1EAD-1AD3-5FDC68A7D976}"/>
          </ac:spMkLst>
        </pc:spChg>
        <pc:spChg chg="add del">
          <ac:chgData name="Rani Maklada" userId="89ec603c23c018e8" providerId="LiveId" clId="{7FFBEC10-F32D-4D80-A3AA-CFDCEA440BC6}" dt="2023-05-10T06:10:15.346" v="267" actId="22"/>
          <ac:spMkLst>
            <pc:docMk/>
            <pc:sldMk cId="1349253826" sldId="266"/>
            <ac:spMk id="5" creationId="{5BBC81C8-C3E1-7503-E5A9-648D5DB00A13}"/>
          </ac:spMkLst>
        </pc:spChg>
      </pc:sldChg>
      <pc:sldChg chg="addSp modSp add mod">
        <pc:chgData name="Rani Maklada" userId="89ec603c23c018e8" providerId="LiveId" clId="{7FFBEC10-F32D-4D80-A3AA-CFDCEA440BC6}" dt="2023-05-10T10:44:50.749" v="1557" actId="20577"/>
        <pc:sldMkLst>
          <pc:docMk/>
          <pc:sldMk cId="3810039686" sldId="267"/>
        </pc:sldMkLst>
        <pc:spChg chg="mod">
          <ac:chgData name="Rani Maklada" userId="89ec603c23c018e8" providerId="LiveId" clId="{7FFBEC10-F32D-4D80-A3AA-CFDCEA440BC6}" dt="2023-05-10T07:05:39.624" v="562" actId="20577"/>
          <ac:spMkLst>
            <pc:docMk/>
            <pc:sldMk cId="3810039686" sldId="267"/>
            <ac:spMk id="2" creationId="{F92CEF42-4F1D-ACC4-381A-29CF67A5EF3D}"/>
          </ac:spMkLst>
        </pc:spChg>
        <pc:spChg chg="mod">
          <ac:chgData name="Rani Maklada" userId="89ec603c23c018e8" providerId="LiveId" clId="{7FFBEC10-F32D-4D80-A3AA-CFDCEA440BC6}" dt="2023-05-10T10:44:50.749" v="1557" actId="20577"/>
          <ac:spMkLst>
            <pc:docMk/>
            <pc:sldMk cId="3810039686" sldId="267"/>
            <ac:spMk id="3" creationId="{B2EB0EC5-0512-1EAD-1AD3-5FDC68A7D976}"/>
          </ac:spMkLst>
        </pc:spChg>
        <pc:picChg chg="add mod">
          <ac:chgData name="Rani Maklada" userId="89ec603c23c018e8" providerId="LiveId" clId="{7FFBEC10-F32D-4D80-A3AA-CFDCEA440BC6}" dt="2023-05-10T07:06:42.279" v="583" actId="14100"/>
          <ac:picMkLst>
            <pc:docMk/>
            <pc:sldMk cId="3810039686" sldId="267"/>
            <ac:picMk id="5" creationId="{C75C631C-2EE0-F570-EF33-792661AD2657}"/>
          </ac:picMkLst>
        </pc:picChg>
      </pc:sldChg>
      <pc:sldChg chg="addSp delSp modSp add del mod">
        <pc:chgData name="Rani Maklada" userId="89ec603c23c018e8" providerId="LiveId" clId="{7FFBEC10-F32D-4D80-A3AA-CFDCEA440BC6}" dt="2023-05-10T07:28:06.735" v="1149" actId="47"/>
        <pc:sldMkLst>
          <pc:docMk/>
          <pc:sldMk cId="2257906884" sldId="268"/>
        </pc:sldMkLst>
        <pc:spChg chg="mod">
          <ac:chgData name="Rani Maklada" userId="89ec603c23c018e8" providerId="LiveId" clId="{7FFBEC10-F32D-4D80-A3AA-CFDCEA440BC6}" dt="2023-05-10T07:07:49.151" v="587"/>
          <ac:spMkLst>
            <pc:docMk/>
            <pc:sldMk cId="2257906884" sldId="268"/>
            <ac:spMk id="2" creationId="{F92CEF42-4F1D-ACC4-381A-29CF67A5EF3D}"/>
          </ac:spMkLst>
        </pc:spChg>
        <pc:spChg chg="del mod">
          <ac:chgData name="Rani Maklada" userId="89ec603c23c018e8" providerId="LiveId" clId="{7FFBEC10-F32D-4D80-A3AA-CFDCEA440BC6}" dt="2023-05-10T07:09:16.630" v="608" actId="478"/>
          <ac:spMkLst>
            <pc:docMk/>
            <pc:sldMk cId="2257906884" sldId="268"/>
            <ac:spMk id="3" creationId="{B2EB0EC5-0512-1EAD-1AD3-5FDC68A7D976}"/>
          </ac:spMkLst>
        </pc:spChg>
        <pc:picChg chg="del">
          <ac:chgData name="Rani Maklada" userId="89ec603c23c018e8" providerId="LiveId" clId="{7FFBEC10-F32D-4D80-A3AA-CFDCEA440BC6}" dt="2023-05-10T07:08:31.514" v="588" actId="478"/>
          <ac:picMkLst>
            <pc:docMk/>
            <pc:sldMk cId="2257906884" sldId="268"/>
            <ac:picMk id="5" creationId="{C75C631C-2EE0-F570-EF33-792661AD2657}"/>
          </ac:picMkLst>
        </pc:picChg>
        <pc:picChg chg="add mod">
          <ac:chgData name="Rani Maklada" userId="89ec603c23c018e8" providerId="LiveId" clId="{7FFBEC10-F32D-4D80-A3AA-CFDCEA440BC6}" dt="2023-05-10T07:10:07.123" v="623" actId="1076"/>
          <ac:picMkLst>
            <pc:docMk/>
            <pc:sldMk cId="2257906884" sldId="268"/>
            <ac:picMk id="6" creationId="{D79B965B-0FA3-0679-06BF-7B50B5F10F59}"/>
          </ac:picMkLst>
        </pc:picChg>
      </pc:sldChg>
      <pc:sldChg chg="modSp add mod ord">
        <pc:chgData name="Rani Maklada" userId="89ec603c23c018e8" providerId="LiveId" clId="{7FFBEC10-F32D-4D80-A3AA-CFDCEA440BC6}" dt="2023-05-10T08:40:06.099" v="1360"/>
        <pc:sldMkLst>
          <pc:docMk/>
          <pc:sldMk cId="2991300454" sldId="269"/>
        </pc:sldMkLst>
        <pc:spChg chg="mod">
          <ac:chgData name="Rani Maklada" userId="89ec603c23c018e8" providerId="LiveId" clId="{7FFBEC10-F32D-4D80-A3AA-CFDCEA440BC6}" dt="2023-05-10T08:40:06.099" v="1360"/>
          <ac:spMkLst>
            <pc:docMk/>
            <pc:sldMk cId="2991300454" sldId="269"/>
            <ac:spMk id="2" creationId="{F92CEF42-4F1D-ACC4-381A-29CF67A5EF3D}"/>
          </ac:spMkLst>
        </pc:spChg>
        <pc:picChg chg="mod">
          <ac:chgData name="Rani Maklada" userId="89ec603c23c018e8" providerId="LiveId" clId="{7FFBEC10-F32D-4D80-A3AA-CFDCEA440BC6}" dt="2023-05-10T07:09:39.012" v="617" actId="1076"/>
          <ac:picMkLst>
            <pc:docMk/>
            <pc:sldMk cId="2991300454" sldId="269"/>
            <ac:picMk id="6" creationId="{D79B965B-0FA3-0679-06BF-7B50B5F10F59}"/>
          </ac:picMkLst>
        </pc:picChg>
      </pc:sldChg>
      <pc:sldChg chg="addSp delSp modSp add mod ord">
        <pc:chgData name="Rani Maklada" userId="89ec603c23c018e8" providerId="LiveId" clId="{7FFBEC10-F32D-4D80-A3AA-CFDCEA440BC6}" dt="2023-05-10T10:41:10.436" v="1553"/>
        <pc:sldMkLst>
          <pc:docMk/>
          <pc:sldMk cId="1222516791" sldId="270"/>
        </pc:sldMkLst>
        <pc:spChg chg="mod">
          <ac:chgData name="Rani Maklada" userId="89ec603c23c018e8" providerId="LiveId" clId="{7FFBEC10-F32D-4D80-A3AA-CFDCEA440BC6}" dt="2023-05-10T08:41:14.348" v="1371" actId="20577"/>
          <ac:spMkLst>
            <pc:docMk/>
            <pc:sldMk cId="1222516791" sldId="270"/>
            <ac:spMk id="2" creationId="{F92CEF42-4F1D-ACC4-381A-29CF67A5EF3D}"/>
          </ac:spMkLst>
        </pc:spChg>
        <pc:spChg chg="add del mod">
          <ac:chgData name="Rani Maklada" userId="89ec603c23c018e8" providerId="LiveId" clId="{7FFBEC10-F32D-4D80-A3AA-CFDCEA440BC6}" dt="2023-05-10T08:41:19.516" v="1373" actId="478"/>
          <ac:spMkLst>
            <pc:docMk/>
            <pc:sldMk cId="1222516791" sldId="270"/>
            <ac:spMk id="3" creationId="{FB63D159-A4AE-F8AB-556E-FE4C64938F16}"/>
          </ac:spMkLst>
        </pc:spChg>
        <pc:spChg chg="add del mod">
          <ac:chgData name="Rani Maklada" userId="89ec603c23c018e8" providerId="LiveId" clId="{7FFBEC10-F32D-4D80-A3AA-CFDCEA440BC6}" dt="2023-05-10T08:41:22.491" v="1374" actId="478"/>
          <ac:spMkLst>
            <pc:docMk/>
            <pc:sldMk cId="1222516791" sldId="270"/>
            <ac:spMk id="10" creationId="{38DE123E-D912-7DC5-00CB-1E1B0E69E9DB}"/>
          </ac:spMkLst>
        </pc:spChg>
        <pc:picChg chg="add mod">
          <ac:chgData name="Rani Maklada" userId="89ec603c23c018e8" providerId="LiveId" clId="{7FFBEC10-F32D-4D80-A3AA-CFDCEA440BC6}" dt="2023-05-10T07:36:51.878" v="1314" actId="1076"/>
          <ac:picMkLst>
            <pc:docMk/>
            <pc:sldMk cId="1222516791" sldId="270"/>
            <ac:picMk id="5" creationId="{322A31B5-1DAD-193C-29AE-529D1607432F}"/>
          </ac:picMkLst>
        </pc:picChg>
        <pc:picChg chg="del">
          <ac:chgData name="Rani Maklada" userId="89ec603c23c018e8" providerId="LiveId" clId="{7FFBEC10-F32D-4D80-A3AA-CFDCEA440BC6}" dt="2023-05-10T07:10:20.954" v="627" actId="478"/>
          <ac:picMkLst>
            <pc:docMk/>
            <pc:sldMk cId="1222516791" sldId="270"/>
            <ac:picMk id="6" creationId="{D79B965B-0FA3-0679-06BF-7B50B5F10F59}"/>
          </ac:picMkLst>
        </pc:picChg>
        <pc:picChg chg="add del mod">
          <ac:chgData name="Rani Maklada" userId="89ec603c23c018e8" providerId="LiveId" clId="{7FFBEC10-F32D-4D80-A3AA-CFDCEA440BC6}" dt="2023-05-10T07:36:46.871" v="1311" actId="21"/>
          <ac:picMkLst>
            <pc:docMk/>
            <pc:sldMk cId="1222516791" sldId="270"/>
            <ac:picMk id="8" creationId="{56502DF4-FA0E-6CB4-1850-C0D7FB6F4BF8}"/>
          </ac:picMkLst>
        </pc:picChg>
      </pc:sldChg>
      <pc:sldChg chg="addSp delSp add del mod">
        <pc:chgData name="Rani Maklada" userId="89ec603c23c018e8" providerId="LiveId" clId="{7FFBEC10-F32D-4D80-A3AA-CFDCEA440BC6}" dt="2023-05-10T07:10:07.827" v="625"/>
        <pc:sldMkLst>
          <pc:docMk/>
          <pc:sldMk cId="2890726851" sldId="270"/>
        </pc:sldMkLst>
        <pc:picChg chg="add del">
          <ac:chgData name="Rani Maklada" userId="89ec603c23c018e8" providerId="LiveId" clId="{7FFBEC10-F32D-4D80-A3AA-CFDCEA440BC6}" dt="2023-05-10T07:10:07.433" v="624" actId="478"/>
          <ac:picMkLst>
            <pc:docMk/>
            <pc:sldMk cId="2890726851" sldId="270"/>
            <ac:picMk id="6" creationId="{D79B965B-0FA3-0679-06BF-7B50B5F10F59}"/>
          </ac:picMkLst>
        </pc:picChg>
      </pc:sldChg>
      <pc:sldChg chg="add del">
        <pc:chgData name="Rani Maklada" userId="89ec603c23c018e8" providerId="LiveId" clId="{7FFBEC10-F32D-4D80-A3AA-CFDCEA440BC6}" dt="2023-05-10T07:10:23.043" v="629"/>
        <pc:sldMkLst>
          <pc:docMk/>
          <pc:sldMk cId="506261403" sldId="271"/>
        </pc:sldMkLst>
      </pc:sldChg>
      <pc:sldChg chg="addSp delSp modSp add mod ord">
        <pc:chgData name="Rani Maklada" userId="89ec603c23c018e8" providerId="LiveId" clId="{7FFBEC10-F32D-4D80-A3AA-CFDCEA440BC6}" dt="2023-05-10T10:58:45.469" v="1704" actId="20577"/>
        <pc:sldMkLst>
          <pc:docMk/>
          <pc:sldMk cId="1756475737" sldId="271"/>
        </pc:sldMkLst>
        <pc:spChg chg="mod">
          <ac:chgData name="Rani Maklada" userId="89ec603c23c018e8" providerId="LiveId" clId="{7FFBEC10-F32D-4D80-A3AA-CFDCEA440BC6}" dt="2023-05-10T10:58:45.469" v="1704" actId="20577"/>
          <ac:spMkLst>
            <pc:docMk/>
            <pc:sldMk cId="1756475737" sldId="271"/>
            <ac:spMk id="2" creationId="{F92CEF42-4F1D-ACC4-381A-29CF67A5EF3D}"/>
          </ac:spMkLst>
        </pc:spChg>
        <pc:spChg chg="del mod">
          <ac:chgData name="Rani Maklada" userId="89ec603c23c018e8" providerId="LiveId" clId="{7FFBEC10-F32D-4D80-A3AA-CFDCEA440BC6}" dt="2023-05-10T08:44:32.367" v="1451" actId="478"/>
          <ac:spMkLst>
            <pc:docMk/>
            <pc:sldMk cId="1756475737" sldId="271"/>
            <ac:spMk id="3" creationId="{FB63D159-A4AE-F8AB-556E-FE4C64938F16}"/>
          </ac:spMkLst>
        </pc:spChg>
        <pc:spChg chg="add mod">
          <ac:chgData name="Rani Maklada" userId="89ec603c23c018e8" providerId="LiveId" clId="{7FFBEC10-F32D-4D80-A3AA-CFDCEA440BC6}" dt="2023-05-10T07:16:15.450" v="683" actId="1076"/>
          <ac:spMkLst>
            <pc:docMk/>
            <pc:sldMk cId="1756475737" sldId="271"/>
            <ac:spMk id="6" creationId="{02554AE6-B36A-D6C8-CB3C-7F29E4A49D9A}"/>
          </ac:spMkLst>
        </pc:spChg>
        <pc:spChg chg="add mod">
          <ac:chgData name="Rani Maklada" userId="89ec603c23c018e8" providerId="LiveId" clId="{7FFBEC10-F32D-4D80-A3AA-CFDCEA440BC6}" dt="2023-05-10T08:44:32.367" v="1451" actId="478"/>
          <ac:spMkLst>
            <pc:docMk/>
            <pc:sldMk cId="1756475737" sldId="271"/>
            <ac:spMk id="8" creationId="{6CD21129-3DC8-5C40-3F07-0086786D47F3}"/>
          </ac:spMkLst>
        </pc:spChg>
        <pc:picChg chg="del">
          <ac:chgData name="Rani Maklada" userId="89ec603c23c018e8" providerId="LiveId" clId="{7FFBEC10-F32D-4D80-A3AA-CFDCEA440BC6}" dt="2023-05-10T07:14:50.670" v="662" actId="478"/>
          <ac:picMkLst>
            <pc:docMk/>
            <pc:sldMk cId="1756475737" sldId="271"/>
            <ac:picMk id="5" creationId="{322A31B5-1DAD-193C-29AE-529D1607432F}"/>
          </ac:picMkLst>
        </pc:picChg>
        <pc:picChg chg="add mod">
          <ac:chgData name="Rani Maklada" userId="89ec603c23c018e8" providerId="LiveId" clId="{7FFBEC10-F32D-4D80-A3AA-CFDCEA440BC6}" dt="2023-05-10T07:16:19.918" v="685" actId="1076"/>
          <ac:picMkLst>
            <pc:docMk/>
            <pc:sldMk cId="1756475737" sldId="271"/>
            <ac:picMk id="1026" creationId="{4E820F3D-FE8E-712D-0977-1D7719D2C478}"/>
          </ac:picMkLst>
        </pc:picChg>
      </pc:sldChg>
      <pc:sldChg chg="addSp delSp modSp add mod ord">
        <pc:chgData name="Rani Maklada" userId="89ec603c23c018e8" providerId="LiveId" clId="{7FFBEC10-F32D-4D80-A3AA-CFDCEA440BC6}" dt="2023-05-10T11:45:22.310" v="1736"/>
        <pc:sldMkLst>
          <pc:docMk/>
          <pc:sldMk cId="312561191" sldId="272"/>
        </pc:sldMkLst>
        <pc:spChg chg="mod">
          <ac:chgData name="Rani Maklada" userId="89ec603c23c018e8" providerId="LiveId" clId="{7FFBEC10-F32D-4D80-A3AA-CFDCEA440BC6}" dt="2023-05-10T10:45:46.687" v="1589" actId="20577"/>
          <ac:spMkLst>
            <pc:docMk/>
            <pc:sldMk cId="312561191" sldId="272"/>
            <ac:spMk id="2" creationId="{F92CEF42-4F1D-ACC4-381A-29CF67A5EF3D}"/>
          </ac:spMkLst>
        </pc:spChg>
        <pc:spChg chg="del">
          <ac:chgData name="Rani Maklada" userId="89ec603c23c018e8" providerId="LiveId" clId="{7FFBEC10-F32D-4D80-A3AA-CFDCEA440BC6}" dt="2023-05-10T07:18:39.784" v="690" actId="478"/>
          <ac:spMkLst>
            <pc:docMk/>
            <pc:sldMk cId="312561191" sldId="272"/>
            <ac:spMk id="3" creationId="{FB63D159-A4AE-F8AB-556E-FE4C64938F16}"/>
          </ac:spMkLst>
        </pc:spChg>
        <pc:spChg chg="del">
          <ac:chgData name="Rani Maklada" userId="89ec603c23c018e8" providerId="LiveId" clId="{7FFBEC10-F32D-4D80-A3AA-CFDCEA440BC6}" dt="2023-05-10T07:18:41.127" v="691" actId="478"/>
          <ac:spMkLst>
            <pc:docMk/>
            <pc:sldMk cId="312561191" sldId="272"/>
            <ac:spMk id="6" creationId="{02554AE6-B36A-D6C8-CB3C-7F29E4A49D9A}"/>
          </ac:spMkLst>
        </pc:spChg>
        <pc:spChg chg="add del mod">
          <ac:chgData name="Rani Maklada" userId="89ec603c23c018e8" providerId="LiveId" clId="{7FFBEC10-F32D-4D80-A3AA-CFDCEA440BC6}" dt="2023-05-10T07:18:42.311" v="692" actId="478"/>
          <ac:spMkLst>
            <pc:docMk/>
            <pc:sldMk cId="312561191" sldId="272"/>
            <ac:spMk id="8" creationId="{9F010C14-4E5D-83A0-5005-9C8B24BC5043}"/>
          </ac:spMkLst>
        </pc:spChg>
        <pc:picChg chg="add mod">
          <ac:chgData name="Rani Maklada" userId="89ec603c23c018e8" providerId="LiveId" clId="{7FFBEC10-F32D-4D80-A3AA-CFDCEA440BC6}" dt="2023-05-10T07:19:15.309" v="695" actId="1076"/>
          <ac:picMkLst>
            <pc:docMk/>
            <pc:sldMk cId="312561191" sldId="272"/>
            <ac:picMk id="5" creationId="{FACE76F8-F7B1-6CEB-7C59-B2E13C95750B}"/>
          </ac:picMkLst>
        </pc:picChg>
        <pc:picChg chg="add del mod">
          <ac:chgData name="Rani Maklada" userId="89ec603c23c018e8" providerId="LiveId" clId="{7FFBEC10-F32D-4D80-A3AA-CFDCEA440BC6}" dt="2023-05-10T07:19:17.609" v="698" actId="21"/>
          <ac:picMkLst>
            <pc:docMk/>
            <pc:sldMk cId="312561191" sldId="272"/>
            <ac:picMk id="10" creationId="{2F415029-39F0-51F0-714B-CBCD63089D53}"/>
          </ac:picMkLst>
        </pc:picChg>
        <pc:picChg chg="del">
          <ac:chgData name="Rani Maklada" userId="89ec603c23c018e8" providerId="LiveId" clId="{7FFBEC10-F32D-4D80-A3AA-CFDCEA440BC6}" dt="2023-05-10T07:18:36.830" v="687" actId="478"/>
          <ac:picMkLst>
            <pc:docMk/>
            <pc:sldMk cId="312561191" sldId="272"/>
            <ac:picMk id="1026" creationId="{4E820F3D-FE8E-712D-0977-1D7719D2C478}"/>
          </ac:picMkLst>
        </pc:picChg>
      </pc:sldChg>
      <pc:sldChg chg="addSp delSp modSp add mod ord">
        <pc:chgData name="Rani Maklada" userId="89ec603c23c018e8" providerId="LiveId" clId="{7FFBEC10-F32D-4D80-A3AA-CFDCEA440BC6}" dt="2023-05-10T11:20:17.286" v="1710"/>
        <pc:sldMkLst>
          <pc:docMk/>
          <pc:sldMk cId="1432181929" sldId="273"/>
        </pc:sldMkLst>
        <pc:spChg chg="mod">
          <ac:chgData name="Rani Maklada" userId="89ec603c23c018e8" providerId="LiveId" clId="{7FFBEC10-F32D-4D80-A3AA-CFDCEA440BC6}" dt="2023-05-10T08:45:59.713" v="1460" actId="20577"/>
          <ac:spMkLst>
            <pc:docMk/>
            <pc:sldMk cId="1432181929" sldId="273"/>
            <ac:spMk id="2" creationId="{F92CEF42-4F1D-ACC4-381A-29CF67A5EF3D}"/>
          </ac:spMkLst>
        </pc:spChg>
        <pc:spChg chg="add del mod">
          <ac:chgData name="Rani Maklada" userId="89ec603c23c018e8" providerId="LiveId" clId="{7FFBEC10-F32D-4D80-A3AA-CFDCEA440BC6}" dt="2023-05-10T07:24:01.328" v="923" actId="478"/>
          <ac:spMkLst>
            <pc:docMk/>
            <pc:sldMk cId="1432181929" sldId="273"/>
            <ac:spMk id="6" creationId="{E50EB97D-EF79-8791-0B67-BCE92EDEBBA8}"/>
          </ac:spMkLst>
        </pc:spChg>
        <pc:spChg chg="add del mod">
          <ac:chgData name="Rani Maklada" userId="89ec603c23c018e8" providerId="LiveId" clId="{7FFBEC10-F32D-4D80-A3AA-CFDCEA440BC6}" dt="2023-05-10T07:26:23.797" v="1083" actId="478"/>
          <ac:spMkLst>
            <pc:docMk/>
            <pc:sldMk cId="1432181929" sldId="273"/>
            <ac:spMk id="9" creationId="{5CC71044-D36B-9C69-86B1-E8022E6353AD}"/>
          </ac:spMkLst>
        </pc:spChg>
        <pc:graphicFrameChg chg="add mod modGraphic">
          <ac:chgData name="Rani Maklada" userId="89ec603c23c018e8" providerId="LiveId" clId="{7FFBEC10-F32D-4D80-A3AA-CFDCEA440BC6}" dt="2023-05-10T07:28:01.844" v="1148" actId="20577"/>
          <ac:graphicFrameMkLst>
            <pc:docMk/>
            <pc:sldMk cId="1432181929" sldId="273"/>
            <ac:graphicFrameMk id="7" creationId="{6646E3F1-FD96-CD4A-A6F4-388DC0355D37}"/>
          </ac:graphicFrameMkLst>
        </pc:graphicFrameChg>
        <pc:picChg chg="add del mod">
          <ac:chgData name="Rani Maklada" userId="89ec603c23c018e8" providerId="LiveId" clId="{7FFBEC10-F32D-4D80-A3AA-CFDCEA440BC6}" dt="2023-05-10T07:20:42.456" v="704" actId="478"/>
          <ac:picMkLst>
            <pc:docMk/>
            <pc:sldMk cId="1432181929" sldId="273"/>
            <ac:picMk id="4" creationId="{D3034B37-9931-3FE3-FFE6-BEBC95A60194}"/>
          </ac:picMkLst>
        </pc:picChg>
        <pc:picChg chg="del">
          <ac:chgData name="Rani Maklada" userId="89ec603c23c018e8" providerId="LiveId" clId="{7FFBEC10-F32D-4D80-A3AA-CFDCEA440BC6}" dt="2023-05-10T07:19:32.596" v="701" actId="478"/>
          <ac:picMkLst>
            <pc:docMk/>
            <pc:sldMk cId="1432181929" sldId="273"/>
            <ac:picMk id="5" creationId="{FACE76F8-F7B1-6CEB-7C59-B2E13C95750B}"/>
          </ac:picMkLst>
        </pc:picChg>
      </pc:sldChg>
      <pc:sldChg chg="addSp delSp modSp add mod">
        <pc:chgData name="Rani Maklada" userId="89ec603c23c018e8" providerId="LiveId" clId="{7FFBEC10-F32D-4D80-A3AA-CFDCEA440BC6}" dt="2023-05-10T08:42:58.270" v="1440" actId="14100"/>
        <pc:sldMkLst>
          <pc:docMk/>
          <pc:sldMk cId="291295522" sldId="274"/>
        </pc:sldMkLst>
        <pc:spChg chg="mod">
          <ac:chgData name="Rani Maklada" userId="89ec603c23c018e8" providerId="LiveId" clId="{7FFBEC10-F32D-4D80-A3AA-CFDCEA440BC6}" dt="2023-05-10T08:42:53.484" v="1439" actId="948"/>
          <ac:spMkLst>
            <pc:docMk/>
            <pc:sldMk cId="291295522" sldId="274"/>
            <ac:spMk id="2" creationId="{F92CEF42-4F1D-ACC4-381A-29CF67A5EF3D}"/>
          </ac:spMkLst>
        </pc:spChg>
        <pc:spChg chg="del mod">
          <ac:chgData name="Rani Maklada" userId="89ec603c23c018e8" providerId="LiveId" clId="{7FFBEC10-F32D-4D80-A3AA-CFDCEA440BC6}" dt="2023-05-10T08:42:48.028" v="1422" actId="478"/>
          <ac:spMkLst>
            <pc:docMk/>
            <pc:sldMk cId="291295522" sldId="274"/>
            <ac:spMk id="3" creationId="{FB63D159-A4AE-F8AB-556E-FE4C64938F16}"/>
          </ac:spMkLst>
        </pc:spChg>
        <pc:spChg chg="add mod">
          <ac:chgData name="Rani Maklada" userId="89ec603c23c018e8" providerId="LiveId" clId="{7FFBEC10-F32D-4D80-A3AA-CFDCEA440BC6}" dt="2023-05-10T08:42:48.028" v="1422" actId="478"/>
          <ac:spMkLst>
            <pc:docMk/>
            <pc:sldMk cId="291295522" sldId="274"/>
            <ac:spMk id="10" creationId="{7D923ECE-B5DD-2F66-0E05-C5419D22A892}"/>
          </ac:spMkLst>
        </pc:spChg>
        <pc:picChg chg="del">
          <ac:chgData name="Rani Maklada" userId="89ec603c23c018e8" providerId="LiveId" clId="{7FFBEC10-F32D-4D80-A3AA-CFDCEA440BC6}" dt="2023-05-10T07:28:27.105" v="1151" actId="478"/>
          <ac:picMkLst>
            <pc:docMk/>
            <pc:sldMk cId="291295522" sldId="274"/>
            <ac:picMk id="5" creationId="{322A31B5-1DAD-193C-29AE-529D1607432F}"/>
          </ac:picMkLst>
        </pc:picChg>
        <pc:picChg chg="add mod">
          <ac:chgData name="Rani Maklada" userId="89ec603c23c018e8" providerId="LiveId" clId="{7FFBEC10-F32D-4D80-A3AA-CFDCEA440BC6}" dt="2023-05-10T08:42:58.270" v="1440" actId="14100"/>
          <ac:picMkLst>
            <pc:docMk/>
            <pc:sldMk cId="291295522" sldId="274"/>
            <ac:picMk id="6" creationId="{C07A996F-87FA-32A9-F089-2207C279CC58}"/>
          </ac:picMkLst>
        </pc:picChg>
        <pc:picChg chg="add mod">
          <ac:chgData name="Rani Maklada" userId="89ec603c23c018e8" providerId="LiveId" clId="{7FFBEC10-F32D-4D80-A3AA-CFDCEA440BC6}" dt="2023-05-10T07:29:19.215" v="1160" actId="1076"/>
          <ac:picMkLst>
            <pc:docMk/>
            <pc:sldMk cId="291295522" sldId="274"/>
            <ac:picMk id="8" creationId="{7C4AF384-B065-55F7-CD22-108F7E953BE3}"/>
          </ac:picMkLst>
        </pc:picChg>
      </pc:sldChg>
      <pc:sldChg chg="addSp delSp modSp add del mod">
        <pc:chgData name="Rani Maklada" userId="89ec603c23c018e8" providerId="LiveId" clId="{7FFBEC10-F32D-4D80-A3AA-CFDCEA440BC6}" dt="2023-05-10T10:48:40.627" v="1686" actId="47"/>
        <pc:sldMkLst>
          <pc:docMk/>
          <pc:sldMk cId="153530341" sldId="275"/>
        </pc:sldMkLst>
        <pc:spChg chg="del mod">
          <ac:chgData name="Rani Maklada" userId="89ec603c23c018e8" providerId="LiveId" clId="{7FFBEC10-F32D-4D80-A3AA-CFDCEA440BC6}" dt="2023-05-10T08:43:34.026" v="1441" actId="478"/>
          <ac:spMkLst>
            <pc:docMk/>
            <pc:sldMk cId="153530341" sldId="275"/>
            <ac:spMk id="3" creationId="{FB63D159-A4AE-F8AB-556E-FE4C64938F16}"/>
          </ac:spMkLst>
        </pc:spChg>
        <pc:spChg chg="add del mod">
          <ac:chgData name="Rani Maklada" userId="89ec603c23c018e8" providerId="LiveId" clId="{7FFBEC10-F32D-4D80-A3AA-CFDCEA440BC6}" dt="2023-05-10T08:44:02.191" v="1443" actId="478"/>
          <ac:spMkLst>
            <pc:docMk/>
            <pc:sldMk cId="153530341" sldId="275"/>
            <ac:spMk id="9" creationId="{5F065EFE-85BC-CFE2-409C-4437E3A9A903}"/>
          </ac:spMkLst>
        </pc:spChg>
        <pc:picChg chg="add mod">
          <ac:chgData name="Rani Maklada" userId="89ec603c23c018e8" providerId="LiveId" clId="{7FFBEC10-F32D-4D80-A3AA-CFDCEA440BC6}" dt="2023-05-10T08:44:00.595" v="1442" actId="1076"/>
          <ac:picMkLst>
            <pc:docMk/>
            <pc:sldMk cId="153530341" sldId="275"/>
            <ac:picMk id="5" creationId="{DA722065-C2B0-9719-23D6-15C0B45B9475}"/>
          </ac:picMkLst>
        </pc:picChg>
        <pc:picChg chg="del">
          <ac:chgData name="Rani Maklada" userId="89ec603c23c018e8" providerId="LiveId" clId="{7FFBEC10-F32D-4D80-A3AA-CFDCEA440BC6}" dt="2023-05-10T07:29:49.125" v="1178" actId="478"/>
          <ac:picMkLst>
            <pc:docMk/>
            <pc:sldMk cId="153530341" sldId="275"/>
            <ac:picMk id="6" creationId="{C07A996F-87FA-32A9-F089-2207C279CC58}"/>
          </ac:picMkLst>
        </pc:picChg>
        <pc:picChg chg="del">
          <ac:chgData name="Rani Maklada" userId="89ec603c23c018e8" providerId="LiveId" clId="{7FFBEC10-F32D-4D80-A3AA-CFDCEA440BC6}" dt="2023-05-10T07:29:50.590" v="1179" actId="478"/>
          <ac:picMkLst>
            <pc:docMk/>
            <pc:sldMk cId="153530341" sldId="275"/>
            <ac:picMk id="8" creationId="{7C4AF384-B065-55F7-CD22-108F7E953BE3}"/>
          </ac:picMkLst>
        </pc:picChg>
      </pc:sldChg>
      <pc:sldChg chg="addSp delSp modSp add mod ord">
        <pc:chgData name="Rani Maklada" userId="89ec603c23c018e8" providerId="LiveId" clId="{7FFBEC10-F32D-4D80-A3AA-CFDCEA440BC6}" dt="2023-05-10T10:53:06.807" v="1693" actId="20577"/>
        <pc:sldMkLst>
          <pc:docMk/>
          <pc:sldMk cId="60280030" sldId="276"/>
        </pc:sldMkLst>
        <pc:spChg chg="mod">
          <ac:chgData name="Rani Maklada" userId="89ec603c23c018e8" providerId="LiveId" clId="{7FFBEC10-F32D-4D80-A3AA-CFDCEA440BC6}" dt="2023-05-10T10:53:06.807" v="1693" actId="20577"/>
          <ac:spMkLst>
            <pc:docMk/>
            <pc:sldMk cId="60280030" sldId="276"/>
            <ac:spMk id="2" creationId="{F92CEF42-4F1D-ACC4-381A-29CF67A5EF3D}"/>
          </ac:spMkLst>
        </pc:spChg>
        <pc:spChg chg="del mod">
          <ac:chgData name="Rani Maklada" userId="89ec603c23c018e8" providerId="LiveId" clId="{7FFBEC10-F32D-4D80-A3AA-CFDCEA440BC6}" dt="2023-05-10T07:37:08.227" v="1322" actId="478"/>
          <ac:spMkLst>
            <pc:docMk/>
            <pc:sldMk cId="60280030" sldId="276"/>
            <ac:spMk id="3" creationId="{FB63D159-A4AE-F8AB-556E-FE4C64938F16}"/>
          </ac:spMkLst>
        </pc:spChg>
        <pc:spChg chg="add del mod">
          <ac:chgData name="Rani Maklada" userId="89ec603c23c018e8" providerId="LiveId" clId="{7FFBEC10-F32D-4D80-A3AA-CFDCEA440BC6}" dt="2023-05-10T07:37:12.237" v="1323" actId="478"/>
          <ac:spMkLst>
            <pc:docMk/>
            <pc:sldMk cId="60280030" sldId="276"/>
            <ac:spMk id="8" creationId="{79A9F94C-9B08-7ECE-FBD3-A39921C4888E}"/>
          </ac:spMkLst>
        </pc:spChg>
        <pc:picChg chg="del">
          <ac:chgData name="Rani Maklada" userId="89ec603c23c018e8" providerId="LiveId" clId="{7FFBEC10-F32D-4D80-A3AA-CFDCEA440BC6}" dt="2023-05-10T07:36:59.352" v="1316" actId="478"/>
          <ac:picMkLst>
            <pc:docMk/>
            <pc:sldMk cId="60280030" sldId="276"/>
            <ac:picMk id="5" creationId="{322A31B5-1DAD-193C-29AE-529D1607432F}"/>
          </ac:picMkLst>
        </pc:picChg>
        <pc:picChg chg="add mod">
          <ac:chgData name="Rani Maklada" userId="89ec603c23c018e8" providerId="LiveId" clId="{7FFBEC10-F32D-4D80-A3AA-CFDCEA440BC6}" dt="2023-05-10T07:37:20.891" v="1326" actId="1076"/>
          <ac:picMkLst>
            <pc:docMk/>
            <pc:sldMk cId="60280030" sldId="276"/>
            <ac:picMk id="6" creationId="{2DE349C6-BB3F-4A84-4F01-76D0E1D92590}"/>
          </ac:picMkLst>
        </pc:picChg>
      </pc:sldChg>
      <pc:sldMasterChg chg="addSldLayout">
        <pc:chgData name="Rani Maklada" userId="89ec603c23c018e8" providerId="LiveId" clId="{7FFBEC10-F32D-4D80-A3AA-CFDCEA440BC6}" dt="2023-05-09T18:50:53.729" v="0" actId="680"/>
        <pc:sldMasterMkLst>
          <pc:docMk/>
          <pc:sldMasterMk cId="1517096330" sldId="2147483648"/>
        </pc:sldMasterMkLst>
        <pc:sldLayoutChg chg="add">
          <pc:chgData name="Rani Maklada" userId="89ec603c23c018e8" providerId="LiveId" clId="{7FFBEC10-F32D-4D80-A3AA-CFDCEA440BC6}" dt="2023-05-09T18:50:53.729" v="0" actId="680"/>
          <pc:sldLayoutMkLst>
            <pc:docMk/>
            <pc:sldMasterMk cId="1517096330" sldId="2147483648"/>
            <pc:sldLayoutMk cId="380428705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E861-4A22-4814-8462-9C79281936A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6F5C8-7DCB-4C5B-A558-AF9F6C49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6F5C8-7DCB-4C5B-A558-AF9F6C492E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99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1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8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7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1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6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Hy6y2YCbdopS73qtefKNEdlxF46M-bV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B8889-B8FC-E1DE-03B9-6756D9B5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09637"/>
            <a:ext cx="10182860" cy="50387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EB0EC5-0512-1EAD-1AD3-5FDC68A7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9702" y="4812622"/>
            <a:ext cx="8825658" cy="1135740"/>
          </a:xfrm>
        </p:spPr>
        <p:txBody>
          <a:bodyPr>
            <a:normAutofit fontScale="47500" lnSpcReduction="20000"/>
          </a:bodyPr>
          <a:lstStyle/>
          <a:p>
            <a:pPr algn="r" rtl="1"/>
            <a:r>
              <a:rPr lang="he-IL" sz="7200" b="1" dirty="0">
                <a:solidFill>
                  <a:schemeClr val="tx1"/>
                </a:solidFill>
              </a:rPr>
              <a:t>רני </a:t>
            </a:r>
            <a:r>
              <a:rPr lang="he-IL" sz="7200" b="1" dirty="0" err="1">
                <a:solidFill>
                  <a:schemeClr val="tx1"/>
                </a:solidFill>
              </a:rPr>
              <a:t>מקלדה</a:t>
            </a:r>
            <a:endParaRPr lang="he-IL" sz="7200" b="1" dirty="0">
              <a:solidFill>
                <a:schemeClr val="tx1"/>
              </a:solidFill>
            </a:endParaRPr>
          </a:p>
          <a:p>
            <a:pPr algn="r" rtl="1"/>
            <a:r>
              <a:rPr lang="he-IL" sz="7200" b="1" dirty="0">
                <a:solidFill>
                  <a:schemeClr val="tx1"/>
                </a:solidFill>
              </a:rPr>
              <a:t>ניל </a:t>
            </a:r>
            <a:r>
              <a:rPr lang="he-IL" sz="7200" b="1" dirty="0" err="1">
                <a:solidFill>
                  <a:schemeClr val="tx1"/>
                </a:solidFill>
              </a:rPr>
              <a:t>חמזה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E6142-4580-FA5A-5092-99FEC9BA3AB9}"/>
              </a:ext>
            </a:extLst>
          </p:cNvPr>
          <p:cNvSpPr txBox="1"/>
          <p:nvPr/>
        </p:nvSpPr>
        <p:spPr>
          <a:xfrm>
            <a:off x="4815840" y="40571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SQL-based Project Activity Inspector tool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94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פלט לדוגמה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20F3D-FE8E-712D-0977-1D7719D2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0812"/>
            <a:ext cx="975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54AE6-B36A-D6C8-CB3C-7F29E4A49D9A}"/>
              </a:ext>
            </a:extLst>
          </p:cNvPr>
          <p:cNvSpPr txBox="1"/>
          <p:nvPr/>
        </p:nvSpPr>
        <p:spPr>
          <a:xfrm>
            <a:off x="1154955" y="5742726"/>
            <a:ext cx="9320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NB = Number of Branches</a:t>
            </a:r>
          </a:p>
          <a:p>
            <a:r>
              <a:rPr lang="en-US" b="1" i="0" dirty="0">
                <a:effectLst/>
                <a:latin typeface="Open Sans" panose="020B0606030504020204" pitchFamily="34" charset="0"/>
              </a:rPr>
              <a:t>NC = Number of commits</a:t>
            </a:r>
          </a:p>
          <a:p>
            <a:r>
              <a:rPr lang="en-US" b="1" i="0" dirty="0">
                <a:effectLst/>
                <a:latin typeface="Open Sans" panose="020B0606030504020204" pitchFamily="34" charset="0"/>
              </a:rPr>
              <a:t>ET = Extraction time (secs)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CD21129-3DC8-5C40-3F07-0086786D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EB0EC5-0512-1EAD-1AD3-5FDC68A7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210" y="3814854"/>
            <a:ext cx="8825658" cy="113574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7200" b="1" dirty="0">
                <a:solidFill>
                  <a:schemeClr val="tx1"/>
                </a:solidFill>
              </a:rPr>
              <a:t>סרטון</a:t>
            </a:r>
            <a:r>
              <a:rPr lang="en-US" sz="7200" b="1" dirty="0">
                <a:solidFill>
                  <a:schemeClr val="tx1"/>
                </a:solidFill>
              </a:rPr>
              <a:t> </a:t>
            </a:r>
            <a:r>
              <a:rPr lang="he-IL" sz="7200" b="1" dirty="0">
                <a:solidFill>
                  <a:schemeClr val="tx1"/>
                </a:solidFill>
              </a:rPr>
              <a:t>בקישור הבא: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340" y="485273"/>
            <a:ext cx="8825658" cy="3329581"/>
          </a:xfrm>
        </p:spPr>
        <p:txBody>
          <a:bodyPr anchor="t"/>
          <a:lstStyle/>
          <a:p>
            <a:pPr algn="r" rtl="1"/>
            <a:r>
              <a:rPr lang="he-IL" b="1" dirty="0">
                <a:solidFill>
                  <a:schemeClr val="accent2"/>
                </a:solidFill>
              </a:rPr>
              <a:t>הדגמת תרחיש טיפוסי לשימוש בכלי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F644-F59C-CF9A-44AC-AFB1A89C353F}"/>
              </a:ext>
            </a:extLst>
          </p:cNvPr>
          <p:cNvSpPr txBox="1"/>
          <p:nvPr/>
        </p:nvSpPr>
        <p:spPr>
          <a:xfrm>
            <a:off x="898864" y="526131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3"/>
              </a:rPr>
              <a:t>video of running gitana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9201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סיכום</a:t>
            </a:r>
            <a:endParaRPr 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46E3F1-FD96-CD4A-A6F4-388DC035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91706"/>
              </p:ext>
            </p:extLst>
          </p:nvPr>
        </p:nvGraphicFramePr>
        <p:xfrm>
          <a:off x="909683" y="2001941"/>
          <a:ext cx="9070930" cy="40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65">
                  <a:extLst>
                    <a:ext uri="{9D8B030D-6E8A-4147-A177-3AD203B41FA5}">
                      <a16:colId xmlns:a16="http://schemas.microsoft.com/office/drawing/2014/main" val="1410992207"/>
                    </a:ext>
                  </a:extLst>
                </a:gridCol>
                <a:gridCol w="4535465">
                  <a:extLst>
                    <a:ext uri="{9D8B030D-6E8A-4147-A177-3AD203B41FA5}">
                      <a16:colId xmlns:a16="http://schemas.microsoft.com/office/drawing/2014/main" val="697843463"/>
                    </a:ext>
                  </a:extLst>
                </a:gridCol>
              </a:tblGrid>
              <a:tr h="568214"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/>
                        <a:t>חסרונות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/>
                        <a:t>יתרונות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09479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algn="r" rtl="1"/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ייבוא נתונים איטי 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מאכסן את כל המידע ב-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18284"/>
                  </a:ext>
                </a:extLst>
              </a:tr>
              <a:tr h="605858">
                <a:tc>
                  <a:txBody>
                    <a:bodyPr/>
                    <a:lstStyle/>
                    <a:p>
                      <a:pPr algn="r" rtl="1"/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עדכונים פוגעים בתצוגה במסד נתונים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שאילות 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 גישה למידע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27063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algn="r" rtl="1"/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פורמט </a:t>
                      </a:r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 קבוע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="0" dirty="0">
                          <a:solidFill>
                            <a:schemeClr val="bg1"/>
                          </a:solidFill>
                        </a:rPr>
                        <a:t>קבצי </a:t>
                      </a:r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Json</a:t>
                      </a:r>
                      <a:endParaRPr lang="he-IL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58788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חינם</a:t>
                      </a:r>
                      <a:endParaRPr lang="en-US" sz="2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6135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69828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8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25E7B5-522B-BAA6-3923-7C635D77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216" y="1293796"/>
            <a:ext cx="8825658" cy="3329581"/>
          </a:xfrm>
        </p:spPr>
        <p:txBody>
          <a:bodyPr/>
          <a:lstStyle/>
          <a:p>
            <a:pPr algn="ctr"/>
            <a:r>
              <a:rPr lang="en-US" dirty="0" err="1"/>
              <a:t>kahoot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EB0EC5-0512-1EAD-1AD3-5FDC68A7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199" y="2804160"/>
            <a:ext cx="5459413" cy="3027680"/>
          </a:xfrm>
        </p:spPr>
        <p:txBody>
          <a:bodyPr>
            <a:normAutofit fontScale="85000" lnSpcReduction="10000"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כלי פיקוח פרויקטים לפיתוח תוכנה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פותח בשפת </a:t>
            </a:r>
            <a:r>
              <a:rPr lang="en-US" sz="3200" dirty="0">
                <a:solidFill>
                  <a:schemeClr val="tx1"/>
                </a:solidFill>
                <a:latin typeface="Times New Roman (Headings)"/>
              </a:rPr>
              <a:t>python</a:t>
            </a: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 ועובד עם מסד נתונים </a:t>
            </a:r>
            <a:r>
              <a:rPr lang="en-US" sz="3200" dirty="0" err="1">
                <a:solidFill>
                  <a:schemeClr val="tx1"/>
                </a:solidFill>
                <a:latin typeface="Times New Roman (Headings)"/>
              </a:rPr>
              <a:t>mySQl</a:t>
            </a: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יודע לשלב נתונים ממספר כלי פיתוח תוכנה שונים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מספק גישה מבוססת </a:t>
            </a:r>
            <a:r>
              <a:rPr lang="en-US" sz="3200" dirty="0">
                <a:solidFill>
                  <a:schemeClr val="tx1"/>
                </a:solidFill>
                <a:latin typeface="Times New Roman (Headings)"/>
              </a:rPr>
              <a:t>SQL </a:t>
            </a:r>
            <a:r>
              <a:rPr lang="he-IL" sz="3200" dirty="0">
                <a:solidFill>
                  <a:schemeClr val="tx1"/>
                </a:solidFill>
                <a:latin typeface="Times New Roman (Headings)"/>
              </a:rPr>
              <a:t> לניתוח קל</a:t>
            </a:r>
            <a:endParaRPr lang="en-US" sz="3200" dirty="0">
              <a:solidFill>
                <a:schemeClr val="tx1"/>
              </a:solidFill>
              <a:latin typeface="Times New Roman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12547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מה זה </a:t>
            </a:r>
            <a:r>
              <a:rPr lang="en-US" sz="6000" b="1" dirty="0">
                <a:solidFill>
                  <a:schemeClr val="tx1"/>
                </a:solidFill>
              </a:rPr>
              <a:t>Gitana</a:t>
            </a:r>
            <a:r>
              <a:rPr lang="he-IL" sz="6000" b="1" dirty="0">
                <a:solidFill>
                  <a:schemeClr val="tx1"/>
                </a:solidFill>
              </a:rPr>
              <a:t>?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8D986-4EDC-3CF0-0F31-EE43FFA98FC3}"/>
              </a:ext>
            </a:extLst>
          </p:cNvPr>
          <p:cNvSpPr txBox="1"/>
          <p:nvPr/>
        </p:nvSpPr>
        <p:spPr>
          <a:xfrm>
            <a:off x="-20321" y="2702560"/>
            <a:ext cx="4541520" cy="3380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e-IL" sz="3200" cap="all" dirty="0">
                <a:latin typeface="Times New Roman (Headings)"/>
                <a:ea typeface="+mj-ea"/>
                <a:cs typeface="+mj-cs"/>
              </a:rPr>
              <a:t>תומך ב:</a:t>
            </a:r>
          </a:p>
          <a:p>
            <a:pPr marL="571500" indent="-57150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Times New Roman (Headings)"/>
                <a:ea typeface="+mj-ea"/>
                <a:cs typeface="+mj-cs"/>
              </a:rPr>
              <a:t>Git</a:t>
            </a:r>
          </a:p>
          <a:p>
            <a:pPr marL="571500" indent="-57150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Times New Roman (Headings)"/>
                <a:ea typeface="+mj-ea"/>
                <a:cs typeface="+mj-cs"/>
              </a:rPr>
              <a:t>Bugzilla</a:t>
            </a:r>
          </a:p>
          <a:p>
            <a:pPr marL="571500" indent="-57150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Times New Roman (Headings)"/>
                <a:ea typeface="+mj-ea"/>
                <a:cs typeface="+mj-cs"/>
              </a:rPr>
              <a:t>GitHub</a:t>
            </a:r>
          </a:p>
          <a:p>
            <a:pPr marL="571500" indent="-57150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Times New Roman (Headings)"/>
                <a:ea typeface="+mj-ea"/>
                <a:cs typeface="+mj-cs"/>
              </a:rPr>
              <a:t>Eclipse Forums</a:t>
            </a:r>
          </a:p>
          <a:p>
            <a:pPr marL="571500" indent="-57150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Times New Roman (Headings)"/>
                <a:ea typeface="+mj-ea"/>
                <a:cs typeface="+mj-cs"/>
              </a:rPr>
              <a:t>Slack</a:t>
            </a:r>
            <a:endParaRPr lang="he-IL" sz="2800" cap="all" dirty="0">
              <a:latin typeface="Times New Roman (Heading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05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EB0EC5-0512-1EAD-1AD3-5FDC68A7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04160"/>
            <a:ext cx="8825658" cy="3108960"/>
          </a:xfrm>
        </p:spPr>
        <p:txBody>
          <a:bodyPr>
            <a:normAutofit fontScale="92500"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tx1"/>
                </a:solidFill>
              </a:rPr>
              <a:t>פותח ב-2010 על ידי </a:t>
            </a:r>
            <a:r>
              <a:rPr lang="en-US" sz="4000" dirty="0">
                <a:solidFill>
                  <a:schemeClr val="tx1"/>
                </a:solidFill>
              </a:rPr>
              <a:t>SOM Research Lab</a:t>
            </a:r>
            <a:endParaRPr lang="he-IL" sz="4000" dirty="0">
              <a:solidFill>
                <a:schemeClr val="tx1"/>
              </a:solidFill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tx1"/>
                </a:solidFill>
              </a:rPr>
              <a:t>מטרתו לגשר </a:t>
            </a:r>
            <a:r>
              <a:rPr lang="he-IL" sz="4000">
                <a:solidFill>
                  <a:schemeClr val="tx1"/>
                </a:solidFill>
              </a:rPr>
              <a:t>בין פלטפורמות/כלים </a:t>
            </a:r>
            <a:r>
              <a:rPr lang="he-IL" sz="4000" dirty="0">
                <a:solidFill>
                  <a:schemeClr val="tx1"/>
                </a:solidFill>
              </a:rPr>
              <a:t>שונות.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tx1"/>
                </a:solidFill>
              </a:rPr>
              <a:t>מציע פתרון לאתגרים בשאילתות ושילוב נתונים.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tx1"/>
                </a:solidFill>
              </a:rPr>
              <a:t>הוא תומך ב-</a:t>
            </a:r>
            <a:r>
              <a:rPr lang="en-US" sz="4000" dirty="0">
                <a:solidFill>
                  <a:schemeClr val="tx1"/>
                </a:solidFill>
              </a:rPr>
              <a:t>network analysis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היסטוריה ופיתוח הכלי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EB0EC5-0512-1EAD-1AD3-5FDC68A7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04160"/>
            <a:ext cx="8825658" cy="3108960"/>
          </a:xfrm>
        </p:spPr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</a:rPr>
              <a:t>פותח על ידי צוות של חוקרים ומהנדסים המשתפים פעולה הן עם האקדמיה והן עם התעשייה.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</a:rPr>
              <a:t>בתחילה היה מתוחזק היטב עם עדכונים ושיפורים שוטפים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tx1"/>
                </a:solidFill>
              </a:rPr>
              <a:t>נכנס לארכיון ב-09/09/2020 מסיבות שונות. עדכון אחרון בכלי היה ב-2017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פיתוח והתחזוקה של הכלי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C631C-2EE0-F570-EF33-792661AD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5019041"/>
            <a:ext cx="3531870" cy="1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קלטים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A31B5-1DAD-193C-29AE-529D1607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58" y="2252311"/>
            <a:ext cx="8165216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מאגר קלטים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349C6-BB3F-4A84-4F01-76D0E1D9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04" y="1725136"/>
            <a:ext cx="8703660" cy="4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פונקציות עיקריות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76F8-F7B1-6CEB-7C59-B2E13C95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5" y="1604496"/>
            <a:ext cx="7175869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b="1" dirty="0">
                <a:solidFill>
                  <a:schemeClr val="tx1"/>
                </a:solidFill>
              </a:rPr>
              <a:t>מודל נתונים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B965B-0FA3-0679-06BF-7B50B5F1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6" y="1822383"/>
            <a:ext cx="8993616" cy="45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F42-4F1D-ACC4-381A-29CF67A5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6022"/>
            <a:ext cx="8825658" cy="1356361"/>
          </a:xfrm>
        </p:spPr>
        <p:txBody>
          <a:bodyPr anchor="t"/>
          <a:lstStyle/>
          <a:p>
            <a:pPr algn="r" rtl="1"/>
            <a:r>
              <a:rPr lang="he-IL" sz="6000" dirty="0">
                <a:solidFill>
                  <a:schemeClr val="tx1"/>
                </a:solidFill>
              </a:rPr>
              <a:t>מסד נתונים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A996F-87FA-32A9-F089-2207C279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3012707"/>
            <a:ext cx="5555057" cy="3472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AF384-B065-55F7-CD22-108F7E953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66" y="2514388"/>
            <a:ext cx="6324357" cy="3970848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7D923ECE-B5DD-2F66-0E05-C5419D22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1056</TotalTime>
  <Words>189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Open Sans</vt:lpstr>
      <vt:lpstr>Times New Roman (Headings)</vt:lpstr>
      <vt:lpstr>Wingdings 3</vt:lpstr>
      <vt:lpstr>Ion</vt:lpstr>
      <vt:lpstr>PowerPoint Presentation</vt:lpstr>
      <vt:lpstr>מה זה Gitana?</vt:lpstr>
      <vt:lpstr>היסטוריה ופיתוח הכלי</vt:lpstr>
      <vt:lpstr>פיתוח והתחזוקה של הכלי</vt:lpstr>
      <vt:lpstr>קלטים</vt:lpstr>
      <vt:lpstr>מאגר קלטים</vt:lpstr>
      <vt:lpstr>פונקציות עיקריות</vt:lpstr>
      <vt:lpstr>מודל נתונים</vt:lpstr>
      <vt:lpstr>מסד נתונים</vt:lpstr>
      <vt:lpstr>פלט לדוגמה</vt:lpstr>
      <vt:lpstr>הדגמת תרחיש טיפוסי לשימוש בכלי</vt:lpstr>
      <vt:lpstr>סיכום</vt:lpstr>
      <vt:lpstr>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 Maklada</dc:creator>
  <cp:lastModifiedBy>Rani Maklada</cp:lastModifiedBy>
  <cp:revision>1</cp:revision>
  <dcterms:created xsi:type="dcterms:W3CDTF">2023-05-09T18:49:36Z</dcterms:created>
  <dcterms:modified xsi:type="dcterms:W3CDTF">2023-05-27T13:13:43Z</dcterms:modified>
</cp:coreProperties>
</file>