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20" r:id="rId5"/>
    <p:sldId id="271" r:id="rId6"/>
    <p:sldId id="294" r:id="rId7"/>
    <p:sldId id="300" r:id="rId8"/>
    <p:sldId id="307" r:id="rId9"/>
    <p:sldId id="303" r:id="rId10"/>
    <p:sldId id="318" r:id="rId11"/>
    <p:sldId id="319" r:id="rId12"/>
    <p:sldId id="316" r:id="rId13"/>
    <p:sldId id="317" r:id="rId14"/>
    <p:sldId id="315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320"/>
          </p14:sldIdLst>
        </p14:section>
        <p14:section name="Design, Morph, Annotate, Work Together, Tell Me" id="{B9B51309-D148-4332-87C2-07BE32FBCA3B}">
          <p14:sldIdLst>
            <p14:sldId id="271"/>
            <p14:sldId id="294"/>
            <p14:sldId id="300"/>
            <p14:sldId id="307"/>
            <p14:sldId id="303"/>
            <p14:sldId id="318"/>
            <p14:sldId id="319"/>
            <p14:sldId id="316"/>
            <p14:sldId id="317"/>
            <p14:sldId id="315"/>
            <p14:sldId id="28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9B45"/>
    <a:srgbClr val="F2F2F2"/>
    <a:srgbClr val="D24726"/>
    <a:srgbClr val="DD462F"/>
    <a:srgbClr val="404040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3325" autoAdjust="0"/>
  </p:normalViewPr>
  <p:slideViewPr>
    <p:cSldViewPr snapToGrid="0">
      <p:cViewPr varScale="1">
        <p:scale>
          <a:sx n="64" d="100"/>
          <a:sy n="64" d="100"/>
        </p:scale>
        <p:origin x="6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503" y="6217920"/>
            <a:ext cx="11316296" cy="64008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Government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College of Engineering,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Karad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rgbClr val="FFFF00"/>
                </a:solidFill>
                <a:latin typeface="+mn-lt"/>
              </a:rPr>
              <a:t>Mini 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6600" b="1" dirty="0" smtClean="0">
                <a:solidFill>
                  <a:srgbClr val="F5F5F5"/>
                </a:solidFill>
                <a:latin typeface="+mn-lt"/>
              </a:rPr>
              <a:t>Fruit Disease Detection using </a:t>
            </a:r>
            <a:br>
              <a:rPr lang="en-US" sz="6600" b="1" dirty="0" smtClean="0">
                <a:solidFill>
                  <a:srgbClr val="F5F5F5"/>
                </a:solidFill>
                <a:latin typeface="+mn-lt"/>
              </a:rPr>
            </a:br>
            <a:r>
              <a:rPr lang="en-US" sz="6600" b="1" dirty="0" smtClean="0">
                <a:solidFill>
                  <a:srgbClr val="F5F5F5"/>
                </a:solidFill>
                <a:latin typeface="+mn-lt"/>
              </a:rPr>
              <a:t>Image Processing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Guided by: Prof. N. M. Mule                Team Members : Rani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Kamble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				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                 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Mohsina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Mulani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00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 r="3601" b="6084"/>
          <a:stretch/>
        </p:blipFill>
        <p:spPr>
          <a:xfrm>
            <a:off x="1272409" y="1292087"/>
            <a:ext cx="9399842" cy="4607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2632" y="6073541"/>
            <a:ext cx="21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Fig6. Final Output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33DBD-D62A-F221-F0DF-90F2B11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3951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626" y="1423639"/>
            <a:ext cx="1052021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Apple fruit disease detection can </a:t>
            </a: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be literally achieved with the help of image 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processing.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The </a:t>
            </a: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Use of CNN algorithms paves an easy way to detect the disease on the 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apple fruits </a:t>
            </a: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and helps to classify the diseases 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of apple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en-US" sz="2400" i="0" dirty="0">
              <a:solidFill>
                <a:srgbClr val="333333"/>
              </a:solidFill>
              <a:effectLst/>
              <a:latin typeface="inherit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inherit"/>
              </a:rPr>
              <a:t>T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his </a:t>
            </a: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approach can easily identify and classify the fruits using image 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     processing </a:t>
            </a: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techniques.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inherit"/>
              </a:rPr>
              <a:t> The leading objective of our project is to boost the worth of fruit disease </a:t>
            </a:r>
            <a:r>
              <a:rPr lang="en-US" sz="2400" i="0" dirty="0" smtClean="0">
                <a:solidFill>
                  <a:srgbClr val="333333"/>
                </a:solidFill>
                <a:effectLst/>
                <a:latin typeface="inherit"/>
              </a:rPr>
              <a:t>detection.</a:t>
            </a:r>
            <a:endParaRPr lang="en-US" sz="2400" i="0" dirty="0">
              <a:solidFill>
                <a:srgbClr val="333333"/>
              </a:solidFill>
              <a:effectLst/>
              <a:latin typeface="inherit"/>
            </a:endParaRPr>
          </a:p>
          <a:p>
            <a:pPr algn="just">
              <a:lnSpc>
                <a:spcPct val="150000"/>
              </a:lnSpc>
            </a:pPr>
            <a:endParaRPr lang="en-IN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2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1536449"/>
            <a:ext cx="11098138" cy="3375799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b="1" dirty="0">
                <a:solidFill>
                  <a:srgbClr val="FF9B45"/>
                </a:solidFill>
                <a:latin typeface="+mn-lt"/>
              </a:rPr>
              <a:t>Thank You!</a:t>
            </a:r>
            <a:endParaRPr lang="en-IN" sz="9600" b="1" dirty="0">
              <a:solidFill>
                <a:srgbClr val="FF9B4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218" y="1099127"/>
            <a:ext cx="11259127" cy="258618"/>
          </a:xfrm>
          <a:prstGeom prst="rect">
            <a:avLst/>
          </a:prstGeom>
          <a:solidFill>
            <a:srgbClr val="F2F2F2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b="1" dirty="0"/>
              <a:t>Introduction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8177" y="1227733"/>
            <a:ext cx="10525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is very </a:t>
            </a:r>
            <a:r>
              <a:rPr lang="en-US" sz="2400" dirty="0"/>
              <a:t>difficult to monitor the </a:t>
            </a:r>
            <a:r>
              <a:rPr lang="en-US" sz="2400" dirty="0" smtClean="0"/>
              <a:t>apple fruit diseases manually.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are 3 types of apple diseases: scab, rot, blotch.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Scab apple have olive-green </a:t>
            </a:r>
            <a:r>
              <a:rPr lang="en-US" sz="2400" dirty="0"/>
              <a:t>to black velvety spots  on </a:t>
            </a:r>
            <a:r>
              <a:rPr lang="en-US" sz="2400" dirty="0" smtClean="0"/>
              <a:t>fruits. Apple </a:t>
            </a:r>
            <a:r>
              <a:rPr lang="en-US" sz="2400" dirty="0"/>
              <a:t>rot </a:t>
            </a:r>
            <a:r>
              <a:rPr lang="en-US" sz="2400" dirty="0" smtClean="0"/>
              <a:t>         infections </a:t>
            </a:r>
            <a:r>
              <a:rPr lang="en-US" sz="2400" dirty="0"/>
              <a:t>produce slightly sunken, circular brown or black spots that may be covered by a red halo. </a:t>
            </a:r>
            <a:r>
              <a:rPr lang="en-US" sz="2400" dirty="0" smtClean="0"/>
              <a:t>Apple </a:t>
            </a:r>
            <a:r>
              <a:rPr lang="en-US" sz="2400" dirty="0"/>
              <a:t>blotch is a fungal disease and appears on the surface of the fruit as dark, irregular or lobed edges</a:t>
            </a:r>
            <a:r>
              <a:rPr lang="en-US" sz="2400" dirty="0" smtClean="0"/>
              <a:t>.</a:t>
            </a:r>
            <a:r>
              <a:rPr lang="en-US" sz="2400" dirty="0"/>
              <a:t>	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user-friendly software will help the farmer to some extent to detect whether the fruit is diseased or </a:t>
            </a:r>
            <a:r>
              <a:rPr lang="en-US" sz="2400" dirty="0" smtClean="0"/>
              <a:t>not and type of disease. </a:t>
            </a:r>
            <a:endParaRPr lang="en-US" sz="2400" b="1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This deep learning project used for detection of diseases with more </a:t>
            </a:r>
            <a:r>
              <a:rPr lang="en-US" sz="2400" b="1" dirty="0" smtClean="0">
                <a:latin typeface="+mj-lt"/>
              </a:rPr>
              <a:t>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cost-effective and real-time solution to detect fruit diseases.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 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b="1" dirty="0"/>
              <a:t>Motivation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6327" y="1320800"/>
            <a:ext cx="1052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India is an agrarian </a:t>
            </a:r>
            <a:r>
              <a:rPr lang="en-IN" sz="2400" b="1" dirty="0">
                <a:latin typeface="+mj-lt"/>
              </a:rPr>
              <a:t>economy</a:t>
            </a:r>
            <a:r>
              <a:rPr lang="en-US" sz="2400" b="1" dirty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Agriculture shares 17% of the country’s GDP.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 Increasing farm productivity is the need of the hour.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Annually more than one-third of the crop yield is affected by the diseases in India.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Fruit diseases can cause major losses in yield and quality appeared in harvesting.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30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EXISTING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854" y="1736436"/>
            <a:ext cx="105257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Several models for fruit disease identification are:            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ANN, decision tree,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Major concerns for these models: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Slow and inefficient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Sensitive to location of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Hardware dependence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Not acceptable for large data 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 not perform very well when the data set has more noise</a:t>
            </a:r>
            <a:endParaRPr lang="en-IN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9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60" y="348665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PROPOSED METHADOLOGY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3" t="29161" r="29150" b="22178"/>
          <a:stretch/>
        </p:blipFill>
        <p:spPr>
          <a:xfrm>
            <a:off x="1371600" y="1461052"/>
            <a:ext cx="9491870" cy="4333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8758" y="5609847"/>
            <a:ext cx="566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Fig1.  Block Diagram of Proposed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5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57279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PROPOSED METHADOLOGY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956" y="1745672"/>
            <a:ext cx="332314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Algorithm used: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29512" r="19762" b="31372"/>
          <a:stretch/>
        </p:blipFill>
        <p:spPr>
          <a:xfrm>
            <a:off x="536712" y="2415208"/>
            <a:ext cx="11052313" cy="2912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4113" y="5705061"/>
            <a:ext cx="78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Fig2. Convolutional Neural Network for Apple Fruit Disease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24499" r="33763" b="10481"/>
          <a:stretch/>
        </p:blipFill>
        <p:spPr>
          <a:xfrm>
            <a:off x="1165913" y="1222408"/>
            <a:ext cx="8258476" cy="491851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A33DBD-D62A-F221-F0DF-90F2B11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4556" y="6091316"/>
            <a:ext cx="3925957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Fig3.Normal Apple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69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23748" r="32891" b="6897"/>
          <a:stretch/>
        </p:blipFill>
        <p:spPr>
          <a:xfrm>
            <a:off x="1559292" y="1222408"/>
            <a:ext cx="7064943" cy="493728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A33DBD-D62A-F221-F0DF-90F2B11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0831" y="6159697"/>
            <a:ext cx="281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Fig3. Rot </a:t>
            </a:r>
            <a:r>
              <a:rPr lang="en-US" dirty="0"/>
              <a:t>Apple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11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3DBD-D62A-F221-F0DF-90F2B11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74" t="8252" b="5965"/>
          <a:stretch/>
        </p:blipFill>
        <p:spPr>
          <a:xfrm>
            <a:off x="1482291" y="1472667"/>
            <a:ext cx="9249877" cy="4547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633" y="6158330"/>
            <a:ext cx="324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Fig5. Home page of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72451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inherit</vt:lpstr>
      <vt:lpstr>Segoe UI</vt:lpstr>
      <vt:lpstr>Segoe UI Light</vt:lpstr>
      <vt:lpstr>Times New Roman</vt:lpstr>
      <vt:lpstr>WelcomeDoc</vt:lpstr>
      <vt:lpstr>    Government College of Engineering, Karad  Mini Project Fruit Disease Detection using  Image Processing   Guided by: Prof. N. M. Mule                Team Members : Rani Kamble                          Mohsina Mulani   </vt:lpstr>
      <vt:lpstr> Introduction</vt:lpstr>
      <vt:lpstr> Motivation</vt:lpstr>
      <vt:lpstr> EXISTING SYSTEMS</vt:lpstr>
      <vt:lpstr>PROPOSED METHADOLOGY</vt:lpstr>
      <vt:lpstr> PROPOSED METHADOLOGY</vt:lpstr>
      <vt:lpstr>RESULT</vt:lpstr>
      <vt:lpstr>RESULT</vt:lpstr>
      <vt:lpstr>RESULT</vt:lpstr>
      <vt:lpstr>RESULT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2022-09-07T16:53:52Z</dcterms:created>
  <dcterms:modified xsi:type="dcterms:W3CDTF">2022-11-02T05:58:34Z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