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9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9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8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5BCF3B-DC72-4BD9-9857-980F4FAE778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C3E6-8DF5-4CBB-8660-D775C8A9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5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3D5F-3E9A-4934-8995-D9CF19DD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684" y="1258611"/>
            <a:ext cx="8825658" cy="2677648"/>
          </a:xfrm>
        </p:spPr>
        <p:txBody>
          <a:bodyPr/>
          <a:lstStyle/>
          <a:p>
            <a:r>
              <a:rPr lang="en-US" dirty="0"/>
              <a:t>Automobile Selector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567F9-BCCF-48EF-97AF-B8B195174628}"/>
              </a:ext>
            </a:extLst>
          </p:cNvPr>
          <p:cNvSpPr/>
          <p:nvPr/>
        </p:nvSpPr>
        <p:spPr>
          <a:xfrm>
            <a:off x="2654103" y="5230057"/>
            <a:ext cx="650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Torque: Priyanka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Annapuready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Justin Wang, Rani Sebastian</a:t>
            </a:r>
          </a:p>
        </p:txBody>
      </p:sp>
    </p:spTree>
    <p:extLst>
      <p:ext uri="{BB962C8B-B14F-4D97-AF65-F5344CB8AC3E}">
        <p14:creationId xmlns:p14="http://schemas.microsoft.com/office/powerpoint/2010/main" val="313002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09C-8A1A-4DB9-920C-783F4BAD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07" y="283906"/>
            <a:ext cx="5217711" cy="11228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E3FB53-E9EB-4DBB-A275-147C881F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03" y="2068928"/>
            <a:ext cx="5822762" cy="3769164"/>
          </a:xfrm>
        </p:spPr>
        <p:txBody>
          <a:bodyPr/>
          <a:lstStyle/>
          <a:p>
            <a:pPr algn="just"/>
            <a:r>
              <a:rPr lang="en-US" dirty="0"/>
              <a:t>Shopping for a car is seriously challenging these days due to the sheer volume of options.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Goal: a model that can highlight the relationships between fuel consumption and other attributes.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13D40-1F39-49D6-9D5C-DD35FA26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50" y="1197030"/>
            <a:ext cx="5101743" cy="55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14D-9987-4C58-82F6-5097BB83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44" y="611027"/>
            <a:ext cx="9404723" cy="140053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5CB4-9C36-46F1-A2A2-A578FA82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30" y="2347415"/>
            <a:ext cx="8879137" cy="3672385"/>
          </a:xfrm>
        </p:spPr>
        <p:txBody>
          <a:bodyPr/>
          <a:lstStyle/>
          <a:p>
            <a:r>
              <a:rPr lang="en-US" b="1" dirty="0"/>
              <a:t>Auto-mpg</a:t>
            </a:r>
            <a:r>
              <a:rPr lang="en-US" dirty="0"/>
              <a:t> dataset </a:t>
            </a:r>
          </a:p>
          <a:p>
            <a:r>
              <a:rPr lang="en-US" dirty="0"/>
              <a:t>Contains data between 1970-1982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C1F92-5C37-460E-A028-78A7C7BC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86" y="3428999"/>
            <a:ext cx="10286998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2FA8-CBC6-47F7-9693-EF7BE10A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A392-AA2B-4A58-B65F-B2822427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463040"/>
            <a:ext cx="10058400" cy="5275384"/>
          </a:xfrm>
        </p:spPr>
        <p:txBody>
          <a:bodyPr/>
          <a:lstStyle/>
          <a:p>
            <a:r>
              <a:rPr lang="en-US" dirty="0"/>
              <a:t>EDA highlights the linear relationship mpg has with various attributes:</a:t>
            </a:r>
          </a:p>
          <a:p>
            <a:endParaRPr lang="en-US" dirty="0"/>
          </a:p>
        </p:txBody>
      </p:sp>
      <p:pic>
        <p:nvPicPr>
          <p:cNvPr id="4" name="Picture 3" descr="C:\Users\2903wangh\Downloads\Comparison.JPG">
            <a:extLst>
              <a:ext uri="{FF2B5EF4-FFF2-40B4-BE49-F238E27FC236}">
                <a16:creationId xmlns:a16="http://schemas.microsoft.com/office/drawing/2014/main" id="{2E41754D-90E7-4CE7-B75B-75173C333E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" y="2208629"/>
            <a:ext cx="5645834" cy="391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2903wangh\Downloads\Horsepower Vs Cylinders.JPG">
            <a:extLst>
              <a:ext uri="{FF2B5EF4-FFF2-40B4-BE49-F238E27FC236}">
                <a16:creationId xmlns:a16="http://schemas.microsoft.com/office/drawing/2014/main" id="{C56ACA42-65D9-47EA-B020-B169C0E141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74" y="2208629"/>
            <a:ext cx="5416060" cy="3812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47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306A0-8F85-4727-95C1-481EC588C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2" y="316891"/>
            <a:ext cx="7540284" cy="6514311"/>
          </a:xfrm>
        </p:spPr>
      </p:pic>
    </p:spTree>
    <p:extLst>
      <p:ext uri="{BB962C8B-B14F-4D97-AF65-F5344CB8AC3E}">
        <p14:creationId xmlns:p14="http://schemas.microsoft.com/office/powerpoint/2010/main" val="163879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2903wangh\Downloads\boxplot.png">
            <a:extLst>
              <a:ext uri="{FF2B5EF4-FFF2-40B4-BE49-F238E27FC236}">
                <a16:creationId xmlns:a16="http://schemas.microsoft.com/office/drawing/2014/main" id="{29AFC800-D85E-489A-9187-570B39FA9B1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7404" r="6871"/>
          <a:stretch/>
        </p:blipFill>
        <p:spPr bwMode="auto">
          <a:xfrm>
            <a:off x="520506" y="618980"/>
            <a:ext cx="10410092" cy="58662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004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8CA8-0284-45A4-9AF7-5A0528FB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BAA-D882-4B3D-AE01-C2DCF77E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Linear Regression concepts, since we find high linearity between the predictors and </a:t>
            </a:r>
            <a:r>
              <a:rPr lang="en-US"/>
              <a:t>output variables.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Ensemble method random forest to select models and use RMSE or k-fold to evaluate.</a:t>
            </a:r>
          </a:p>
          <a:p>
            <a:endParaRPr lang="en-US" dirty="0"/>
          </a:p>
          <a:p>
            <a:r>
              <a:rPr lang="en-US" dirty="0"/>
              <a:t>Explore Lasso and Ridge Regression techniques.</a:t>
            </a:r>
          </a:p>
          <a:p>
            <a:endParaRPr lang="en-US" dirty="0"/>
          </a:p>
          <a:p>
            <a:r>
              <a:rPr lang="en-US" dirty="0"/>
              <a:t>Explore </a:t>
            </a:r>
            <a:r>
              <a:rPr lang="en-US" dirty="0" err="1"/>
              <a:t>Elasticnet</a:t>
            </a:r>
            <a:r>
              <a:rPr lang="en-US" dirty="0"/>
              <a:t> concepts if time permits.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0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116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Automobile Selector</vt:lpstr>
      <vt:lpstr>Introduction</vt:lpstr>
      <vt:lpstr>Dataset</vt:lpstr>
      <vt:lpstr>Exploratory Data Analysis</vt:lpstr>
      <vt:lpstr>PowerPoint Presentation</vt:lpstr>
      <vt:lpstr>PowerPoint Presentation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Selector</dc:title>
  <dc:creator>Rani Sebastian</dc:creator>
  <cp:lastModifiedBy>Rani Sebastian</cp:lastModifiedBy>
  <cp:revision>8</cp:revision>
  <dcterms:created xsi:type="dcterms:W3CDTF">2018-04-10T07:33:02Z</dcterms:created>
  <dcterms:modified xsi:type="dcterms:W3CDTF">2018-04-10T20:25:38Z</dcterms:modified>
</cp:coreProperties>
</file>