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6"/>
  </p:notesMasterIdLst>
  <p:sldIdLst>
    <p:sldId id="256" r:id="rId2"/>
    <p:sldId id="275" r:id="rId3"/>
    <p:sldId id="261" r:id="rId4"/>
    <p:sldId id="258" r:id="rId5"/>
    <p:sldId id="259" r:id="rId6"/>
    <p:sldId id="257" r:id="rId7"/>
    <p:sldId id="308" r:id="rId8"/>
    <p:sldId id="309" r:id="rId9"/>
    <p:sldId id="262" r:id="rId10"/>
    <p:sldId id="310" r:id="rId11"/>
    <p:sldId id="311" r:id="rId12"/>
    <p:sldId id="312" r:id="rId13"/>
    <p:sldId id="313" r:id="rId14"/>
    <p:sldId id="316" r:id="rId15"/>
  </p:sldIdLst>
  <p:sldSz cx="9144000" cy="5143500" type="screen16x9"/>
  <p:notesSz cx="6858000" cy="9144000"/>
  <p:embeddedFontLst>
    <p:embeddedFont>
      <p:font typeface="Raleway" panose="020B0604020202020204" charset="0"/>
      <p:regular r:id="rId17"/>
      <p:bold r:id="rId18"/>
      <p:italic r:id="rId19"/>
      <p:boldItalic r:id="rId20"/>
    </p:embeddedFont>
    <p:embeddedFont>
      <p:font typeface="Tajawal" panose="020B0604020202020204" charset="-78"/>
      <p:regular r:id="rId21"/>
      <p:bold r:id="rId22"/>
    </p:embeddedFont>
    <p:embeddedFont>
      <p:font typeface="Bebas Neue" panose="020B0604020202020204" charset="0"/>
      <p:regular r:id="rId23"/>
    </p:embeddedFont>
    <p:embeddedFont>
      <p:font typeface="Raleway Thin" panose="020B0604020202020204" charset="0"/>
      <p:bold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A678FF0-284D-4349-AF17-DCE06D9B9594}">
  <a:tblStyle styleId="{7A678FF0-284D-4349-AF17-DCE06D9B959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98" d="100"/>
          <a:sy n="98" d="100"/>
        </p:scale>
        <p:origin x="47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38014191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95148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b17130de75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b17130de75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34558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b17130de75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b17130de75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66910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b17130de75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b17130de75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7897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5"/>
        <p:cNvGrpSpPr/>
        <p:nvPr/>
      </p:nvGrpSpPr>
      <p:grpSpPr>
        <a:xfrm>
          <a:off x="0" y="0"/>
          <a:ext cx="0" cy="0"/>
          <a:chOff x="0" y="0"/>
          <a:chExt cx="0" cy="0"/>
        </a:xfrm>
      </p:grpSpPr>
      <p:sp>
        <p:nvSpPr>
          <p:cNvPr id="1266" name="Google Shape;1266;gb17130de75_0_8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7" name="Google Shape;1267;gb17130de75_0_8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43395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b17130de75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b17130de75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9391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2"/>
        <p:cNvGrpSpPr/>
        <p:nvPr/>
      </p:nvGrpSpPr>
      <p:grpSpPr>
        <a:xfrm>
          <a:off x="0" y="0"/>
          <a:ext cx="0" cy="0"/>
          <a:chOff x="0" y="0"/>
          <a:chExt cx="0" cy="0"/>
        </a:xfrm>
      </p:grpSpPr>
      <p:sp>
        <p:nvSpPr>
          <p:cNvPr id="1113" name="Google Shape;1113;gb17130de75_0_6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4" name="Google Shape;1114;gb17130de75_0_6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7237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b0dbcdf237_0_4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b0dbcdf237_0_4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7029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b0dbcdf237_0_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b0dbcdf237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34795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b0dbcdf237_0_3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b0dbcdf237_0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02810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b0dbcdf237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b0dbcdf237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13090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b17130de75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b17130de75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0572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b17130de75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b17130de75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96363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b17130de75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b17130de75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40011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slide" Target="../slides/slide14.xml"/></Relationships>
</file>

<file path=ppt/slideLayouts/_rels/slideLayout1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slide" Target="../slides/slide14.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slide" Target="../slides/slide14.xml"/></Relationships>
</file>

<file path=ppt/slideLayouts/_rels/slideLayout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slide" Target="../slides/slide14.xml"/></Relationships>
</file>

<file path=ppt/slideLayouts/_rels/slideLayout4.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slide" Target="../slides/slide14.xml"/></Relationships>
</file>

<file path=ppt/slideLayouts/_rels/slideLayout5.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slide" Target="../slides/slide14.xml"/></Relationships>
</file>

<file path=ppt/slideLayouts/_rels/slideLayout6.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slide" Target="../slides/slide14.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slide" Target="../slides/slide1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slide" Target="../slides/slide14.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a:stretch/>
        </p:blipFill>
        <p:spPr>
          <a:xfrm>
            <a:off x="446" y="0"/>
            <a:ext cx="9143111" cy="5143502"/>
          </a:xfrm>
          <a:prstGeom prst="rect">
            <a:avLst/>
          </a:prstGeom>
          <a:noFill/>
          <a:ln>
            <a:noFill/>
          </a:ln>
        </p:spPr>
      </p:pic>
      <p:grpSp>
        <p:nvGrpSpPr>
          <p:cNvPr id="10" name="Google Shape;10;p2"/>
          <p:cNvGrpSpPr/>
          <p:nvPr/>
        </p:nvGrpSpPr>
        <p:grpSpPr>
          <a:xfrm>
            <a:off x="1185100" y="540000"/>
            <a:ext cx="6773700" cy="4063500"/>
            <a:chOff x="1185100" y="540000"/>
            <a:chExt cx="6773700" cy="4063500"/>
          </a:xfrm>
        </p:grpSpPr>
        <p:sp>
          <p:nvSpPr>
            <p:cNvPr id="11" name="Google Shape;11;p2"/>
            <p:cNvSpPr/>
            <p:nvPr/>
          </p:nvSpPr>
          <p:spPr>
            <a:xfrm>
              <a:off x="1185100" y="996900"/>
              <a:ext cx="6773700" cy="3606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185100" y="540000"/>
              <a:ext cx="6773700" cy="4569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470700" y="540000"/>
              <a:ext cx="488100" cy="4569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1649106" y="1225500"/>
            <a:ext cx="5845800" cy="2052600"/>
          </a:xfrm>
          <a:prstGeom prst="rect">
            <a:avLst/>
          </a:prstGeom>
        </p:spPr>
        <p:txBody>
          <a:bodyPr spcFirstLastPara="1" wrap="square" lIns="0" tIns="0" rIns="0" bIns="0" anchor="ctr"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5" name="Google Shape;15;p2"/>
          <p:cNvSpPr txBox="1">
            <a:spLocks noGrp="1"/>
          </p:cNvSpPr>
          <p:nvPr>
            <p:ph type="subTitle" idx="1"/>
          </p:nvPr>
        </p:nvSpPr>
        <p:spPr>
          <a:xfrm>
            <a:off x="1649100" y="3025314"/>
            <a:ext cx="5845800" cy="5817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SzPts val="2800"/>
              <a:buNone/>
              <a:defRPr sz="21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201"/>
        <p:cNvGrpSpPr/>
        <p:nvPr/>
      </p:nvGrpSpPr>
      <p:grpSpPr>
        <a:xfrm>
          <a:off x="0" y="0"/>
          <a:ext cx="0" cy="0"/>
          <a:chOff x="0" y="0"/>
          <a:chExt cx="0" cy="0"/>
        </a:xfrm>
      </p:grpSpPr>
      <p:pic>
        <p:nvPicPr>
          <p:cNvPr id="202" name="Google Shape;202;p15"/>
          <p:cNvPicPr preferRelativeResize="0"/>
          <p:nvPr/>
        </p:nvPicPr>
        <p:blipFill rotWithShape="1">
          <a:blip r:embed="rId2">
            <a:alphaModFix/>
          </a:blip>
          <a:srcRect/>
          <a:stretch/>
        </p:blipFill>
        <p:spPr>
          <a:xfrm>
            <a:off x="446" y="0"/>
            <a:ext cx="9143111" cy="5143502"/>
          </a:xfrm>
          <a:prstGeom prst="rect">
            <a:avLst/>
          </a:prstGeom>
          <a:noFill/>
          <a:ln>
            <a:noFill/>
          </a:ln>
        </p:spPr>
      </p:pic>
      <p:grpSp>
        <p:nvGrpSpPr>
          <p:cNvPr id="203" name="Google Shape;203;p15"/>
          <p:cNvGrpSpPr/>
          <p:nvPr/>
        </p:nvGrpSpPr>
        <p:grpSpPr>
          <a:xfrm>
            <a:off x="1954088" y="379200"/>
            <a:ext cx="5894825" cy="4385100"/>
            <a:chOff x="1954088" y="379200"/>
            <a:chExt cx="5894825" cy="4385100"/>
          </a:xfrm>
        </p:grpSpPr>
        <p:sp>
          <p:nvSpPr>
            <p:cNvPr id="204" name="Google Shape;204;p15"/>
            <p:cNvSpPr/>
            <p:nvPr/>
          </p:nvSpPr>
          <p:spPr>
            <a:xfrm>
              <a:off x="1954100" y="836100"/>
              <a:ext cx="5894700" cy="39282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5"/>
            <p:cNvSpPr/>
            <p:nvPr/>
          </p:nvSpPr>
          <p:spPr>
            <a:xfrm>
              <a:off x="7360813" y="379200"/>
              <a:ext cx="488100" cy="4569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5"/>
            <p:cNvSpPr/>
            <p:nvPr/>
          </p:nvSpPr>
          <p:spPr>
            <a:xfrm>
              <a:off x="1954088" y="379200"/>
              <a:ext cx="5406600" cy="4569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 name="Google Shape;207;p15"/>
          <p:cNvSpPr txBox="1">
            <a:spLocks noGrp="1"/>
          </p:cNvSpPr>
          <p:nvPr>
            <p:ph type="title"/>
          </p:nvPr>
        </p:nvSpPr>
        <p:spPr>
          <a:xfrm>
            <a:off x="2473162" y="3385525"/>
            <a:ext cx="4856700" cy="572700"/>
          </a:xfrm>
          <a:prstGeom prst="rect">
            <a:avLst/>
          </a:prstGeom>
        </p:spPr>
        <p:txBody>
          <a:bodyPr spcFirstLastPara="1" wrap="square" lIns="0" tIns="0" rIns="0" bIns="0" anchor="ctr" anchorCtr="0">
            <a:noAutofit/>
          </a:bodyPr>
          <a:lstStyle>
            <a:lvl1pPr lvl="0" algn="ctr" rtl="0">
              <a:spcBef>
                <a:spcPts val="0"/>
              </a:spcBef>
              <a:spcAft>
                <a:spcPts val="0"/>
              </a:spcAft>
              <a:buSzPts val="1600"/>
              <a:buFont typeface="Raleway Thin"/>
              <a:buNone/>
              <a:defRPr sz="1600">
                <a:latin typeface="Raleway Thin"/>
                <a:ea typeface="Raleway Thin"/>
                <a:cs typeface="Raleway Thin"/>
                <a:sym typeface="Raleway Thin"/>
              </a:defRPr>
            </a:lvl1pPr>
            <a:lvl2pPr lvl="1" rtl="0">
              <a:spcBef>
                <a:spcPts val="0"/>
              </a:spcBef>
              <a:spcAft>
                <a:spcPts val="0"/>
              </a:spcAft>
              <a:buSzPts val="1600"/>
              <a:buNone/>
              <a:defRPr sz="1600">
                <a:latin typeface="Tajawal"/>
                <a:ea typeface="Tajawal"/>
                <a:cs typeface="Tajawal"/>
                <a:sym typeface="Tajawal"/>
              </a:defRPr>
            </a:lvl2pPr>
            <a:lvl3pPr lvl="2" rtl="0">
              <a:spcBef>
                <a:spcPts val="0"/>
              </a:spcBef>
              <a:spcAft>
                <a:spcPts val="0"/>
              </a:spcAft>
              <a:buSzPts val="1600"/>
              <a:buNone/>
              <a:defRPr sz="1600">
                <a:latin typeface="Tajawal"/>
                <a:ea typeface="Tajawal"/>
                <a:cs typeface="Tajawal"/>
                <a:sym typeface="Tajawal"/>
              </a:defRPr>
            </a:lvl3pPr>
            <a:lvl4pPr lvl="3" rtl="0">
              <a:spcBef>
                <a:spcPts val="0"/>
              </a:spcBef>
              <a:spcAft>
                <a:spcPts val="0"/>
              </a:spcAft>
              <a:buSzPts val="1600"/>
              <a:buNone/>
              <a:defRPr sz="1600">
                <a:latin typeface="Tajawal"/>
                <a:ea typeface="Tajawal"/>
                <a:cs typeface="Tajawal"/>
                <a:sym typeface="Tajawal"/>
              </a:defRPr>
            </a:lvl4pPr>
            <a:lvl5pPr lvl="4" rtl="0">
              <a:spcBef>
                <a:spcPts val="0"/>
              </a:spcBef>
              <a:spcAft>
                <a:spcPts val="0"/>
              </a:spcAft>
              <a:buSzPts val="1600"/>
              <a:buNone/>
              <a:defRPr sz="1600">
                <a:latin typeface="Tajawal"/>
                <a:ea typeface="Tajawal"/>
                <a:cs typeface="Tajawal"/>
                <a:sym typeface="Tajawal"/>
              </a:defRPr>
            </a:lvl5pPr>
            <a:lvl6pPr lvl="5" rtl="0">
              <a:spcBef>
                <a:spcPts val="0"/>
              </a:spcBef>
              <a:spcAft>
                <a:spcPts val="0"/>
              </a:spcAft>
              <a:buSzPts val="1600"/>
              <a:buNone/>
              <a:defRPr sz="1600">
                <a:latin typeface="Tajawal"/>
                <a:ea typeface="Tajawal"/>
                <a:cs typeface="Tajawal"/>
                <a:sym typeface="Tajawal"/>
              </a:defRPr>
            </a:lvl6pPr>
            <a:lvl7pPr lvl="6" rtl="0">
              <a:spcBef>
                <a:spcPts val="0"/>
              </a:spcBef>
              <a:spcAft>
                <a:spcPts val="0"/>
              </a:spcAft>
              <a:buSzPts val="1600"/>
              <a:buNone/>
              <a:defRPr sz="1600">
                <a:latin typeface="Tajawal"/>
                <a:ea typeface="Tajawal"/>
                <a:cs typeface="Tajawal"/>
                <a:sym typeface="Tajawal"/>
              </a:defRPr>
            </a:lvl7pPr>
            <a:lvl8pPr lvl="7" rtl="0">
              <a:spcBef>
                <a:spcPts val="0"/>
              </a:spcBef>
              <a:spcAft>
                <a:spcPts val="0"/>
              </a:spcAft>
              <a:buSzPts val="1600"/>
              <a:buNone/>
              <a:defRPr sz="1600">
                <a:latin typeface="Tajawal"/>
                <a:ea typeface="Tajawal"/>
                <a:cs typeface="Tajawal"/>
                <a:sym typeface="Tajawal"/>
              </a:defRPr>
            </a:lvl8pPr>
            <a:lvl9pPr lvl="8" rtl="0">
              <a:spcBef>
                <a:spcPts val="0"/>
              </a:spcBef>
              <a:spcAft>
                <a:spcPts val="0"/>
              </a:spcAft>
              <a:buSzPts val="1600"/>
              <a:buNone/>
              <a:defRPr sz="1600">
                <a:latin typeface="Tajawal"/>
                <a:ea typeface="Tajawal"/>
                <a:cs typeface="Tajawal"/>
                <a:sym typeface="Tajawal"/>
              </a:defRPr>
            </a:lvl9pPr>
          </a:lstStyle>
          <a:p>
            <a:endParaRPr/>
          </a:p>
        </p:txBody>
      </p:sp>
      <p:sp>
        <p:nvSpPr>
          <p:cNvPr id="208" name="Google Shape;208;p15"/>
          <p:cNvSpPr txBox="1">
            <a:spLocks noGrp="1"/>
          </p:cNvSpPr>
          <p:nvPr>
            <p:ph type="title" idx="2"/>
          </p:nvPr>
        </p:nvSpPr>
        <p:spPr>
          <a:xfrm>
            <a:off x="2473174" y="2088475"/>
            <a:ext cx="4856700" cy="1294500"/>
          </a:xfrm>
          <a:prstGeom prst="rect">
            <a:avLst/>
          </a:prstGeom>
        </p:spPr>
        <p:txBody>
          <a:bodyPr spcFirstLastPara="1" wrap="square" lIns="0" tIns="0" rIns="0" bIns="0" anchor="ctr" anchorCtr="0">
            <a:noAutofit/>
          </a:bodyPr>
          <a:lstStyle>
            <a:lvl1pPr lvl="0" algn="ctr" rtl="0">
              <a:spcBef>
                <a:spcPts val="0"/>
              </a:spcBef>
              <a:spcAft>
                <a:spcPts val="0"/>
              </a:spcAft>
              <a:buSzPts val="1600"/>
              <a:buFont typeface="Tajawal"/>
              <a:buNone/>
              <a:defRPr sz="2300">
                <a:solidFill>
                  <a:schemeClr val="dk2"/>
                </a:solidFill>
                <a:latin typeface="Tajawal"/>
                <a:ea typeface="Tajawal"/>
                <a:cs typeface="Tajawal"/>
                <a:sym typeface="Tajawal"/>
              </a:defRPr>
            </a:lvl1pPr>
            <a:lvl2pPr lvl="1" rtl="0">
              <a:spcBef>
                <a:spcPts val="0"/>
              </a:spcBef>
              <a:spcAft>
                <a:spcPts val="0"/>
              </a:spcAft>
              <a:buSzPts val="1600"/>
              <a:buFont typeface="Tajawal"/>
              <a:buNone/>
              <a:defRPr sz="1600">
                <a:latin typeface="Tajawal"/>
                <a:ea typeface="Tajawal"/>
                <a:cs typeface="Tajawal"/>
                <a:sym typeface="Tajawal"/>
              </a:defRPr>
            </a:lvl2pPr>
            <a:lvl3pPr lvl="2" rtl="0">
              <a:spcBef>
                <a:spcPts val="0"/>
              </a:spcBef>
              <a:spcAft>
                <a:spcPts val="0"/>
              </a:spcAft>
              <a:buSzPts val="1600"/>
              <a:buFont typeface="Tajawal"/>
              <a:buNone/>
              <a:defRPr sz="1600">
                <a:latin typeface="Tajawal"/>
                <a:ea typeface="Tajawal"/>
                <a:cs typeface="Tajawal"/>
                <a:sym typeface="Tajawal"/>
              </a:defRPr>
            </a:lvl3pPr>
            <a:lvl4pPr lvl="3" rtl="0">
              <a:spcBef>
                <a:spcPts val="0"/>
              </a:spcBef>
              <a:spcAft>
                <a:spcPts val="0"/>
              </a:spcAft>
              <a:buSzPts val="1600"/>
              <a:buFont typeface="Tajawal"/>
              <a:buNone/>
              <a:defRPr sz="1600">
                <a:latin typeface="Tajawal"/>
                <a:ea typeface="Tajawal"/>
                <a:cs typeface="Tajawal"/>
                <a:sym typeface="Tajawal"/>
              </a:defRPr>
            </a:lvl4pPr>
            <a:lvl5pPr lvl="4" rtl="0">
              <a:spcBef>
                <a:spcPts val="0"/>
              </a:spcBef>
              <a:spcAft>
                <a:spcPts val="0"/>
              </a:spcAft>
              <a:buSzPts val="1600"/>
              <a:buFont typeface="Tajawal"/>
              <a:buNone/>
              <a:defRPr sz="1600">
                <a:latin typeface="Tajawal"/>
                <a:ea typeface="Tajawal"/>
                <a:cs typeface="Tajawal"/>
                <a:sym typeface="Tajawal"/>
              </a:defRPr>
            </a:lvl5pPr>
            <a:lvl6pPr lvl="5" rtl="0">
              <a:spcBef>
                <a:spcPts val="0"/>
              </a:spcBef>
              <a:spcAft>
                <a:spcPts val="0"/>
              </a:spcAft>
              <a:buSzPts val="1600"/>
              <a:buFont typeface="Tajawal"/>
              <a:buNone/>
              <a:defRPr sz="1600">
                <a:latin typeface="Tajawal"/>
                <a:ea typeface="Tajawal"/>
                <a:cs typeface="Tajawal"/>
                <a:sym typeface="Tajawal"/>
              </a:defRPr>
            </a:lvl6pPr>
            <a:lvl7pPr lvl="6" rtl="0">
              <a:spcBef>
                <a:spcPts val="0"/>
              </a:spcBef>
              <a:spcAft>
                <a:spcPts val="0"/>
              </a:spcAft>
              <a:buSzPts val="1600"/>
              <a:buFont typeface="Tajawal"/>
              <a:buNone/>
              <a:defRPr sz="1600">
                <a:latin typeface="Tajawal"/>
                <a:ea typeface="Tajawal"/>
                <a:cs typeface="Tajawal"/>
                <a:sym typeface="Tajawal"/>
              </a:defRPr>
            </a:lvl7pPr>
            <a:lvl8pPr lvl="7" rtl="0">
              <a:spcBef>
                <a:spcPts val="0"/>
              </a:spcBef>
              <a:spcAft>
                <a:spcPts val="0"/>
              </a:spcAft>
              <a:buSzPts val="1600"/>
              <a:buFont typeface="Tajawal"/>
              <a:buNone/>
              <a:defRPr sz="1600">
                <a:latin typeface="Tajawal"/>
                <a:ea typeface="Tajawal"/>
                <a:cs typeface="Tajawal"/>
                <a:sym typeface="Tajawal"/>
              </a:defRPr>
            </a:lvl8pPr>
            <a:lvl9pPr lvl="8" rtl="0">
              <a:spcBef>
                <a:spcPts val="0"/>
              </a:spcBef>
              <a:spcAft>
                <a:spcPts val="0"/>
              </a:spcAft>
              <a:buSzPts val="1600"/>
              <a:buFont typeface="Tajawal"/>
              <a:buNone/>
              <a:defRPr sz="1600">
                <a:latin typeface="Tajawal"/>
                <a:ea typeface="Tajawal"/>
                <a:cs typeface="Tajawal"/>
                <a:sym typeface="Tajawal"/>
              </a:defRPr>
            </a:lvl9pPr>
          </a:lstStyle>
          <a:p>
            <a:endParaRPr/>
          </a:p>
        </p:txBody>
      </p:sp>
      <p:sp>
        <p:nvSpPr>
          <p:cNvPr id="209" name="Google Shape;209;p15">
            <a:hlinkClick r:id=""/>
          </p:cNvPr>
          <p:cNvSpPr/>
          <p:nvPr/>
        </p:nvSpPr>
        <p:spPr>
          <a:xfrm>
            <a:off x="18500" y="3619106"/>
            <a:ext cx="732600" cy="519600"/>
          </a:xfrm>
          <a:prstGeom prst="rect">
            <a:avLst/>
          </a:prstGeom>
          <a:solidFill>
            <a:schemeClr val="lt1"/>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210" name="Google Shape;210;p15">
            <a:hlinkClick r:id=""/>
          </p:cNvPr>
          <p:cNvSpPr/>
          <p:nvPr/>
        </p:nvSpPr>
        <p:spPr>
          <a:xfrm>
            <a:off x="18500" y="3106538"/>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211" name="Google Shape;211;p15">
            <a:hlinkClick r:id=""/>
          </p:cNvPr>
          <p:cNvSpPr/>
          <p:nvPr/>
        </p:nvSpPr>
        <p:spPr>
          <a:xfrm>
            <a:off x="18500" y="2593988"/>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212" name="Google Shape;212;p15">
            <a:hlinkClick r:id=""/>
          </p:cNvPr>
          <p:cNvSpPr/>
          <p:nvPr/>
        </p:nvSpPr>
        <p:spPr>
          <a:xfrm>
            <a:off x="18500" y="2081413"/>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213" name="Google Shape;213;p15">
            <a:hlinkClick r:id="rId3" action="ppaction://hlinksldjump"/>
          </p:cNvPr>
          <p:cNvSpPr/>
          <p:nvPr/>
        </p:nvSpPr>
        <p:spPr>
          <a:xfrm>
            <a:off x="18500" y="1568863"/>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214" name="Google Shape;214;p15">
            <a:hlinkClick r:id="" action="ppaction://hlinkshowjump?jump=previousslide"/>
          </p:cNvPr>
          <p:cNvSpPr/>
          <p:nvPr/>
        </p:nvSpPr>
        <p:spPr>
          <a:xfrm>
            <a:off x="18500" y="1057888"/>
            <a:ext cx="732600" cy="519600"/>
          </a:xfrm>
          <a:prstGeom prst="rect">
            <a:avLst/>
          </a:prstGeom>
          <a:solidFill>
            <a:schemeClr val="lt1"/>
          </a:solidFill>
          <a:ln w="38100" cap="flat" cmpd="sng">
            <a:solidFill>
              <a:schemeClr val="dk1"/>
            </a:solidFill>
            <a:prstDash val="solid"/>
            <a:round/>
            <a:headEnd type="none" w="sm" len="sm"/>
            <a:tailEnd type="none" w="sm" len="sm"/>
          </a:ln>
        </p:spPr>
        <p:txBody>
          <a:bodyPr spcFirstLastPara="1" wrap="square" lIns="270000" tIns="91425" rIns="91425" bIns="91425" anchor="ctr" anchorCtr="0">
            <a:noAutofit/>
          </a:bodyPr>
          <a:lstStyle/>
          <a:p>
            <a:pPr marL="0" lvl="0" indent="0" algn="l" rtl="0">
              <a:spcBef>
                <a:spcPts val="0"/>
              </a:spcBef>
              <a:spcAft>
                <a:spcPts val="0"/>
              </a:spcAft>
              <a:buNone/>
            </a:pPr>
            <a:endParaRPr sz="1600">
              <a:solidFill>
                <a:schemeClr val="lt1"/>
              </a:solidFill>
              <a:latin typeface="Bebas Neue"/>
              <a:ea typeface="Bebas Neue"/>
              <a:cs typeface="Bebas Neue"/>
              <a:sym typeface="Bebas Neue"/>
            </a:endParaRPr>
          </a:p>
        </p:txBody>
      </p:sp>
      <p:sp>
        <p:nvSpPr>
          <p:cNvPr id="215" name="Google Shape;215;p15">
            <a:hlinkClick r:id=""/>
          </p:cNvPr>
          <p:cNvSpPr/>
          <p:nvPr/>
        </p:nvSpPr>
        <p:spPr>
          <a:xfrm>
            <a:off x="18500" y="4244699"/>
            <a:ext cx="732600" cy="5196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270000" tIns="91425" rIns="91425" bIns="91425" anchor="ctr" anchorCtr="0">
            <a:noAutofit/>
          </a:bodyPr>
          <a:lstStyle/>
          <a:p>
            <a:pPr marL="0" lvl="0" indent="0" algn="l" rtl="0">
              <a:spcBef>
                <a:spcPts val="0"/>
              </a:spcBef>
              <a:spcAft>
                <a:spcPts val="0"/>
              </a:spcAft>
              <a:buNone/>
            </a:pPr>
            <a:endParaRPr sz="1600">
              <a:solidFill>
                <a:schemeClr val="lt1"/>
              </a:solidFill>
              <a:latin typeface="Bebas Neue"/>
              <a:ea typeface="Bebas Neue"/>
              <a:cs typeface="Bebas Neue"/>
              <a:sym typeface="Bebas Neue"/>
            </a:endParaRPr>
          </a:p>
        </p:txBody>
      </p:sp>
      <p:sp>
        <p:nvSpPr>
          <p:cNvPr id="216" name="Google Shape;216;p15">
            <a:hlinkClick r:id="rId4" action="ppaction://hlinksldjump"/>
          </p:cNvPr>
          <p:cNvSpPr/>
          <p:nvPr/>
        </p:nvSpPr>
        <p:spPr>
          <a:xfrm>
            <a:off x="18450" y="379200"/>
            <a:ext cx="732600" cy="572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217"/>
        <p:cNvGrpSpPr/>
        <p:nvPr/>
      </p:nvGrpSpPr>
      <p:grpSpPr>
        <a:xfrm>
          <a:off x="0" y="0"/>
          <a:ext cx="0" cy="0"/>
          <a:chOff x="0" y="0"/>
          <a:chExt cx="0" cy="0"/>
        </a:xfrm>
      </p:grpSpPr>
      <p:pic>
        <p:nvPicPr>
          <p:cNvPr id="218" name="Google Shape;218;p16"/>
          <p:cNvPicPr preferRelativeResize="0"/>
          <p:nvPr/>
        </p:nvPicPr>
        <p:blipFill rotWithShape="1">
          <a:blip r:embed="rId2">
            <a:alphaModFix/>
          </a:blip>
          <a:srcRect/>
          <a:stretch/>
        </p:blipFill>
        <p:spPr>
          <a:xfrm>
            <a:off x="446" y="0"/>
            <a:ext cx="9143111" cy="5143502"/>
          </a:xfrm>
          <a:prstGeom prst="rect">
            <a:avLst/>
          </a:prstGeom>
          <a:noFill/>
          <a:ln>
            <a:noFill/>
          </a:ln>
        </p:spPr>
      </p:pic>
      <p:grpSp>
        <p:nvGrpSpPr>
          <p:cNvPr id="219" name="Google Shape;219;p16"/>
          <p:cNvGrpSpPr/>
          <p:nvPr/>
        </p:nvGrpSpPr>
        <p:grpSpPr>
          <a:xfrm>
            <a:off x="931900" y="379200"/>
            <a:ext cx="7939200" cy="4385100"/>
            <a:chOff x="931900" y="379200"/>
            <a:chExt cx="7939200" cy="4385100"/>
          </a:xfrm>
        </p:grpSpPr>
        <p:sp>
          <p:nvSpPr>
            <p:cNvPr id="220" name="Google Shape;220;p16"/>
            <p:cNvSpPr/>
            <p:nvPr/>
          </p:nvSpPr>
          <p:spPr>
            <a:xfrm>
              <a:off x="931900" y="379200"/>
              <a:ext cx="7939200" cy="43851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6"/>
            <p:cNvSpPr/>
            <p:nvPr/>
          </p:nvSpPr>
          <p:spPr>
            <a:xfrm>
              <a:off x="931900" y="379200"/>
              <a:ext cx="7355700" cy="572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6"/>
            <p:cNvSpPr/>
            <p:nvPr/>
          </p:nvSpPr>
          <p:spPr>
            <a:xfrm>
              <a:off x="8287600" y="379200"/>
              <a:ext cx="583500" cy="572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3" name="Google Shape;223;p16"/>
          <p:cNvSpPr txBox="1">
            <a:spLocks noGrp="1"/>
          </p:cNvSpPr>
          <p:nvPr>
            <p:ph type="title"/>
          </p:nvPr>
        </p:nvSpPr>
        <p:spPr>
          <a:xfrm>
            <a:off x="1114050" y="393425"/>
            <a:ext cx="6915900" cy="5727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3600"/>
              <a:buFont typeface="Raleway Thin"/>
              <a:buNone/>
              <a:defRPr>
                <a:solidFill>
                  <a:schemeClr val="dk1"/>
                </a:solidFill>
                <a:latin typeface="Raleway Thin"/>
                <a:ea typeface="Raleway Thin"/>
                <a:cs typeface="Raleway Thin"/>
                <a:sym typeface="Raleway Thin"/>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224" name="Google Shape;224;p16"/>
          <p:cNvSpPr txBox="1">
            <a:spLocks noGrp="1"/>
          </p:cNvSpPr>
          <p:nvPr>
            <p:ph type="subTitle" idx="1"/>
          </p:nvPr>
        </p:nvSpPr>
        <p:spPr>
          <a:xfrm>
            <a:off x="1451175" y="2989750"/>
            <a:ext cx="18780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000"/>
              <a:buFont typeface="Raleway"/>
              <a:buNone/>
              <a:defRPr sz="2000">
                <a:solidFill>
                  <a:schemeClr val="dk1"/>
                </a:solidFill>
                <a:latin typeface="Raleway Thin"/>
                <a:ea typeface="Raleway Thin"/>
                <a:cs typeface="Raleway Thin"/>
                <a:sym typeface="Raleway Thin"/>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225" name="Google Shape;225;p16"/>
          <p:cNvSpPr txBox="1">
            <a:spLocks noGrp="1"/>
          </p:cNvSpPr>
          <p:nvPr>
            <p:ph type="subTitle" idx="2"/>
          </p:nvPr>
        </p:nvSpPr>
        <p:spPr>
          <a:xfrm>
            <a:off x="1451175" y="3459550"/>
            <a:ext cx="1878000" cy="572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26" name="Google Shape;226;p16"/>
          <p:cNvSpPr txBox="1">
            <a:spLocks noGrp="1"/>
          </p:cNvSpPr>
          <p:nvPr>
            <p:ph type="subTitle" idx="3"/>
          </p:nvPr>
        </p:nvSpPr>
        <p:spPr>
          <a:xfrm>
            <a:off x="6457825" y="2989750"/>
            <a:ext cx="18780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000"/>
              <a:buFont typeface="Raleway"/>
              <a:buNone/>
              <a:defRPr sz="2000">
                <a:solidFill>
                  <a:schemeClr val="dk1"/>
                </a:solidFill>
                <a:latin typeface="Raleway Thin"/>
                <a:ea typeface="Raleway Thin"/>
                <a:cs typeface="Raleway Thin"/>
                <a:sym typeface="Raleway Thin"/>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227" name="Google Shape;227;p16"/>
          <p:cNvSpPr txBox="1">
            <a:spLocks noGrp="1"/>
          </p:cNvSpPr>
          <p:nvPr>
            <p:ph type="subTitle" idx="4"/>
          </p:nvPr>
        </p:nvSpPr>
        <p:spPr>
          <a:xfrm>
            <a:off x="6457825" y="3459550"/>
            <a:ext cx="1878000" cy="572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28" name="Google Shape;228;p16"/>
          <p:cNvSpPr txBox="1">
            <a:spLocks noGrp="1"/>
          </p:cNvSpPr>
          <p:nvPr>
            <p:ph type="subTitle" idx="5"/>
          </p:nvPr>
        </p:nvSpPr>
        <p:spPr>
          <a:xfrm>
            <a:off x="3954500" y="2989750"/>
            <a:ext cx="18780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000"/>
              <a:buFont typeface="Raleway"/>
              <a:buNone/>
              <a:defRPr sz="2000">
                <a:solidFill>
                  <a:schemeClr val="dk1"/>
                </a:solidFill>
                <a:latin typeface="Raleway Thin"/>
                <a:ea typeface="Raleway Thin"/>
                <a:cs typeface="Raleway Thin"/>
                <a:sym typeface="Raleway Thin"/>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229" name="Google Shape;229;p16"/>
          <p:cNvSpPr txBox="1">
            <a:spLocks noGrp="1"/>
          </p:cNvSpPr>
          <p:nvPr>
            <p:ph type="subTitle" idx="6"/>
          </p:nvPr>
        </p:nvSpPr>
        <p:spPr>
          <a:xfrm>
            <a:off x="3954500" y="3459550"/>
            <a:ext cx="1878000" cy="572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30" name="Google Shape;230;p16">
            <a:hlinkClick r:id=""/>
          </p:cNvPr>
          <p:cNvSpPr/>
          <p:nvPr/>
        </p:nvSpPr>
        <p:spPr>
          <a:xfrm>
            <a:off x="18500" y="3619106"/>
            <a:ext cx="732600" cy="519600"/>
          </a:xfrm>
          <a:prstGeom prst="rect">
            <a:avLst/>
          </a:prstGeom>
          <a:solidFill>
            <a:schemeClr val="lt1"/>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231" name="Google Shape;231;p16">
            <a:hlinkClick r:id=""/>
          </p:cNvPr>
          <p:cNvSpPr/>
          <p:nvPr/>
        </p:nvSpPr>
        <p:spPr>
          <a:xfrm>
            <a:off x="18500" y="3106538"/>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232" name="Google Shape;232;p16">
            <a:hlinkClick r:id=""/>
          </p:cNvPr>
          <p:cNvSpPr/>
          <p:nvPr/>
        </p:nvSpPr>
        <p:spPr>
          <a:xfrm>
            <a:off x="18500" y="2593988"/>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233" name="Google Shape;233;p16">
            <a:hlinkClick r:id=""/>
          </p:cNvPr>
          <p:cNvSpPr/>
          <p:nvPr/>
        </p:nvSpPr>
        <p:spPr>
          <a:xfrm>
            <a:off x="18500" y="2081413"/>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234" name="Google Shape;234;p16">
            <a:hlinkClick r:id="rId3" action="ppaction://hlinksldjump"/>
          </p:cNvPr>
          <p:cNvSpPr/>
          <p:nvPr/>
        </p:nvSpPr>
        <p:spPr>
          <a:xfrm>
            <a:off x="18500" y="1568863"/>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235" name="Google Shape;235;p16">
            <a:hlinkClick r:id="" action="ppaction://hlinkshowjump?jump=previousslide"/>
          </p:cNvPr>
          <p:cNvSpPr/>
          <p:nvPr/>
        </p:nvSpPr>
        <p:spPr>
          <a:xfrm>
            <a:off x="18500" y="1057888"/>
            <a:ext cx="732600" cy="519600"/>
          </a:xfrm>
          <a:prstGeom prst="rect">
            <a:avLst/>
          </a:prstGeom>
          <a:solidFill>
            <a:schemeClr val="lt1"/>
          </a:solidFill>
          <a:ln w="38100" cap="flat" cmpd="sng">
            <a:solidFill>
              <a:schemeClr val="dk1"/>
            </a:solidFill>
            <a:prstDash val="solid"/>
            <a:round/>
            <a:headEnd type="none" w="sm" len="sm"/>
            <a:tailEnd type="none" w="sm" len="sm"/>
          </a:ln>
        </p:spPr>
        <p:txBody>
          <a:bodyPr spcFirstLastPara="1" wrap="square" lIns="270000" tIns="91425" rIns="91425" bIns="91425" anchor="ctr" anchorCtr="0">
            <a:noAutofit/>
          </a:bodyPr>
          <a:lstStyle/>
          <a:p>
            <a:pPr marL="0" lvl="0" indent="0" algn="l" rtl="0">
              <a:spcBef>
                <a:spcPts val="0"/>
              </a:spcBef>
              <a:spcAft>
                <a:spcPts val="0"/>
              </a:spcAft>
              <a:buNone/>
            </a:pPr>
            <a:endParaRPr sz="1600">
              <a:solidFill>
                <a:schemeClr val="lt1"/>
              </a:solidFill>
              <a:latin typeface="Bebas Neue"/>
              <a:ea typeface="Bebas Neue"/>
              <a:cs typeface="Bebas Neue"/>
              <a:sym typeface="Bebas Neue"/>
            </a:endParaRPr>
          </a:p>
        </p:txBody>
      </p:sp>
      <p:sp>
        <p:nvSpPr>
          <p:cNvPr id="236" name="Google Shape;236;p16">
            <a:hlinkClick r:id=""/>
          </p:cNvPr>
          <p:cNvSpPr/>
          <p:nvPr/>
        </p:nvSpPr>
        <p:spPr>
          <a:xfrm>
            <a:off x="18500" y="4244699"/>
            <a:ext cx="732600" cy="5196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270000" tIns="91425" rIns="91425" bIns="91425" anchor="ctr" anchorCtr="0">
            <a:noAutofit/>
          </a:bodyPr>
          <a:lstStyle/>
          <a:p>
            <a:pPr marL="0" lvl="0" indent="0" algn="l" rtl="0">
              <a:spcBef>
                <a:spcPts val="0"/>
              </a:spcBef>
              <a:spcAft>
                <a:spcPts val="0"/>
              </a:spcAft>
              <a:buNone/>
            </a:pPr>
            <a:endParaRPr sz="1600">
              <a:solidFill>
                <a:schemeClr val="lt1"/>
              </a:solidFill>
              <a:latin typeface="Bebas Neue"/>
              <a:ea typeface="Bebas Neue"/>
              <a:cs typeface="Bebas Neue"/>
              <a:sym typeface="Bebas Neue"/>
            </a:endParaRPr>
          </a:p>
        </p:txBody>
      </p:sp>
      <p:sp>
        <p:nvSpPr>
          <p:cNvPr id="237" name="Google Shape;237;p16">
            <a:hlinkClick r:id="rId4" action="ppaction://hlinksldjump"/>
          </p:cNvPr>
          <p:cNvSpPr/>
          <p:nvPr/>
        </p:nvSpPr>
        <p:spPr>
          <a:xfrm>
            <a:off x="18450" y="379200"/>
            <a:ext cx="732600" cy="572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7_1">
    <p:spTree>
      <p:nvGrpSpPr>
        <p:cNvPr id="1" name="Shape 337"/>
        <p:cNvGrpSpPr/>
        <p:nvPr/>
      </p:nvGrpSpPr>
      <p:grpSpPr>
        <a:xfrm>
          <a:off x="0" y="0"/>
          <a:ext cx="0" cy="0"/>
          <a:chOff x="0" y="0"/>
          <a:chExt cx="0" cy="0"/>
        </a:xfrm>
      </p:grpSpPr>
      <p:pic>
        <p:nvPicPr>
          <p:cNvPr id="338" name="Google Shape;338;p22"/>
          <p:cNvPicPr preferRelativeResize="0"/>
          <p:nvPr/>
        </p:nvPicPr>
        <p:blipFill rotWithShape="1">
          <a:blip r:embed="rId2">
            <a:alphaModFix/>
          </a:blip>
          <a:srcRect/>
          <a:stretch/>
        </p:blipFill>
        <p:spPr>
          <a:xfrm>
            <a:off x="446" y="0"/>
            <a:ext cx="9143111" cy="514350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pic>
        <p:nvPicPr>
          <p:cNvPr id="17" name="Google Shape;17;p3"/>
          <p:cNvPicPr preferRelativeResize="0"/>
          <p:nvPr/>
        </p:nvPicPr>
        <p:blipFill rotWithShape="1">
          <a:blip r:embed="rId2">
            <a:alphaModFix/>
          </a:blip>
          <a:srcRect/>
          <a:stretch/>
        </p:blipFill>
        <p:spPr>
          <a:xfrm>
            <a:off x="446" y="0"/>
            <a:ext cx="9143111" cy="5143502"/>
          </a:xfrm>
          <a:prstGeom prst="rect">
            <a:avLst/>
          </a:prstGeom>
          <a:noFill/>
          <a:ln>
            <a:noFill/>
          </a:ln>
        </p:spPr>
      </p:pic>
      <p:grpSp>
        <p:nvGrpSpPr>
          <p:cNvPr id="18" name="Google Shape;18;p3"/>
          <p:cNvGrpSpPr/>
          <p:nvPr/>
        </p:nvGrpSpPr>
        <p:grpSpPr>
          <a:xfrm>
            <a:off x="1411050" y="379256"/>
            <a:ext cx="6981000" cy="4385069"/>
            <a:chOff x="1411050" y="379256"/>
            <a:chExt cx="6981000" cy="4385069"/>
          </a:xfrm>
        </p:grpSpPr>
        <p:sp>
          <p:nvSpPr>
            <p:cNvPr id="19" name="Google Shape;19;p3"/>
            <p:cNvSpPr/>
            <p:nvPr/>
          </p:nvSpPr>
          <p:spPr>
            <a:xfrm flipH="1">
              <a:off x="5454429" y="379256"/>
              <a:ext cx="2489700" cy="1196400"/>
            </a:xfrm>
            <a:prstGeom prst="roundRect">
              <a:avLst>
                <a:gd name="adj" fmla="val 0"/>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flipH="1">
              <a:off x="1411050" y="829825"/>
              <a:ext cx="6981000" cy="39345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2570850" y="2366563"/>
            <a:ext cx="4661400" cy="7623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4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2" name="Google Shape;22;p3"/>
          <p:cNvSpPr txBox="1">
            <a:spLocks noGrp="1"/>
          </p:cNvSpPr>
          <p:nvPr>
            <p:ph type="subTitle" idx="1"/>
          </p:nvPr>
        </p:nvSpPr>
        <p:spPr>
          <a:xfrm>
            <a:off x="3159975" y="3992000"/>
            <a:ext cx="3483000" cy="701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100"/>
              <a:buNone/>
              <a:defRPr sz="20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3" name="Google Shape;23;p3"/>
          <p:cNvSpPr txBox="1">
            <a:spLocks noGrp="1"/>
          </p:cNvSpPr>
          <p:nvPr>
            <p:ph type="title" idx="2" hasCustomPrompt="1"/>
          </p:nvPr>
        </p:nvSpPr>
        <p:spPr>
          <a:xfrm>
            <a:off x="4244000" y="1256362"/>
            <a:ext cx="1299000" cy="10656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6000"/>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24" name="Google Shape;24;p3">
            <a:hlinkClick r:id=""/>
          </p:cNvPr>
          <p:cNvSpPr/>
          <p:nvPr/>
        </p:nvSpPr>
        <p:spPr>
          <a:xfrm>
            <a:off x="18500" y="3619106"/>
            <a:ext cx="732600" cy="519600"/>
          </a:xfrm>
          <a:prstGeom prst="rect">
            <a:avLst/>
          </a:prstGeom>
          <a:solidFill>
            <a:schemeClr val="lt1"/>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25" name="Google Shape;25;p3">
            <a:hlinkClick r:id=""/>
          </p:cNvPr>
          <p:cNvSpPr/>
          <p:nvPr/>
        </p:nvSpPr>
        <p:spPr>
          <a:xfrm>
            <a:off x="18500" y="3106538"/>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26" name="Google Shape;26;p3">
            <a:hlinkClick r:id=""/>
          </p:cNvPr>
          <p:cNvSpPr/>
          <p:nvPr/>
        </p:nvSpPr>
        <p:spPr>
          <a:xfrm>
            <a:off x="18500" y="2593988"/>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27" name="Google Shape;27;p3">
            <a:hlinkClick r:id=""/>
          </p:cNvPr>
          <p:cNvSpPr/>
          <p:nvPr/>
        </p:nvSpPr>
        <p:spPr>
          <a:xfrm>
            <a:off x="18500" y="2081413"/>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28" name="Google Shape;28;p3">
            <a:hlinkClick r:id="rId3" action="ppaction://hlinksldjump"/>
          </p:cNvPr>
          <p:cNvSpPr/>
          <p:nvPr/>
        </p:nvSpPr>
        <p:spPr>
          <a:xfrm>
            <a:off x="18500" y="1568863"/>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29" name="Google Shape;29;p3">
            <a:hlinkClick r:id="" action="ppaction://hlinkshowjump?jump=previousslide"/>
          </p:cNvPr>
          <p:cNvSpPr/>
          <p:nvPr/>
        </p:nvSpPr>
        <p:spPr>
          <a:xfrm>
            <a:off x="18500" y="1057888"/>
            <a:ext cx="732600" cy="519600"/>
          </a:xfrm>
          <a:prstGeom prst="rect">
            <a:avLst/>
          </a:prstGeom>
          <a:solidFill>
            <a:schemeClr val="lt1"/>
          </a:solidFill>
          <a:ln w="38100" cap="flat" cmpd="sng">
            <a:solidFill>
              <a:schemeClr val="dk1"/>
            </a:solidFill>
            <a:prstDash val="solid"/>
            <a:round/>
            <a:headEnd type="none" w="sm" len="sm"/>
            <a:tailEnd type="none" w="sm" len="sm"/>
          </a:ln>
        </p:spPr>
        <p:txBody>
          <a:bodyPr spcFirstLastPara="1" wrap="square" lIns="270000" tIns="91425" rIns="91425" bIns="91425" anchor="ctr" anchorCtr="0">
            <a:noAutofit/>
          </a:bodyPr>
          <a:lstStyle/>
          <a:p>
            <a:pPr marL="0" lvl="0" indent="0" algn="l" rtl="0">
              <a:spcBef>
                <a:spcPts val="0"/>
              </a:spcBef>
              <a:spcAft>
                <a:spcPts val="0"/>
              </a:spcAft>
              <a:buNone/>
            </a:pPr>
            <a:endParaRPr sz="1600">
              <a:solidFill>
                <a:schemeClr val="lt1"/>
              </a:solidFill>
              <a:latin typeface="Bebas Neue"/>
              <a:ea typeface="Bebas Neue"/>
              <a:cs typeface="Bebas Neue"/>
              <a:sym typeface="Bebas Neue"/>
            </a:endParaRPr>
          </a:p>
        </p:txBody>
      </p:sp>
      <p:sp>
        <p:nvSpPr>
          <p:cNvPr id="30" name="Google Shape;30;p3">
            <a:hlinkClick r:id=""/>
          </p:cNvPr>
          <p:cNvSpPr/>
          <p:nvPr/>
        </p:nvSpPr>
        <p:spPr>
          <a:xfrm>
            <a:off x="18500" y="4244699"/>
            <a:ext cx="732600" cy="5196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270000" tIns="91425" rIns="91425" bIns="91425" anchor="ctr" anchorCtr="0">
            <a:noAutofit/>
          </a:bodyPr>
          <a:lstStyle/>
          <a:p>
            <a:pPr marL="0" lvl="0" indent="0" algn="l" rtl="0">
              <a:spcBef>
                <a:spcPts val="0"/>
              </a:spcBef>
              <a:spcAft>
                <a:spcPts val="0"/>
              </a:spcAft>
              <a:buNone/>
            </a:pPr>
            <a:endParaRPr sz="1600">
              <a:solidFill>
                <a:schemeClr val="lt1"/>
              </a:solidFill>
              <a:latin typeface="Bebas Neue"/>
              <a:ea typeface="Bebas Neue"/>
              <a:cs typeface="Bebas Neue"/>
              <a:sym typeface="Bebas Neue"/>
            </a:endParaRPr>
          </a:p>
        </p:txBody>
      </p:sp>
      <p:sp>
        <p:nvSpPr>
          <p:cNvPr id="31" name="Google Shape;31;p3">
            <a:hlinkClick r:id="rId4" action="ppaction://hlinksldjump"/>
          </p:cNvPr>
          <p:cNvSpPr/>
          <p:nvPr/>
        </p:nvSpPr>
        <p:spPr>
          <a:xfrm>
            <a:off x="18450" y="379200"/>
            <a:ext cx="732600" cy="572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pic>
        <p:nvPicPr>
          <p:cNvPr id="33" name="Google Shape;33;p4"/>
          <p:cNvPicPr preferRelativeResize="0"/>
          <p:nvPr/>
        </p:nvPicPr>
        <p:blipFill rotWithShape="1">
          <a:blip r:embed="rId2">
            <a:alphaModFix/>
          </a:blip>
          <a:srcRect/>
          <a:stretch/>
        </p:blipFill>
        <p:spPr>
          <a:xfrm>
            <a:off x="446" y="0"/>
            <a:ext cx="9143111" cy="5143502"/>
          </a:xfrm>
          <a:prstGeom prst="rect">
            <a:avLst/>
          </a:prstGeom>
          <a:noFill/>
          <a:ln>
            <a:noFill/>
          </a:ln>
        </p:spPr>
      </p:pic>
      <p:grpSp>
        <p:nvGrpSpPr>
          <p:cNvPr id="34" name="Google Shape;34;p4"/>
          <p:cNvGrpSpPr/>
          <p:nvPr/>
        </p:nvGrpSpPr>
        <p:grpSpPr>
          <a:xfrm>
            <a:off x="931900" y="379200"/>
            <a:ext cx="7939200" cy="4385100"/>
            <a:chOff x="931900" y="379200"/>
            <a:chExt cx="7939200" cy="4385100"/>
          </a:xfrm>
        </p:grpSpPr>
        <p:sp>
          <p:nvSpPr>
            <p:cNvPr id="35" name="Google Shape;35;p4"/>
            <p:cNvSpPr/>
            <p:nvPr/>
          </p:nvSpPr>
          <p:spPr>
            <a:xfrm>
              <a:off x="931900" y="379200"/>
              <a:ext cx="7939200" cy="43851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p:nvPr/>
          </p:nvSpPr>
          <p:spPr>
            <a:xfrm>
              <a:off x="931900" y="379200"/>
              <a:ext cx="7355700" cy="572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a:off x="8287600" y="379200"/>
              <a:ext cx="583500" cy="572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4"/>
          <p:cNvSpPr txBox="1">
            <a:spLocks noGrp="1"/>
          </p:cNvSpPr>
          <p:nvPr>
            <p:ph type="title"/>
          </p:nvPr>
        </p:nvSpPr>
        <p:spPr>
          <a:xfrm>
            <a:off x="1114050" y="393425"/>
            <a:ext cx="6915900" cy="572700"/>
          </a:xfrm>
          <a:prstGeom prst="rect">
            <a:avLst/>
          </a:prstGeom>
        </p:spPr>
        <p:txBody>
          <a:bodyPr spcFirstLastPara="1" wrap="square" lIns="0" tIns="0" rIns="0" bIns="0" anchor="ctr" anchorCtr="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9" name="Google Shape;39;p4"/>
          <p:cNvSpPr txBox="1">
            <a:spLocks noGrp="1"/>
          </p:cNvSpPr>
          <p:nvPr>
            <p:ph type="body" idx="1"/>
          </p:nvPr>
        </p:nvSpPr>
        <p:spPr>
          <a:xfrm>
            <a:off x="1443550" y="1128325"/>
            <a:ext cx="6915900" cy="3450900"/>
          </a:xfrm>
          <a:prstGeom prst="rect">
            <a:avLst/>
          </a:prstGeom>
        </p:spPr>
        <p:txBody>
          <a:bodyPr spcFirstLastPara="1" wrap="square" lIns="0" tIns="0" rIns="0" bIns="0" anchor="ctr" anchorCtr="0">
            <a:noAutofit/>
          </a:bodyPr>
          <a:lstStyle>
            <a:lvl1pPr marL="457200" lvl="0" indent="-304800">
              <a:lnSpc>
                <a:spcPct val="100000"/>
              </a:lnSpc>
              <a:spcBef>
                <a:spcPts val="0"/>
              </a:spcBef>
              <a:spcAft>
                <a:spcPts val="0"/>
              </a:spcAft>
              <a:buClr>
                <a:schemeClr val="dk1"/>
              </a:buClr>
              <a:buSzPts val="1200"/>
              <a:buFont typeface="Livvic"/>
              <a:buChar char="●"/>
              <a:defRPr sz="1200"/>
            </a:lvl1pPr>
            <a:lvl2pPr marL="914400" lvl="1" indent="-304800">
              <a:spcBef>
                <a:spcPts val="1600"/>
              </a:spcBef>
              <a:spcAft>
                <a:spcPts val="0"/>
              </a:spcAft>
              <a:buClr>
                <a:srgbClr val="434343"/>
              </a:buClr>
              <a:buSzPts val="1200"/>
              <a:buFont typeface="Roboto Condensed Light"/>
              <a:buChar char="○"/>
              <a:defRPr/>
            </a:lvl2pPr>
            <a:lvl3pPr marL="1371600" lvl="2" indent="-304800">
              <a:spcBef>
                <a:spcPts val="1600"/>
              </a:spcBef>
              <a:spcAft>
                <a:spcPts val="0"/>
              </a:spcAft>
              <a:buClr>
                <a:srgbClr val="434343"/>
              </a:buClr>
              <a:buSzPts val="1200"/>
              <a:buFont typeface="Roboto Condensed Light"/>
              <a:buChar char="■"/>
              <a:defRPr/>
            </a:lvl3pPr>
            <a:lvl4pPr marL="1828800" lvl="3" indent="-304800">
              <a:spcBef>
                <a:spcPts val="1600"/>
              </a:spcBef>
              <a:spcAft>
                <a:spcPts val="0"/>
              </a:spcAft>
              <a:buClr>
                <a:srgbClr val="434343"/>
              </a:buClr>
              <a:buSzPts val="1200"/>
              <a:buFont typeface="Roboto Condensed Light"/>
              <a:buChar char="●"/>
              <a:defRPr/>
            </a:lvl4pPr>
            <a:lvl5pPr marL="2286000" lvl="4" indent="-304800">
              <a:spcBef>
                <a:spcPts val="1600"/>
              </a:spcBef>
              <a:spcAft>
                <a:spcPts val="0"/>
              </a:spcAft>
              <a:buClr>
                <a:srgbClr val="434343"/>
              </a:buClr>
              <a:buSzPts val="1200"/>
              <a:buFont typeface="Roboto Condensed Light"/>
              <a:buChar char="○"/>
              <a:defRPr/>
            </a:lvl5pPr>
            <a:lvl6pPr marL="2743200" lvl="5" indent="-304800">
              <a:spcBef>
                <a:spcPts val="1600"/>
              </a:spcBef>
              <a:spcAft>
                <a:spcPts val="0"/>
              </a:spcAft>
              <a:buClr>
                <a:srgbClr val="434343"/>
              </a:buClr>
              <a:buSzPts val="1200"/>
              <a:buFont typeface="Roboto Condensed Light"/>
              <a:buChar char="■"/>
              <a:defRPr/>
            </a:lvl6pPr>
            <a:lvl7pPr marL="3200400" lvl="6" indent="-304800">
              <a:spcBef>
                <a:spcPts val="1600"/>
              </a:spcBef>
              <a:spcAft>
                <a:spcPts val="0"/>
              </a:spcAft>
              <a:buClr>
                <a:srgbClr val="434343"/>
              </a:buClr>
              <a:buSzPts val="1200"/>
              <a:buFont typeface="Roboto Condensed Light"/>
              <a:buChar char="●"/>
              <a:defRPr/>
            </a:lvl7pPr>
            <a:lvl8pPr marL="3657600" lvl="7" indent="-304800">
              <a:spcBef>
                <a:spcPts val="1600"/>
              </a:spcBef>
              <a:spcAft>
                <a:spcPts val="0"/>
              </a:spcAft>
              <a:buClr>
                <a:srgbClr val="434343"/>
              </a:buClr>
              <a:buSzPts val="1200"/>
              <a:buFont typeface="Roboto Condensed Light"/>
              <a:buChar char="○"/>
              <a:defRPr/>
            </a:lvl8pPr>
            <a:lvl9pPr marL="4114800" lvl="8" indent="-304800">
              <a:spcBef>
                <a:spcPts val="1600"/>
              </a:spcBef>
              <a:spcAft>
                <a:spcPts val="1600"/>
              </a:spcAft>
              <a:buClr>
                <a:srgbClr val="434343"/>
              </a:buClr>
              <a:buSzPts val="1200"/>
              <a:buFont typeface="Roboto Condensed Light"/>
              <a:buChar char="■"/>
              <a:defRPr/>
            </a:lvl9pPr>
          </a:lstStyle>
          <a:p>
            <a:endParaRPr/>
          </a:p>
        </p:txBody>
      </p:sp>
      <p:sp>
        <p:nvSpPr>
          <p:cNvPr id="40" name="Google Shape;40;p4">
            <a:hlinkClick r:id=""/>
          </p:cNvPr>
          <p:cNvSpPr/>
          <p:nvPr/>
        </p:nvSpPr>
        <p:spPr>
          <a:xfrm>
            <a:off x="18500" y="3619106"/>
            <a:ext cx="732600" cy="519600"/>
          </a:xfrm>
          <a:prstGeom prst="rect">
            <a:avLst/>
          </a:prstGeom>
          <a:solidFill>
            <a:schemeClr val="lt1"/>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41" name="Google Shape;41;p4">
            <a:hlinkClick r:id=""/>
          </p:cNvPr>
          <p:cNvSpPr/>
          <p:nvPr/>
        </p:nvSpPr>
        <p:spPr>
          <a:xfrm>
            <a:off x="18500" y="3106538"/>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42" name="Google Shape;42;p4">
            <a:hlinkClick r:id=""/>
          </p:cNvPr>
          <p:cNvSpPr/>
          <p:nvPr/>
        </p:nvSpPr>
        <p:spPr>
          <a:xfrm>
            <a:off x="18500" y="2593988"/>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43" name="Google Shape;43;p4">
            <a:hlinkClick r:id=""/>
          </p:cNvPr>
          <p:cNvSpPr/>
          <p:nvPr/>
        </p:nvSpPr>
        <p:spPr>
          <a:xfrm>
            <a:off x="18500" y="2081413"/>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44" name="Google Shape;44;p4">
            <a:hlinkClick r:id="rId3" action="ppaction://hlinksldjump"/>
          </p:cNvPr>
          <p:cNvSpPr/>
          <p:nvPr/>
        </p:nvSpPr>
        <p:spPr>
          <a:xfrm>
            <a:off x="18500" y="1568863"/>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45" name="Google Shape;45;p4">
            <a:hlinkClick r:id="" action="ppaction://hlinkshowjump?jump=previousslide"/>
          </p:cNvPr>
          <p:cNvSpPr/>
          <p:nvPr/>
        </p:nvSpPr>
        <p:spPr>
          <a:xfrm>
            <a:off x="18500" y="1057888"/>
            <a:ext cx="732600" cy="519600"/>
          </a:xfrm>
          <a:prstGeom prst="rect">
            <a:avLst/>
          </a:prstGeom>
          <a:solidFill>
            <a:schemeClr val="lt1"/>
          </a:solidFill>
          <a:ln w="38100" cap="flat" cmpd="sng">
            <a:solidFill>
              <a:schemeClr val="dk1"/>
            </a:solidFill>
            <a:prstDash val="solid"/>
            <a:round/>
            <a:headEnd type="none" w="sm" len="sm"/>
            <a:tailEnd type="none" w="sm" len="sm"/>
          </a:ln>
        </p:spPr>
        <p:txBody>
          <a:bodyPr spcFirstLastPara="1" wrap="square" lIns="270000" tIns="91425" rIns="91425" bIns="91425" anchor="ctr" anchorCtr="0">
            <a:noAutofit/>
          </a:bodyPr>
          <a:lstStyle/>
          <a:p>
            <a:pPr marL="0" lvl="0" indent="0" algn="l" rtl="0">
              <a:spcBef>
                <a:spcPts val="0"/>
              </a:spcBef>
              <a:spcAft>
                <a:spcPts val="0"/>
              </a:spcAft>
              <a:buNone/>
            </a:pPr>
            <a:endParaRPr sz="1600">
              <a:solidFill>
                <a:schemeClr val="lt1"/>
              </a:solidFill>
              <a:latin typeface="Bebas Neue"/>
              <a:ea typeface="Bebas Neue"/>
              <a:cs typeface="Bebas Neue"/>
              <a:sym typeface="Bebas Neue"/>
            </a:endParaRPr>
          </a:p>
        </p:txBody>
      </p:sp>
      <p:sp>
        <p:nvSpPr>
          <p:cNvPr id="46" name="Google Shape;46;p4">
            <a:hlinkClick r:id=""/>
          </p:cNvPr>
          <p:cNvSpPr/>
          <p:nvPr/>
        </p:nvSpPr>
        <p:spPr>
          <a:xfrm>
            <a:off x="18500" y="4244699"/>
            <a:ext cx="732600" cy="5196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270000" tIns="91425" rIns="91425" bIns="91425" anchor="ctr" anchorCtr="0">
            <a:noAutofit/>
          </a:bodyPr>
          <a:lstStyle/>
          <a:p>
            <a:pPr marL="0" lvl="0" indent="0" algn="l" rtl="0">
              <a:spcBef>
                <a:spcPts val="0"/>
              </a:spcBef>
              <a:spcAft>
                <a:spcPts val="0"/>
              </a:spcAft>
              <a:buNone/>
            </a:pPr>
            <a:endParaRPr sz="1600">
              <a:solidFill>
                <a:schemeClr val="lt1"/>
              </a:solidFill>
              <a:latin typeface="Bebas Neue"/>
              <a:ea typeface="Bebas Neue"/>
              <a:cs typeface="Bebas Neue"/>
              <a:sym typeface="Bebas Neue"/>
            </a:endParaRPr>
          </a:p>
        </p:txBody>
      </p:sp>
      <p:sp>
        <p:nvSpPr>
          <p:cNvPr id="47" name="Google Shape;47;p4">
            <a:hlinkClick r:id="rId4" action="ppaction://hlinksldjump"/>
          </p:cNvPr>
          <p:cNvSpPr/>
          <p:nvPr/>
        </p:nvSpPr>
        <p:spPr>
          <a:xfrm>
            <a:off x="18450" y="379200"/>
            <a:ext cx="732600" cy="572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pic>
        <p:nvPicPr>
          <p:cNvPr id="68" name="Google Shape;68;p6"/>
          <p:cNvPicPr preferRelativeResize="0"/>
          <p:nvPr/>
        </p:nvPicPr>
        <p:blipFill rotWithShape="1">
          <a:blip r:embed="rId2">
            <a:alphaModFix/>
          </a:blip>
          <a:srcRect/>
          <a:stretch/>
        </p:blipFill>
        <p:spPr>
          <a:xfrm>
            <a:off x="446" y="0"/>
            <a:ext cx="9143111" cy="5143502"/>
          </a:xfrm>
          <a:prstGeom prst="rect">
            <a:avLst/>
          </a:prstGeom>
          <a:noFill/>
          <a:ln>
            <a:noFill/>
          </a:ln>
        </p:spPr>
      </p:pic>
      <p:grpSp>
        <p:nvGrpSpPr>
          <p:cNvPr id="69" name="Google Shape;69;p6"/>
          <p:cNvGrpSpPr/>
          <p:nvPr/>
        </p:nvGrpSpPr>
        <p:grpSpPr>
          <a:xfrm>
            <a:off x="931900" y="379200"/>
            <a:ext cx="7939200" cy="4385100"/>
            <a:chOff x="931900" y="379200"/>
            <a:chExt cx="7939200" cy="4385100"/>
          </a:xfrm>
        </p:grpSpPr>
        <p:sp>
          <p:nvSpPr>
            <p:cNvPr id="70" name="Google Shape;70;p6"/>
            <p:cNvSpPr/>
            <p:nvPr/>
          </p:nvSpPr>
          <p:spPr>
            <a:xfrm>
              <a:off x="931900" y="379200"/>
              <a:ext cx="7939200" cy="43851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6"/>
            <p:cNvSpPr/>
            <p:nvPr/>
          </p:nvSpPr>
          <p:spPr>
            <a:xfrm>
              <a:off x="931900" y="379200"/>
              <a:ext cx="7355700" cy="572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6"/>
            <p:cNvSpPr/>
            <p:nvPr/>
          </p:nvSpPr>
          <p:spPr>
            <a:xfrm>
              <a:off x="8287600" y="379200"/>
              <a:ext cx="583500" cy="572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6"/>
          <p:cNvSpPr txBox="1">
            <a:spLocks noGrp="1"/>
          </p:cNvSpPr>
          <p:nvPr>
            <p:ph type="title"/>
          </p:nvPr>
        </p:nvSpPr>
        <p:spPr>
          <a:xfrm>
            <a:off x="1114050" y="393425"/>
            <a:ext cx="6915900" cy="572700"/>
          </a:xfrm>
          <a:prstGeom prst="rect">
            <a:avLst/>
          </a:prstGeom>
        </p:spPr>
        <p:txBody>
          <a:bodyPr spcFirstLastPara="1" wrap="square" lIns="0" tIns="0" rIns="0" bIns="0" anchor="ctr" anchorCtr="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74" name="Google Shape;74;p6">
            <a:hlinkClick r:id=""/>
          </p:cNvPr>
          <p:cNvSpPr/>
          <p:nvPr/>
        </p:nvSpPr>
        <p:spPr>
          <a:xfrm>
            <a:off x="18500" y="3619106"/>
            <a:ext cx="732600" cy="519600"/>
          </a:xfrm>
          <a:prstGeom prst="rect">
            <a:avLst/>
          </a:prstGeom>
          <a:solidFill>
            <a:schemeClr val="lt1"/>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75" name="Google Shape;75;p6">
            <a:hlinkClick r:id=""/>
          </p:cNvPr>
          <p:cNvSpPr/>
          <p:nvPr/>
        </p:nvSpPr>
        <p:spPr>
          <a:xfrm>
            <a:off x="18500" y="3106538"/>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76" name="Google Shape;76;p6">
            <a:hlinkClick r:id=""/>
          </p:cNvPr>
          <p:cNvSpPr/>
          <p:nvPr/>
        </p:nvSpPr>
        <p:spPr>
          <a:xfrm>
            <a:off x="18500" y="2593988"/>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77" name="Google Shape;77;p6">
            <a:hlinkClick r:id=""/>
          </p:cNvPr>
          <p:cNvSpPr/>
          <p:nvPr/>
        </p:nvSpPr>
        <p:spPr>
          <a:xfrm>
            <a:off x="18500" y="2081413"/>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78" name="Google Shape;78;p6">
            <a:hlinkClick r:id="rId3" action="ppaction://hlinksldjump"/>
          </p:cNvPr>
          <p:cNvSpPr/>
          <p:nvPr/>
        </p:nvSpPr>
        <p:spPr>
          <a:xfrm>
            <a:off x="18500" y="1568863"/>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79" name="Google Shape;79;p6">
            <a:hlinkClick r:id="" action="ppaction://hlinkshowjump?jump=previousslide"/>
          </p:cNvPr>
          <p:cNvSpPr/>
          <p:nvPr/>
        </p:nvSpPr>
        <p:spPr>
          <a:xfrm>
            <a:off x="18500" y="1057888"/>
            <a:ext cx="732600" cy="519600"/>
          </a:xfrm>
          <a:prstGeom prst="rect">
            <a:avLst/>
          </a:prstGeom>
          <a:solidFill>
            <a:schemeClr val="lt1"/>
          </a:solidFill>
          <a:ln w="38100" cap="flat" cmpd="sng">
            <a:solidFill>
              <a:schemeClr val="dk1"/>
            </a:solidFill>
            <a:prstDash val="solid"/>
            <a:round/>
            <a:headEnd type="none" w="sm" len="sm"/>
            <a:tailEnd type="none" w="sm" len="sm"/>
          </a:ln>
        </p:spPr>
        <p:txBody>
          <a:bodyPr spcFirstLastPara="1" wrap="square" lIns="270000" tIns="91425" rIns="91425" bIns="91425" anchor="ctr" anchorCtr="0">
            <a:noAutofit/>
          </a:bodyPr>
          <a:lstStyle/>
          <a:p>
            <a:pPr marL="0" lvl="0" indent="0" algn="l" rtl="0">
              <a:spcBef>
                <a:spcPts val="0"/>
              </a:spcBef>
              <a:spcAft>
                <a:spcPts val="0"/>
              </a:spcAft>
              <a:buNone/>
            </a:pPr>
            <a:endParaRPr sz="1600">
              <a:solidFill>
                <a:schemeClr val="lt1"/>
              </a:solidFill>
              <a:latin typeface="Bebas Neue"/>
              <a:ea typeface="Bebas Neue"/>
              <a:cs typeface="Bebas Neue"/>
              <a:sym typeface="Bebas Neue"/>
            </a:endParaRPr>
          </a:p>
        </p:txBody>
      </p:sp>
      <p:sp>
        <p:nvSpPr>
          <p:cNvPr id="80" name="Google Shape;80;p6">
            <a:hlinkClick r:id=""/>
          </p:cNvPr>
          <p:cNvSpPr/>
          <p:nvPr/>
        </p:nvSpPr>
        <p:spPr>
          <a:xfrm>
            <a:off x="18500" y="4244699"/>
            <a:ext cx="732600" cy="5196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270000" tIns="91425" rIns="91425" bIns="91425" anchor="ctr" anchorCtr="0">
            <a:noAutofit/>
          </a:bodyPr>
          <a:lstStyle/>
          <a:p>
            <a:pPr marL="0" lvl="0" indent="0" algn="l" rtl="0">
              <a:spcBef>
                <a:spcPts val="0"/>
              </a:spcBef>
              <a:spcAft>
                <a:spcPts val="0"/>
              </a:spcAft>
              <a:buNone/>
            </a:pPr>
            <a:endParaRPr sz="1600">
              <a:solidFill>
                <a:schemeClr val="lt1"/>
              </a:solidFill>
              <a:latin typeface="Bebas Neue"/>
              <a:ea typeface="Bebas Neue"/>
              <a:cs typeface="Bebas Neue"/>
              <a:sym typeface="Bebas Neue"/>
            </a:endParaRPr>
          </a:p>
        </p:txBody>
      </p:sp>
      <p:sp>
        <p:nvSpPr>
          <p:cNvPr id="81" name="Google Shape;81;p6">
            <a:hlinkClick r:id="rId4" action="ppaction://hlinksldjump"/>
          </p:cNvPr>
          <p:cNvSpPr/>
          <p:nvPr/>
        </p:nvSpPr>
        <p:spPr>
          <a:xfrm>
            <a:off x="18450" y="379200"/>
            <a:ext cx="732600" cy="572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8"/>
        <p:cNvGrpSpPr/>
        <p:nvPr/>
      </p:nvGrpSpPr>
      <p:grpSpPr>
        <a:xfrm>
          <a:off x="0" y="0"/>
          <a:ext cx="0" cy="0"/>
          <a:chOff x="0" y="0"/>
          <a:chExt cx="0" cy="0"/>
        </a:xfrm>
      </p:grpSpPr>
      <p:pic>
        <p:nvPicPr>
          <p:cNvPr id="99" name="Google Shape;99;p8"/>
          <p:cNvPicPr preferRelativeResize="0"/>
          <p:nvPr/>
        </p:nvPicPr>
        <p:blipFill rotWithShape="1">
          <a:blip r:embed="rId2">
            <a:alphaModFix/>
          </a:blip>
          <a:srcRect/>
          <a:stretch/>
        </p:blipFill>
        <p:spPr>
          <a:xfrm>
            <a:off x="446" y="0"/>
            <a:ext cx="9143111" cy="5143502"/>
          </a:xfrm>
          <a:prstGeom prst="rect">
            <a:avLst/>
          </a:prstGeom>
          <a:noFill/>
          <a:ln>
            <a:noFill/>
          </a:ln>
        </p:spPr>
      </p:pic>
      <p:grpSp>
        <p:nvGrpSpPr>
          <p:cNvPr id="100" name="Google Shape;100;p8"/>
          <p:cNvGrpSpPr/>
          <p:nvPr/>
        </p:nvGrpSpPr>
        <p:grpSpPr>
          <a:xfrm>
            <a:off x="1954088" y="379200"/>
            <a:ext cx="5894825" cy="4385100"/>
            <a:chOff x="1954088" y="379200"/>
            <a:chExt cx="5894825" cy="4385100"/>
          </a:xfrm>
        </p:grpSpPr>
        <p:sp>
          <p:nvSpPr>
            <p:cNvPr id="101" name="Google Shape;101;p8"/>
            <p:cNvSpPr/>
            <p:nvPr/>
          </p:nvSpPr>
          <p:spPr>
            <a:xfrm>
              <a:off x="1954100" y="836100"/>
              <a:ext cx="5894700" cy="39282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8"/>
            <p:cNvSpPr/>
            <p:nvPr/>
          </p:nvSpPr>
          <p:spPr>
            <a:xfrm>
              <a:off x="7360813" y="379200"/>
              <a:ext cx="488100" cy="4569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8"/>
            <p:cNvSpPr/>
            <p:nvPr/>
          </p:nvSpPr>
          <p:spPr>
            <a:xfrm>
              <a:off x="1954088" y="379200"/>
              <a:ext cx="5406600" cy="4569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 name="Google Shape;104;p8"/>
          <p:cNvSpPr txBox="1">
            <a:spLocks noGrp="1"/>
          </p:cNvSpPr>
          <p:nvPr>
            <p:ph type="title"/>
          </p:nvPr>
        </p:nvSpPr>
        <p:spPr>
          <a:xfrm>
            <a:off x="2606000" y="1050675"/>
            <a:ext cx="4575000" cy="1825200"/>
          </a:xfrm>
          <a:prstGeom prst="rect">
            <a:avLst/>
          </a:prstGeom>
        </p:spPr>
        <p:txBody>
          <a:bodyPr spcFirstLastPara="1" wrap="square" lIns="0" tIns="0" rIns="0" bIns="0"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05" name="Google Shape;105;p8"/>
          <p:cNvSpPr txBox="1">
            <a:spLocks noGrp="1"/>
          </p:cNvSpPr>
          <p:nvPr>
            <p:ph type="subTitle" idx="1"/>
          </p:nvPr>
        </p:nvSpPr>
        <p:spPr>
          <a:xfrm>
            <a:off x="3283988" y="3833075"/>
            <a:ext cx="3219000" cy="897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r" rtl="0">
              <a:lnSpc>
                <a:spcPct val="100000"/>
              </a:lnSpc>
              <a:spcBef>
                <a:spcPts val="0"/>
              </a:spcBef>
              <a:spcAft>
                <a:spcPts val="0"/>
              </a:spcAft>
              <a:buSzPts val="1600"/>
              <a:buNone/>
              <a:defRPr/>
            </a:lvl2pPr>
            <a:lvl3pPr lvl="2" algn="r" rtl="0">
              <a:lnSpc>
                <a:spcPct val="100000"/>
              </a:lnSpc>
              <a:spcBef>
                <a:spcPts val="0"/>
              </a:spcBef>
              <a:spcAft>
                <a:spcPts val="0"/>
              </a:spcAft>
              <a:buSzPts val="1600"/>
              <a:buNone/>
              <a:defRPr/>
            </a:lvl3pPr>
            <a:lvl4pPr lvl="3" algn="r" rtl="0">
              <a:lnSpc>
                <a:spcPct val="100000"/>
              </a:lnSpc>
              <a:spcBef>
                <a:spcPts val="0"/>
              </a:spcBef>
              <a:spcAft>
                <a:spcPts val="0"/>
              </a:spcAft>
              <a:buSzPts val="1600"/>
              <a:buNone/>
              <a:defRPr/>
            </a:lvl4pPr>
            <a:lvl5pPr lvl="4" algn="r" rtl="0">
              <a:lnSpc>
                <a:spcPct val="100000"/>
              </a:lnSpc>
              <a:spcBef>
                <a:spcPts val="0"/>
              </a:spcBef>
              <a:spcAft>
                <a:spcPts val="0"/>
              </a:spcAft>
              <a:buSzPts val="1600"/>
              <a:buNone/>
              <a:defRPr/>
            </a:lvl5pPr>
            <a:lvl6pPr lvl="5" algn="r" rtl="0">
              <a:lnSpc>
                <a:spcPct val="100000"/>
              </a:lnSpc>
              <a:spcBef>
                <a:spcPts val="0"/>
              </a:spcBef>
              <a:spcAft>
                <a:spcPts val="0"/>
              </a:spcAft>
              <a:buSzPts val="1600"/>
              <a:buNone/>
              <a:defRPr/>
            </a:lvl6pPr>
            <a:lvl7pPr lvl="6" algn="r" rtl="0">
              <a:lnSpc>
                <a:spcPct val="100000"/>
              </a:lnSpc>
              <a:spcBef>
                <a:spcPts val="0"/>
              </a:spcBef>
              <a:spcAft>
                <a:spcPts val="0"/>
              </a:spcAft>
              <a:buSzPts val="1600"/>
              <a:buNone/>
              <a:defRPr/>
            </a:lvl7pPr>
            <a:lvl8pPr lvl="7" algn="r" rtl="0">
              <a:lnSpc>
                <a:spcPct val="100000"/>
              </a:lnSpc>
              <a:spcBef>
                <a:spcPts val="0"/>
              </a:spcBef>
              <a:spcAft>
                <a:spcPts val="0"/>
              </a:spcAft>
              <a:buSzPts val="1600"/>
              <a:buNone/>
              <a:defRPr/>
            </a:lvl8pPr>
            <a:lvl9pPr lvl="8" algn="r" rtl="0">
              <a:lnSpc>
                <a:spcPct val="100000"/>
              </a:lnSpc>
              <a:spcBef>
                <a:spcPts val="0"/>
              </a:spcBef>
              <a:spcAft>
                <a:spcPts val="0"/>
              </a:spcAft>
              <a:buSzPts val="1600"/>
              <a:buNone/>
              <a:defRPr/>
            </a:lvl9pPr>
          </a:lstStyle>
          <a:p>
            <a:endParaRPr/>
          </a:p>
        </p:txBody>
      </p:sp>
      <p:sp>
        <p:nvSpPr>
          <p:cNvPr id="106" name="Google Shape;106;p8">
            <a:hlinkClick r:id=""/>
          </p:cNvPr>
          <p:cNvSpPr/>
          <p:nvPr/>
        </p:nvSpPr>
        <p:spPr>
          <a:xfrm>
            <a:off x="18500" y="3619106"/>
            <a:ext cx="732600" cy="519600"/>
          </a:xfrm>
          <a:prstGeom prst="rect">
            <a:avLst/>
          </a:prstGeom>
          <a:solidFill>
            <a:schemeClr val="lt1"/>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107" name="Google Shape;107;p8">
            <a:hlinkClick r:id=""/>
          </p:cNvPr>
          <p:cNvSpPr/>
          <p:nvPr/>
        </p:nvSpPr>
        <p:spPr>
          <a:xfrm>
            <a:off x="18500" y="3106538"/>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108" name="Google Shape;108;p8">
            <a:hlinkClick r:id=""/>
          </p:cNvPr>
          <p:cNvSpPr/>
          <p:nvPr/>
        </p:nvSpPr>
        <p:spPr>
          <a:xfrm>
            <a:off x="18500" y="2593988"/>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109" name="Google Shape;109;p8">
            <a:hlinkClick r:id=""/>
          </p:cNvPr>
          <p:cNvSpPr/>
          <p:nvPr/>
        </p:nvSpPr>
        <p:spPr>
          <a:xfrm>
            <a:off x="18500" y="2081413"/>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110" name="Google Shape;110;p8">
            <a:hlinkClick r:id="rId3" action="ppaction://hlinksldjump"/>
          </p:cNvPr>
          <p:cNvSpPr/>
          <p:nvPr/>
        </p:nvSpPr>
        <p:spPr>
          <a:xfrm>
            <a:off x="18500" y="1568863"/>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111" name="Google Shape;111;p8">
            <a:hlinkClick r:id="" action="ppaction://hlinkshowjump?jump=previousslide"/>
          </p:cNvPr>
          <p:cNvSpPr/>
          <p:nvPr/>
        </p:nvSpPr>
        <p:spPr>
          <a:xfrm>
            <a:off x="18500" y="1057888"/>
            <a:ext cx="732600" cy="519600"/>
          </a:xfrm>
          <a:prstGeom prst="rect">
            <a:avLst/>
          </a:prstGeom>
          <a:solidFill>
            <a:schemeClr val="lt1"/>
          </a:solidFill>
          <a:ln w="38100" cap="flat" cmpd="sng">
            <a:solidFill>
              <a:schemeClr val="dk1"/>
            </a:solidFill>
            <a:prstDash val="solid"/>
            <a:round/>
            <a:headEnd type="none" w="sm" len="sm"/>
            <a:tailEnd type="none" w="sm" len="sm"/>
          </a:ln>
        </p:spPr>
        <p:txBody>
          <a:bodyPr spcFirstLastPara="1" wrap="square" lIns="270000" tIns="91425" rIns="91425" bIns="91425" anchor="ctr" anchorCtr="0">
            <a:noAutofit/>
          </a:bodyPr>
          <a:lstStyle/>
          <a:p>
            <a:pPr marL="0" lvl="0" indent="0" algn="l" rtl="0">
              <a:spcBef>
                <a:spcPts val="0"/>
              </a:spcBef>
              <a:spcAft>
                <a:spcPts val="0"/>
              </a:spcAft>
              <a:buNone/>
            </a:pPr>
            <a:endParaRPr sz="1600">
              <a:solidFill>
                <a:schemeClr val="lt1"/>
              </a:solidFill>
              <a:latin typeface="Bebas Neue"/>
              <a:ea typeface="Bebas Neue"/>
              <a:cs typeface="Bebas Neue"/>
              <a:sym typeface="Bebas Neue"/>
            </a:endParaRPr>
          </a:p>
        </p:txBody>
      </p:sp>
      <p:sp>
        <p:nvSpPr>
          <p:cNvPr id="112" name="Google Shape;112;p8">
            <a:hlinkClick r:id=""/>
          </p:cNvPr>
          <p:cNvSpPr/>
          <p:nvPr/>
        </p:nvSpPr>
        <p:spPr>
          <a:xfrm>
            <a:off x="18500" y="4244699"/>
            <a:ext cx="732600" cy="5196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270000" tIns="91425" rIns="91425" bIns="91425" anchor="ctr" anchorCtr="0">
            <a:noAutofit/>
          </a:bodyPr>
          <a:lstStyle/>
          <a:p>
            <a:pPr marL="0" lvl="0" indent="0" algn="l" rtl="0">
              <a:spcBef>
                <a:spcPts val="0"/>
              </a:spcBef>
              <a:spcAft>
                <a:spcPts val="0"/>
              </a:spcAft>
              <a:buNone/>
            </a:pPr>
            <a:endParaRPr sz="1600">
              <a:solidFill>
                <a:schemeClr val="lt1"/>
              </a:solidFill>
              <a:latin typeface="Bebas Neue"/>
              <a:ea typeface="Bebas Neue"/>
              <a:cs typeface="Bebas Neue"/>
              <a:sym typeface="Bebas Neue"/>
            </a:endParaRPr>
          </a:p>
        </p:txBody>
      </p:sp>
      <p:sp>
        <p:nvSpPr>
          <p:cNvPr id="113" name="Google Shape;113;p8">
            <a:hlinkClick r:id="rId4" action="ppaction://hlinksldjump"/>
          </p:cNvPr>
          <p:cNvSpPr/>
          <p:nvPr/>
        </p:nvSpPr>
        <p:spPr>
          <a:xfrm>
            <a:off x="18450" y="379200"/>
            <a:ext cx="732600" cy="572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4"/>
        <p:cNvGrpSpPr/>
        <p:nvPr/>
      </p:nvGrpSpPr>
      <p:grpSpPr>
        <a:xfrm>
          <a:off x="0" y="0"/>
          <a:ext cx="0" cy="0"/>
          <a:chOff x="0" y="0"/>
          <a:chExt cx="0" cy="0"/>
        </a:xfrm>
      </p:grpSpPr>
      <p:pic>
        <p:nvPicPr>
          <p:cNvPr id="115" name="Google Shape;115;p9"/>
          <p:cNvPicPr preferRelativeResize="0"/>
          <p:nvPr/>
        </p:nvPicPr>
        <p:blipFill rotWithShape="1">
          <a:blip r:embed="rId2">
            <a:alphaModFix/>
          </a:blip>
          <a:srcRect/>
          <a:stretch/>
        </p:blipFill>
        <p:spPr>
          <a:xfrm>
            <a:off x="446" y="0"/>
            <a:ext cx="9143111" cy="5143502"/>
          </a:xfrm>
          <a:prstGeom prst="rect">
            <a:avLst/>
          </a:prstGeom>
          <a:noFill/>
          <a:ln>
            <a:noFill/>
          </a:ln>
        </p:spPr>
      </p:pic>
      <p:grpSp>
        <p:nvGrpSpPr>
          <p:cNvPr id="116" name="Google Shape;116;p9"/>
          <p:cNvGrpSpPr/>
          <p:nvPr/>
        </p:nvGrpSpPr>
        <p:grpSpPr>
          <a:xfrm>
            <a:off x="1954088" y="379200"/>
            <a:ext cx="5894825" cy="4385100"/>
            <a:chOff x="1954088" y="379200"/>
            <a:chExt cx="5894825" cy="4385100"/>
          </a:xfrm>
        </p:grpSpPr>
        <p:sp>
          <p:nvSpPr>
            <p:cNvPr id="117" name="Google Shape;117;p9"/>
            <p:cNvSpPr/>
            <p:nvPr/>
          </p:nvSpPr>
          <p:spPr>
            <a:xfrm>
              <a:off x="1954100" y="836100"/>
              <a:ext cx="5894700" cy="3928200"/>
            </a:xfrm>
            <a:prstGeom prst="rect">
              <a:avLst/>
            </a:prstGeom>
            <a:solidFill>
              <a:schemeClr val="lt2"/>
            </a:solid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9"/>
            <p:cNvSpPr/>
            <p:nvPr/>
          </p:nvSpPr>
          <p:spPr>
            <a:xfrm>
              <a:off x="7360813" y="379200"/>
              <a:ext cx="488100" cy="456900"/>
            </a:xfrm>
            <a:prstGeom prst="rect">
              <a:avLst/>
            </a:prstGeom>
            <a:solidFill>
              <a:schemeClr val="accent1"/>
            </a:solid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9"/>
            <p:cNvSpPr/>
            <p:nvPr/>
          </p:nvSpPr>
          <p:spPr>
            <a:xfrm>
              <a:off x="1954088" y="379200"/>
              <a:ext cx="5406600" cy="456900"/>
            </a:xfrm>
            <a:prstGeom prst="rect">
              <a:avLst/>
            </a:prstGeom>
            <a:solidFill>
              <a:schemeClr val="accent1"/>
            </a:solid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 name="Google Shape;120;p9"/>
          <p:cNvSpPr txBox="1">
            <a:spLocks noGrp="1"/>
          </p:cNvSpPr>
          <p:nvPr>
            <p:ph type="title"/>
          </p:nvPr>
        </p:nvSpPr>
        <p:spPr>
          <a:xfrm>
            <a:off x="2936200" y="1781550"/>
            <a:ext cx="3930600" cy="841800"/>
          </a:xfrm>
          <a:prstGeom prst="rect">
            <a:avLst/>
          </a:prstGeom>
        </p:spPr>
        <p:txBody>
          <a:bodyPr spcFirstLastPara="1" wrap="square" lIns="0" tIns="0" rIns="0" bIns="0" anchor="ctr" anchorCtr="0">
            <a:noAutofit/>
          </a:bodyPr>
          <a:lstStyle>
            <a:lvl1pPr lvl="0" algn="ctr" rtl="0">
              <a:spcBef>
                <a:spcPts val="0"/>
              </a:spcBef>
              <a:spcAft>
                <a:spcPts val="0"/>
              </a:spcAft>
              <a:buSzPts val="4500"/>
              <a:buNone/>
              <a:defRPr sz="4000"/>
            </a:lvl1pPr>
            <a:lvl2pPr lvl="1" algn="r" rtl="0">
              <a:spcBef>
                <a:spcPts val="0"/>
              </a:spcBef>
              <a:spcAft>
                <a:spcPts val="0"/>
              </a:spcAft>
              <a:buSzPts val="4500"/>
              <a:buNone/>
              <a:defRPr sz="4500"/>
            </a:lvl2pPr>
            <a:lvl3pPr lvl="2" algn="r" rtl="0">
              <a:spcBef>
                <a:spcPts val="0"/>
              </a:spcBef>
              <a:spcAft>
                <a:spcPts val="0"/>
              </a:spcAft>
              <a:buSzPts val="4500"/>
              <a:buNone/>
              <a:defRPr sz="4500"/>
            </a:lvl3pPr>
            <a:lvl4pPr lvl="3" algn="r" rtl="0">
              <a:spcBef>
                <a:spcPts val="0"/>
              </a:spcBef>
              <a:spcAft>
                <a:spcPts val="0"/>
              </a:spcAft>
              <a:buSzPts val="4500"/>
              <a:buNone/>
              <a:defRPr sz="4500"/>
            </a:lvl4pPr>
            <a:lvl5pPr lvl="4" algn="r" rtl="0">
              <a:spcBef>
                <a:spcPts val="0"/>
              </a:spcBef>
              <a:spcAft>
                <a:spcPts val="0"/>
              </a:spcAft>
              <a:buSzPts val="4500"/>
              <a:buNone/>
              <a:defRPr sz="4500"/>
            </a:lvl5pPr>
            <a:lvl6pPr lvl="5" algn="r" rtl="0">
              <a:spcBef>
                <a:spcPts val="0"/>
              </a:spcBef>
              <a:spcAft>
                <a:spcPts val="0"/>
              </a:spcAft>
              <a:buSzPts val="4500"/>
              <a:buNone/>
              <a:defRPr sz="4500"/>
            </a:lvl6pPr>
            <a:lvl7pPr lvl="6" algn="r" rtl="0">
              <a:spcBef>
                <a:spcPts val="0"/>
              </a:spcBef>
              <a:spcAft>
                <a:spcPts val="0"/>
              </a:spcAft>
              <a:buSzPts val="4500"/>
              <a:buNone/>
              <a:defRPr sz="4500"/>
            </a:lvl7pPr>
            <a:lvl8pPr lvl="7" algn="r" rtl="0">
              <a:spcBef>
                <a:spcPts val="0"/>
              </a:spcBef>
              <a:spcAft>
                <a:spcPts val="0"/>
              </a:spcAft>
              <a:buSzPts val="4500"/>
              <a:buNone/>
              <a:defRPr sz="4500"/>
            </a:lvl8pPr>
            <a:lvl9pPr lvl="8" algn="r" rtl="0">
              <a:spcBef>
                <a:spcPts val="0"/>
              </a:spcBef>
              <a:spcAft>
                <a:spcPts val="0"/>
              </a:spcAft>
              <a:buSzPts val="4500"/>
              <a:buNone/>
              <a:defRPr sz="4500"/>
            </a:lvl9pPr>
          </a:lstStyle>
          <a:p>
            <a:endParaRPr/>
          </a:p>
        </p:txBody>
      </p:sp>
      <p:sp>
        <p:nvSpPr>
          <p:cNvPr id="121" name="Google Shape;121;p9"/>
          <p:cNvSpPr txBox="1">
            <a:spLocks noGrp="1"/>
          </p:cNvSpPr>
          <p:nvPr>
            <p:ph type="subTitle" idx="1"/>
          </p:nvPr>
        </p:nvSpPr>
        <p:spPr>
          <a:xfrm>
            <a:off x="2936225" y="2623350"/>
            <a:ext cx="3930600" cy="11955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r" rtl="0">
              <a:lnSpc>
                <a:spcPct val="100000"/>
              </a:lnSpc>
              <a:spcBef>
                <a:spcPts val="0"/>
              </a:spcBef>
              <a:spcAft>
                <a:spcPts val="0"/>
              </a:spcAft>
              <a:buSzPts val="1600"/>
              <a:buNone/>
              <a:defRPr/>
            </a:lvl2pPr>
            <a:lvl3pPr lvl="2" algn="r" rtl="0">
              <a:lnSpc>
                <a:spcPct val="100000"/>
              </a:lnSpc>
              <a:spcBef>
                <a:spcPts val="0"/>
              </a:spcBef>
              <a:spcAft>
                <a:spcPts val="0"/>
              </a:spcAft>
              <a:buSzPts val="1600"/>
              <a:buNone/>
              <a:defRPr/>
            </a:lvl3pPr>
            <a:lvl4pPr lvl="3" algn="r" rtl="0">
              <a:lnSpc>
                <a:spcPct val="100000"/>
              </a:lnSpc>
              <a:spcBef>
                <a:spcPts val="0"/>
              </a:spcBef>
              <a:spcAft>
                <a:spcPts val="0"/>
              </a:spcAft>
              <a:buSzPts val="1600"/>
              <a:buNone/>
              <a:defRPr/>
            </a:lvl4pPr>
            <a:lvl5pPr lvl="4" algn="r" rtl="0">
              <a:lnSpc>
                <a:spcPct val="100000"/>
              </a:lnSpc>
              <a:spcBef>
                <a:spcPts val="0"/>
              </a:spcBef>
              <a:spcAft>
                <a:spcPts val="0"/>
              </a:spcAft>
              <a:buSzPts val="1600"/>
              <a:buNone/>
              <a:defRPr/>
            </a:lvl5pPr>
            <a:lvl6pPr lvl="5" algn="r" rtl="0">
              <a:lnSpc>
                <a:spcPct val="100000"/>
              </a:lnSpc>
              <a:spcBef>
                <a:spcPts val="0"/>
              </a:spcBef>
              <a:spcAft>
                <a:spcPts val="0"/>
              </a:spcAft>
              <a:buSzPts val="1600"/>
              <a:buNone/>
              <a:defRPr/>
            </a:lvl6pPr>
            <a:lvl7pPr lvl="6" algn="r" rtl="0">
              <a:lnSpc>
                <a:spcPct val="100000"/>
              </a:lnSpc>
              <a:spcBef>
                <a:spcPts val="0"/>
              </a:spcBef>
              <a:spcAft>
                <a:spcPts val="0"/>
              </a:spcAft>
              <a:buSzPts val="1600"/>
              <a:buNone/>
              <a:defRPr/>
            </a:lvl7pPr>
            <a:lvl8pPr lvl="7" algn="r" rtl="0">
              <a:lnSpc>
                <a:spcPct val="100000"/>
              </a:lnSpc>
              <a:spcBef>
                <a:spcPts val="0"/>
              </a:spcBef>
              <a:spcAft>
                <a:spcPts val="0"/>
              </a:spcAft>
              <a:buSzPts val="1600"/>
              <a:buNone/>
              <a:defRPr/>
            </a:lvl8pPr>
            <a:lvl9pPr lvl="8" algn="r" rtl="0">
              <a:lnSpc>
                <a:spcPct val="100000"/>
              </a:lnSpc>
              <a:spcBef>
                <a:spcPts val="0"/>
              </a:spcBef>
              <a:spcAft>
                <a:spcPts val="0"/>
              </a:spcAft>
              <a:buSzPts val="1600"/>
              <a:buNone/>
              <a:defRPr/>
            </a:lvl9pPr>
          </a:lstStyle>
          <a:p>
            <a:endParaRPr/>
          </a:p>
        </p:txBody>
      </p:sp>
      <p:sp>
        <p:nvSpPr>
          <p:cNvPr id="122" name="Google Shape;122;p9">
            <a:hlinkClick r:id=""/>
          </p:cNvPr>
          <p:cNvSpPr/>
          <p:nvPr/>
        </p:nvSpPr>
        <p:spPr>
          <a:xfrm>
            <a:off x="18500" y="3619106"/>
            <a:ext cx="732600" cy="519600"/>
          </a:xfrm>
          <a:prstGeom prst="rect">
            <a:avLst/>
          </a:prstGeom>
          <a:solidFill>
            <a:schemeClr val="lt1"/>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123" name="Google Shape;123;p9">
            <a:hlinkClick r:id=""/>
          </p:cNvPr>
          <p:cNvSpPr/>
          <p:nvPr/>
        </p:nvSpPr>
        <p:spPr>
          <a:xfrm>
            <a:off x="18500" y="3106538"/>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124" name="Google Shape;124;p9">
            <a:hlinkClick r:id=""/>
          </p:cNvPr>
          <p:cNvSpPr/>
          <p:nvPr/>
        </p:nvSpPr>
        <p:spPr>
          <a:xfrm>
            <a:off x="18500" y="2593988"/>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125" name="Google Shape;125;p9">
            <a:hlinkClick r:id=""/>
          </p:cNvPr>
          <p:cNvSpPr/>
          <p:nvPr/>
        </p:nvSpPr>
        <p:spPr>
          <a:xfrm>
            <a:off x="18500" y="2081413"/>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126" name="Google Shape;126;p9">
            <a:hlinkClick r:id="rId3" action="ppaction://hlinksldjump"/>
          </p:cNvPr>
          <p:cNvSpPr/>
          <p:nvPr/>
        </p:nvSpPr>
        <p:spPr>
          <a:xfrm>
            <a:off x="18500" y="1568863"/>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127" name="Google Shape;127;p9">
            <a:hlinkClick r:id="" action="ppaction://hlinkshowjump?jump=previousslide"/>
          </p:cNvPr>
          <p:cNvSpPr/>
          <p:nvPr/>
        </p:nvSpPr>
        <p:spPr>
          <a:xfrm>
            <a:off x="18500" y="1057888"/>
            <a:ext cx="732600" cy="519600"/>
          </a:xfrm>
          <a:prstGeom prst="rect">
            <a:avLst/>
          </a:prstGeom>
          <a:solidFill>
            <a:schemeClr val="lt1"/>
          </a:solidFill>
          <a:ln w="38100" cap="flat" cmpd="sng">
            <a:solidFill>
              <a:schemeClr val="dk1"/>
            </a:solidFill>
            <a:prstDash val="solid"/>
            <a:round/>
            <a:headEnd type="none" w="sm" len="sm"/>
            <a:tailEnd type="none" w="sm" len="sm"/>
          </a:ln>
        </p:spPr>
        <p:txBody>
          <a:bodyPr spcFirstLastPara="1" wrap="square" lIns="270000" tIns="91425" rIns="91425" bIns="91425" anchor="ctr" anchorCtr="0">
            <a:noAutofit/>
          </a:bodyPr>
          <a:lstStyle/>
          <a:p>
            <a:pPr marL="0" lvl="0" indent="0" algn="l" rtl="0">
              <a:spcBef>
                <a:spcPts val="0"/>
              </a:spcBef>
              <a:spcAft>
                <a:spcPts val="0"/>
              </a:spcAft>
              <a:buNone/>
            </a:pPr>
            <a:endParaRPr sz="1600">
              <a:solidFill>
                <a:schemeClr val="lt1"/>
              </a:solidFill>
              <a:latin typeface="Bebas Neue"/>
              <a:ea typeface="Bebas Neue"/>
              <a:cs typeface="Bebas Neue"/>
              <a:sym typeface="Bebas Neue"/>
            </a:endParaRPr>
          </a:p>
        </p:txBody>
      </p:sp>
      <p:sp>
        <p:nvSpPr>
          <p:cNvPr id="128" name="Google Shape;128;p9">
            <a:hlinkClick r:id=""/>
          </p:cNvPr>
          <p:cNvSpPr/>
          <p:nvPr/>
        </p:nvSpPr>
        <p:spPr>
          <a:xfrm>
            <a:off x="18500" y="4244699"/>
            <a:ext cx="732600" cy="5196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270000" tIns="91425" rIns="91425" bIns="91425" anchor="ctr" anchorCtr="0">
            <a:noAutofit/>
          </a:bodyPr>
          <a:lstStyle/>
          <a:p>
            <a:pPr marL="0" lvl="0" indent="0" algn="l" rtl="0">
              <a:spcBef>
                <a:spcPts val="0"/>
              </a:spcBef>
              <a:spcAft>
                <a:spcPts val="0"/>
              </a:spcAft>
              <a:buNone/>
            </a:pPr>
            <a:endParaRPr sz="1600">
              <a:solidFill>
                <a:schemeClr val="lt1"/>
              </a:solidFill>
              <a:latin typeface="Bebas Neue"/>
              <a:ea typeface="Bebas Neue"/>
              <a:cs typeface="Bebas Neue"/>
              <a:sym typeface="Bebas Neue"/>
            </a:endParaRPr>
          </a:p>
        </p:txBody>
      </p:sp>
      <p:sp>
        <p:nvSpPr>
          <p:cNvPr id="129" name="Google Shape;129;p9">
            <a:hlinkClick r:id="rId4" action="ppaction://hlinksldjump"/>
          </p:cNvPr>
          <p:cNvSpPr/>
          <p:nvPr/>
        </p:nvSpPr>
        <p:spPr>
          <a:xfrm>
            <a:off x="18450" y="379200"/>
            <a:ext cx="732600" cy="572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0"/>
        <p:cNvGrpSpPr/>
        <p:nvPr/>
      </p:nvGrpSpPr>
      <p:grpSpPr>
        <a:xfrm>
          <a:off x="0" y="0"/>
          <a:ext cx="0" cy="0"/>
          <a:chOff x="0" y="0"/>
          <a:chExt cx="0" cy="0"/>
        </a:xfrm>
      </p:grpSpPr>
      <p:pic>
        <p:nvPicPr>
          <p:cNvPr id="131" name="Google Shape;131;p10"/>
          <p:cNvPicPr preferRelativeResize="0"/>
          <p:nvPr/>
        </p:nvPicPr>
        <p:blipFill rotWithShape="1">
          <a:blip r:embed="rId2">
            <a:alphaModFix/>
          </a:blip>
          <a:srcRect/>
          <a:stretch/>
        </p:blipFill>
        <p:spPr>
          <a:xfrm>
            <a:off x="446" y="0"/>
            <a:ext cx="9143111" cy="5143502"/>
          </a:xfrm>
          <a:prstGeom prst="rect">
            <a:avLst/>
          </a:prstGeom>
          <a:noFill/>
          <a:ln>
            <a:noFill/>
          </a:ln>
        </p:spPr>
      </p:pic>
      <p:grpSp>
        <p:nvGrpSpPr>
          <p:cNvPr id="132" name="Google Shape;132;p10"/>
          <p:cNvGrpSpPr/>
          <p:nvPr/>
        </p:nvGrpSpPr>
        <p:grpSpPr>
          <a:xfrm>
            <a:off x="931900" y="379200"/>
            <a:ext cx="7939200" cy="4385100"/>
            <a:chOff x="931900" y="379200"/>
            <a:chExt cx="7939200" cy="4385100"/>
          </a:xfrm>
        </p:grpSpPr>
        <p:sp>
          <p:nvSpPr>
            <p:cNvPr id="133" name="Google Shape;133;p10"/>
            <p:cNvSpPr/>
            <p:nvPr/>
          </p:nvSpPr>
          <p:spPr>
            <a:xfrm>
              <a:off x="931900" y="379200"/>
              <a:ext cx="7939200" cy="43851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0"/>
            <p:cNvSpPr/>
            <p:nvPr/>
          </p:nvSpPr>
          <p:spPr>
            <a:xfrm>
              <a:off x="931900" y="379200"/>
              <a:ext cx="7355700" cy="572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0"/>
            <p:cNvSpPr/>
            <p:nvPr/>
          </p:nvSpPr>
          <p:spPr>
            <a:xfrm>
              <a:off x="8287600" y="379200"/>
              <a:ext cx="583500" cy="572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 name="Google Shape;136;p10"/>
          <p:cNvSpPr txBox="1">
            <a:spLocks noGrp="1"/>
          </p:cNvSpPr>
          <p:nvPr>
            <p:ph type="title"/>
          </p:nvPr>
        </p:nvSpPr>
        <p:spPr>
          <a:xfrm>
            <a:off x="2291300" y="3388475"/>
            <a:ext cx="5204400" cy="1128000"/>
          </a:xfrm>
          <a:prstGeom prst="rect">
            <a:avLst/>
          </a:prstGeom>
        </p:spPr>
        <p:txBody>
          <a:bodyPr spcFirstLastPara="1" wrap="square" lIns="0" tIns="0" rIns="0" bIns="0" anchor="ctr" anchorCtr="0">
            <a:noAutofit/>
          </a:bodyPr>
          <a:lstStyle>
            <a:lvl1pPr lvl="0" algn="ctr" rtl="0">
              <a:spcBef>
                <a:spcPts val="0"/>
              </a:spcBef>
              <a:spcAft>
                <a:spcPts val="0"/>
              </a:spcAft>
              <a:buSzPts val="4800"/>
              <a:buNone/>
              <a:defRPr sz="37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37" name="Google Shape;137;p10">
            <a:hlinkClick r:id=""/>
          </p:cNvPr>
          <p:cNvSpPr/>
          <p:nvPr/>
        </p:nvSpPr>
        <p:spPr>
          <a:xfrm>
            <a:off x="18500" y="3619106"/>
            <a:ext cx="732600" cy="519600"/>
          </a:xfrm>
          <a:prstGeom prst="rect">
            <a:avLst/>
          </a:prstGeom>
          <a:solidFill>
            <a:schemeClr val="lt1"/>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138" name="Google Shape;138;p10">
            <a:hlinkClick r:id=""/>
          </p:cNvPr>
          <p:cNvSpPr/>
          <p:nvPr/>
        </p:nvSpPr>
        <p:spPr>
          <a:xfrm>
            <a:off x="18500" y="3106538"/>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139" name="Google Shape;139;p10">
            <a:hlinkClick r:id=""/>
          </p:cNvPr>
          <p:cNvSpPr/>
          <p:nvPr/>
        </p:nvSpPr>
        <p:spPr>
          <a:xfrm>
            <a:off x="18500" y="2593988"/>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140" name="Google Shape;140;p10">
            <a:hlinkClick r:id=""/>
          </p:cNvPr>
          <p:cNvSpPr/>
          <p:nvPr/>
        </p:nvSpPr>
        <p:spPr>
          <a:xfrm>
            <a:off x="18500" y="2081413"/>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141" name="Google Shape;141;p10">
            <a:hlinkClick r:id="rId3" action="ppaction://hlinksldjump"/>
          </p:cNvPr>
          <p:cNvSpPr/>
          <p:nvPr/>
        </p:nvSpPr>
        <p:spPr>
          <a:xfrm>
            <a:off x="18500" y="1568863"/>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142" name="Google Shape;142;p10">
            <a:hlinkClick r:id="" action="ppaction://hlinkshowjump?jump=previousslide"/>
          </p:cNvPr>
          <p:cNvSpPr/>
          <p:nvPr/>
        </p:nvSpPr>
        <p:spPr>
          <a:xfrm>
            <a:off x="18500" y="1057888"/>
            <a:ext cx="732600" cy="519600"/>
          </a:xfrm>
          <a:prstGeom prst="rect">
            <a:avLst/>
          </a:prstGeom>
          <a:solidFill>
            <a:schemeClr val="lt1"/>
          </a:solidFill>
          <a:ln w="38100" cap="flat" cmpd="sng">
            <a:solidFill>
              <a:schemeClr val="dk1"/>
            </a:solidFill>
            <a:prstDash val="solid"/>
            <a:round/>
            <a:headEnd type="none" w="sm" len="sm"/>
            <a:tailEnd type="none" w="sm" len="sm"/>
          </a:ln>
        </p:spPr>
        <p:txBody>
          <a:bodyPr spcFirstLastPara="1" wrap="square" lIns="270000" tIns="91425" rIns="91425" bIns="91425" anchor="ctr" anchorCtr="0">
            <a:noAutofit/>
          </a:bodyPr>
          <a:lstStyle/>
          <a:p>
            <a:pPr marL="0" lvl="0" indent="0" algn="l" rtl="0">
              <a:spcBef>
                <a:spcPts val="0"/>
              </a:spcBef>
              <a:spcAft>
                <a:spcPts val="0"/>
              </a:spcAft>
              <a:buNone/>
            </a:pPr>
            <a:endParaRPr sz="1600">
              <a:solidFill>
                <a:schemeClr val="lt1"/>
              </a:solidFill>
              <a:latin typeface="Bebas Neue"/>
              <a:ea typeface="Bebas Neue"/>
              <a:cs typeface="Bebas Neue"/>
              <a:sym typeface="Bebas Neue"/>
            </a:endParaRPr>
          </a:p>
        </p:txBody>
      </p:sp>
      <p:sp>
        <p:nvSpPr>
          <p:cNvPr id="143" name="Google Shape;143;p10">
            <a:hlinkClick r:id=""/>
          </p:cNvPr>
          <p:cNvSpPr/>
          <p:nvPr/>
        </p:nvSpPr>
        <p:spPr>
          <a:xfrm>
            <a:off x="18500" y="4244699"/>
            <a:ext cx="732600" cy="5196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270000" tIns="91425" rIns="91425" bIns="91425" anchor="ctr" anchorCtr="0">
            <a:noAutofit/>
          </a:bodyPr>
          <a:lstStyle/>
          <a:p>
            <a:pPr marL="0" lvl="0" indent="0" algn="l" rtl="0">
              <a:spcBef>
                <a:spcPts val="0"/>
              </a:spcBef>
              <a:spcAft>
                <a:spcPts val="0"/>
              </a:spcAft>
              <a:buNone/>
            </a:pPr>
            <a:endParaRPr sz="1600">
              <a:solidFill>
                <a:schemeClr val="lt1"/>
              </a:solidFill>
              <a:latin typeface="Bebas Neue"/>
              <a:ea typeface="Bebas Neue"/>
              <a:cs typeface="Bebas Neue"/>
              <a:sym typeface="Bebas Neue"/>
            </a:endParaRPr>
          </a:p>
        </p:txBody>
      </p:sp>
      <p:sp>
        <p:nvSpPr>
          <p:cNvPr id="144" name="Google Shape;144;p10">
            <a:hlinkClick r:id="rId4" action="ppaction://hlinksldjump"/>
          </p:cNvPr>
          <p:cNvSpPr/>
          <p:nvPr/>
        </p:nvSpPr>
        <p:spPr>
          <a:xfrm>
            <a:off x="18450" y="379200"/>
            <a:ext cx="732600" cy="572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CUSTOM_3">
    <p:spTree>
      <p:nvGrpSpPr>
        <p:cNvPr id="1" name="Shape 162"/>
        <p:cNvGrpSpPr/>
        <p:nvPr/>
      </p:nvGrpSpPr>
      <p:grpSpPr>
        <a:xfrm>
          <a:off x="0" y="0"/>
          <a:ext cx="0" cy="0"/>
          <a:chOff x="0" y="0"/>
          <a:chExt cx="0" cy="0"/>
        </a:xfrm>
      </p:grpSpPr>
      <p:pic>
        <p:nvPicPr>
          <p:cNvPr id="163" name="Google Shape;163;p13"/>
          <p:cNvPicPr preferRelativeResize="0"/>
          <p:nvPr/>
        </p:nvPicPr>
        <p:blipFill rotWithShape="1">
          <a:blip r:embed="rId2">
            <a:alphaModFix/>
          </a:blip>
          <a:srcRect/>
          <a:stretch/>
        </p:blipFill>
        <p:spPr>
          <a:xfrm>
            <a:off x="446" y="0"/>
            <a:ext cx="9143111" cy="5143502"/>
          </a:xfrm>
          <a:prstGeom prst="rect">
            <a:avLst/>
          </a:prstGeom>
          <a:noFill/>
          <a:ln>
            <a:noFill/>
          </a:ln>
        </p:spPr>
      </p:pic>
      <p:grpSp>
        <p:nvGrpSpPr>
          <p:cNvPr id="164" name="Google Shape;164;p13"/>
          <p:cNvGrpSpPr/>
          <p:nvPr/>
        </p:nvGrpSpPr>
        <p:grpSpPr>
          <a:xfrm>
            <a:off x="931900" y="379200"/>
            <a:ext cx="7939200" cy="4385100"/>
            <a:chOff x="931900" y="379200"/>
            <a:chExt cx="7939200" cy="4385100"/>
          </a:xfrm>
        </p:grpSpPr>
        <p:sp>
          <p:nvSpPr>
            <p:cNvPr id="165" name="Google Shape;165;p13"/>
            <p:cNvSpPr/>
            <p:nvPr/>
          </p:nvSpPr>
          <p:spPr>
            <a:xfrm>
              <a:off x="931900" y="379200"/>
              <a:ext cx="7939200" cy="43851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3"/>
            <p:cNvSpPr/>
            <p:nvPr/>
          </p:nvSpPr>
          <p:spPr>
            <a:xfrm>
              <a:off x="931900" y="379200"/>
              <a:ext cx="7355700" cy="572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3"/>
            <p:cNvSpPr/>
            <p:nvPr/>
          </p:nvSpPr>
          <p:spPr>
            <a:xfrm>
              <a:off x="8287600" y="379200"/>
              <a:ext cx="583500" cy="572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 name="Google Shape;168;p13"/>
          <p:cNvSpPr txBox="1">
            <a:spLocks noGrp="1"/>
          </p:cNvSpPr>
          <p:nvPr>
            <p:ph type="title"/>
          </p:nvPr>
        </p:nvSpPr>
        <p:spPr>
          <a:xfrm>
            <a:off x="1114050" y="393425"/>
            <a:ext cx="6915900" cy="5727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9" name="Google Shape;169;p13"/>
          <p:cNvSpPr txBox="1">
            <a:spLocks noGrp="1"/>
          </p:cNvSpPr>
          <p:nvPr>
            <p:ph type="subTitle" idx="1"/>
          </p:nvPr>
        </p:nvSpPr>
        <p:spPr>
          <a:xfrm>
            <a:off x="1816375" y="1591475"/>
            <a:ext cx="6154200" cy="2603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dk1"/>
              </a:buClr>
              <a:buSzPts val="1600"/>
              <a:buChar char="●"/>
              <a:defRPr/>
            </a:lvl1pPr>
            <a:lvl2pPr lvl="1" algn="ctr" rtl="0">
              <a:lnSpc>
                <a:spcPct val="100000"/>
              </a:lnSpc>
              <a:spcBef>
                <a:spcPts val="0"/>
              </a:spcBef>
              <a:spcAft>
                <a:spcPts val="0"/>
              </a:spcAft>
              <a:buSzPts val="1600"/>
              <a:buChar char="○"/>
              <a:defRPr/>
            </a:lvl2pPr>
            <a:lvl3pPr lvl="2" algn="ctr" rtl="0">
              <a:lnSpc>
                <a:spcPct val="100000"/>
              </a:lnSpc>
              <a:spcBef>
                <a:spcPts val="0"/>
              </a:spcBef>
              <a:spcAft>
                <a:spcPts val="0"/>
              </a:spcAft>
              <a:buSzPts val="1600"/>
              <a:buChar char="■"/>
              <a:defRPr/>
            </a:lvl3pPr>
            <a:lvl4pPr lvl="3" algn="ctr" rtl="0">
              <a:lnSpc>
                <a:spcPct val="100000"/>
              </a:lnSpc>
              <a:spcBef>
                <a:spcPts val="0"/>
              </a:spcBef>
              <a:spcAft>
                <a:spcPts val="0"/>
              </a:spcAft>
              <a:buSzPts val="1600"/>
              <a:buChar char="●"/>
              <a:defRPr/>
            </a:lvl4pPr>
            <a:lvl5pPr lvl="4" algn="ctr" rtl="0">
              <a:lnSpc>
                <a:spcPct val="100000"/>
              </a:lnSpc>
              <a:spcBef>
                <a:spcPts val="0"/>
              </a:spcBef>
              <a:spcAft>
                <a:spcPts val="0"/>
              </a:spcAft>
              <a:buSzPts val="1600"/>
              <a:buChar char="○"/>
              <a:defRPr/>
            </a:lvl5pPr>
            <a:lvl6pPr lvl="5" algn="ctr" rtl="0">
              <a:lnSpc>
                <a:spcPct val="100000"/>
              </a:lnSpc>
              <a:spcBef>
                <a:spcPts val="0"/>
              </a:spcBef>
              <a:spcAft>
                <a:spcPts val="0"/>
              </a:spcAft>
              <a:buSzPts val="1600"/>
              <a:buChar char="■"/>
              <a:defRPr/>
            </a:lvl6pPr>
            <a:lvl7pPr lvl="6" algn="ctr" rtl="0">
              <a:lnSpc>
                <a:spcPct val="100000"/>
              </a:lnSpc>
              <a:spcBef>
                <a:spcPts val="0"/>
              </a:spcBef>
              <a:spcAft>
                <a:spcPts val="0"/>
              </a:spcAft>
              <a:buSzPts val="1600"/>
              <a:buChar char="●"/>
              <a:defRPr/>
            </a:lvl7pPr>
            <a:lvl8pPr lvl="7" algn="ctr" rtl="0">
              <a:lnSpc>
                <a:spcPct val="100000"/>
              </a:lnSpc>
              <a:spcBef>
                <a:spcPts val="0"/>
              </a:spcBef>
              <a:spcAft>
                <a:spcPts val="0"/>
              </a:spcAft>
              <a:buSzPts val="1600"/>
              <a:buChar char="○"/>
              <a:defRPr/>
            </a:lvl8pPr>
            <a:lvl9pPr lvl="8" algn="ctr" rtl="0">
              <a:lnSpc>
                <a:spcPct val="100000"/>
              </a:lnSpc>
              <a:spcBef>
                <a:spcPts val="0"/>
              </a:spcBef>
              <a:spcAft>
                <a:spcPts val="0"/>
              </a:spcAft>
              <a:buSzPts val="1600"/>
              <a:buChar char="■"/>
              <a:defRPr/>
            </a:lvl9pPr>
          </a:lstStyle>
          <a:p>
            <a:endParaRPr/>
          </a:p>
        </p:txBody>
      </p:sp>
      <p:sp>
        <p:nvSpPr>
          <p:cNvPr id="170" name="Google Shape;170;p13">
            <a:hlinkClick r:id=""/>
          </p:cNvPr>
          <p:cNvSpPr/>
          <p:nvPr/>
        </p:nvSpPr>
        <p:spPr>
          <a:xfrm>
            <a:off x="18500" y="3619106"/>
            <a:ext cx="732600" cy="519600"/>
          </a:xfrm>
          <a:prstGeom prst="rect">
            <a:avLst/>
          </a:prstGeom>
          <a:solidFill>
            <a:schemeClr val="lt1"/>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171" name="Google Shape;171;p13">
            <a:hlinkClick r:id=""/>
          </p:cNvPr>
          <p:cNvSpPr/>
          <p:nvPr/>
        </p:nvSpPr>
        <p:spPr>
          <a:xfrm>
            <a:off x="18500" y="3106538"/>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172" name="Google Shape;172;p13">
            <a:hlinkClick r:id=""/>
          </p:cNvPr>
          <p:cNvSpPr/>
          <p:nvPr/>
        </p:nvSpPr>
        <p:spPr>
          <a:xfrm>
            <a:off x="18500" y="2593988"/>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173" name="Google Shape;173;p13">
            <a:hlinkClick r:id=""/>
          </p:cNvPr>
          <p:cNvSpPr/>
          <p:nvPr/>
        </p:nvSpPr>
        <p:spPr>
          <a:xfrm>
            <a:off x="18500" y="2081413"/>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174" name="Google Shape;174;p13">
            <a:hlinkClick r:id="rId3" action="ppaction://hlinksldjump"/>
          </p:cNvPr>
          <p:cNvSpPr/>
          <p:nvPr/>
        </p:nvSpPr>
        <p:spPr>
          <a:xfrm>
            <a:off x="18500" y="1568863"/>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175" name="Google Shape;175;p13">
            <a:hlinkClick r:id="" action="ppaction://hlinkshowjump?jump=previousslide"/>
          </p:cNvPr>
          <p:cNvSpPr/>
          <p:nvPr/>
        </p:nvSpPr>
        <p:spPr>
          <a:xfrm>
            <a:off x="18500" y="1057888"/>
            <a:ext cx="732600" cy="519600"/>
          </a:xfrm>
          <a:prstGeom prst="rect">
            <a:avLst/>
          </a:prstGeom>
          <a:solidFill>
            <a:schemeClr val="lt1"/>
          </a:solidFill>
          <a:ln w="38100" cap="flat" cmpd="sng">
            <a:solidFill>
              <a:schemeClr val="dk1"/>
            </a:solidFill>
            <a:prstDash val="solid"/>
            <a:round/>
            <a:headEnd type="none" w="sm" len="sm"/>
            <a:tailEnd type="none" w="sm" len="sm"/>
          </a:ln>
        </p:spPr>
        <p:txBody>
          <a:bodyPr spcFirstLastPara="1" wrap="square" lIns="270000" tIns="91425" rIns="91425" bIns="91425" anchor="ctr" anchorCtr="0">
            <a:noAutofit/>
          </a:bodyPr>
          <a:lstStyle/>
          <a:p>
            <a:pPr marL="0" lvl="0" indent="0" algn="l" rtl="0">
              <a:spcBef>
                <a:spcPts val="0"/>
              </a:spcBef>
              <a:spcAft>
                <a:spcPts val="0"/>
              </a:spcAft>
              <a:buNone/>
            </a:pPr>
            <a:endParaRPr sz="1600">
              <a:solidFill>
                <a:schemeClr val="lt1"/>
              </a:solidFill>
              <a:latin typeface="Bebas Neue"/>
              <a:ea typeface="Bebas Neue"/>
              <a:cs typeface="Bebas Neue"/>
              <a:sym typeface="Bebas Neue"/>
            </a:endParaRPr>
          </a:p>
        </p:txBody>
      </p:sp>
      <p:sp>
        <p:nvSpPr>
          <p:cNvPr id="176" name="Google Shape;176;p13">
            <a:hlinkClick r:id=""/>
          </p:cNvPr>
          <p:cNvSpPr/>
          <p:nvPr/>
        </p:nvSpPr>
        <p:spPr>
          <a:xfrm>
            <a:off x="18500" y="4244699"/>
            <a:ext cx="732600" cy="5196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270000" tIns="91425" rIns="91425" bIns="91425" anchor="ctr" anchorCtr="0">
            <a:noAutofit/>
          </a:bodyPr>
          <a:lstStyle/>
          <a:p>
            <a:pPr marL="0" lvl="0" indent="0" algn="l" rtl="0">
              <a:spcBef>
                <a:spcPts val="0"/>
              </a:spcBef>
              <a:spcAft>
                <a:spcPts val="0"/>
              </a:spcAft>
              <a:buNone/>
            </a:pPr>
            <a:endParaRPr sz="1600">
              <a:solidFill>
                <a:schemeClr val="lt1"/>
              </a:solidFill>
              <a:latin typeface="Bebas Neue"/>
              <a:ea typeface="Bebas Neue"/>
              <a:cs typeface="Bebas Neue"/>
              <a:sym typeface="Bebas Neue"/>
            </a:endParaRPr>
          </a:p>
        </p:txBody>
      </p:sp>
      <p:sp>
        <p:nvSpPr>
          <p:cNvPr id="177" name="Google Shape;177;p13">
            <a:hlinkClick r:id="rId4" action="ppaction://hlinksldjump"/>
          </p:cNvPr>
          <p:cNvSpPr/>
          <p:nvPr/>
        </p:nvSpPr>
        <p:spPr>
          <a:xfrm>
            <a:off x="18450" y="379200"/>
            <a:ext cx="732600" cy="572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14050" y="393425"/>
            <a:ext cx="6915900" cy="572700"/>
          </a:xfrm>
          <a:prstGeom prst="rect">
            <a:avLst/>
          </a:prstGeom>
          <a:noFill/>
          <a:ln>
            <a:noFill/>
          </a:ln>
        </p:spPr>
        <p:txBody>
          <a:bodyPr spcFirstLastPara="1" wrap="square" lIns="0" tIns="0" rIns="0" bIns="0" anchor="ctr" anchorCtr="0">
            <a:noAutofit/>
          </a:bodyPr>
          <a:lstStyle>
            <a:lvl1pPr lvl="0">
              <a:spcBef>
                <a:spcPts val="0"/>
              </a:spcBef>
              <a:spcAft>
                <a:spcPts val="0"/>
              </a:spcAft>
              <a:buClr>
                <a:schemeClr val="dk1"/>
              </a:buClr>
              <a:buSzPts val="3000"/>
              <a:buFont typeface="Raleway Thin"/>
              <a:buNone/>
              <a:defRPr sz="3000">
                <a:solidFill>
                  <a:schemeClr val="dk1"/>
                </a:solidFill>
                <a:latin typeface="Raleway Thin"/>
                <a:ea typeface="Raleway Thin"/>
                <a:cs typeface="Raleway Thin"/>
                <a:sym typeface="Raleway Thin"/>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0" tIns="0" rIns="0" bIns="0" anchor="ctr" anchorCtr="0">
            <a:noAutofit/>
          </a:bodyPr>
          <a:lstStyle>
            <a:lvl1pPr marL="457200" lvl="0" indent="-330200">
              <a:lnSpc>
                <a:spcPct val="115000"/>
              </a:lnSpc>
              <a:spcBef>
                <a:spcPts val="0"/>
              </a:spcBef>
              <a:spcAft>
                <a:spcPts val="0"/>
              </a:spcAft>
              <a:buClr>
                <a:schemeClr val="dk2"/>
              </a:buClr>
              <a:buSzPts val="1600"/>
              <a:buFont typeface="Tajawal"/>
              <a:buChar char="●"/>
              <a:defRPr sz="1600">
                <a:solidFill>
                  <a:schemeClr val="dk2"/>
                </a:solidFill>
                <a:latin typeface="Tajawal"/>
                <a:ea typeface="Tajawal"/>
                <a:cs typeface="Tajawal"/>
                <a:sym typeface="Tajawal"/>
              </a:defRPr>
            </a:lvl1pPr>
            <a:lvl2pPr marL="914400" lvl="1" indent="-330200">
              <a:lnSpc>
                <a:spcPct val="115000"/>
              </a:lnSpc>
              <a:spcBef>
                <a:spcPts val="1600"/>
              </a:spcBef>
              <a:spcAft>
                <a:spcPts val="0"/>
              </a:spcAft>
              <a:buClr>
                <a:schemeClr val="dk2"/>
              </a:buClr>
              <a:buSzPts val="1600"/>
              <a:buFont typeface="Tajawal"/>
              <a:buChar char="○"/>
              <a:defRPr sz="1600">
                <a:solidFill>
                  <a:schemeClr val="dk2"/>
                </a:solidFill>
                <a:latin typeface="Tajawal"/>
                <a:ea typeface="Tajawal"/>
                <a:cs typeface="Tajawal"/>
                <a:sym typeface="Tajawal"/>
              </a:defRPr>
            </a:lvl2pPr>
            <a:lvl3pPr marL="1371600" lvl="2" indent="-330200">
              <a:lnSpc>
                <a:spcPct val="115000"/>
              </a:lnSpc>
              <a:spcBef>
                <a:spcPts val="1600"/>
              </a:spcBef>
              <a:spcAft>
                <a:spcPts val="0"/>
              </a:spcAft>
              <a:buClr>
                <a:schemeClr val="dk2"/>
              </a:buClr>
              <a:buSzPts val="1600"/>
              <a:buFont typeface="Tajawal"/>
              <a:buChar char="■"/>
              <a:defRPr sz="1600">
                <a:solidFill>
                  <a:schemeClr val="dk2"/>
                </a:solidFill>
                <a:latin typeface="Tajawal"/>
                <a:ea typeface="Tajawal"/>
                <a:cs typeface="Tajawal"/>
                <a:sym typeface="Tajawal"/>
              </a:defRPr>
            </a:lvl3pPr>
            <a:lvl4pPr marL="1828800" lvl="3" indent="-330200">
              <a:lnSpc>
                <a:spcPct val="115000"/>
              </a:lnSpc>
              <a:spcBef>
                <a:spcPts val="1600"/>
              </a:spcBef>
              <a:spcAft>
                <a:spcPts val="0"/>
              </a:spcAft>
              <a:buClr>
                <a:schemeClr val="dk2"/>
              </a:buClr>
              <a:buSzPts val="1600"/>
              <a:buFont typeface="Tajawal"/>
              <a:buChar char="●"/>
              <a:defRPr sz="1600">
                <a:solidFill>
                  <a:schemeClr val="dk2"/>
                </a:solidFill>
                <a:latin typeface="Tajawal"/>
                <a:ea typeface="Tajawal"/>
                <a:cs typeface="Tajawal"/>
                <a:sym typeface="Tajawal"/>
              </a:defRPr>
            </a:lvl4pPr>
            <a:lvl5pPr marL="2286000" lvl="4" indent="-330200">
              <a:lnSpc>
                <a:spcPct val="115000"/>
              </a:lnSpc>
              <a:spcBef>
                <a:spcPts val="1600"/>
              </a:spcBef>
              <a:spcAft>
                <a:spcPts val="0"/>
              </a:spcAft>
              <a:buClr>
                <a:schemeClr val="dk2"/>
              </a:buClr>
              <a:buSzPts val="1600"/>
              <a:buFont typeface="Tajawal"/>
              <a:buChar char="○"/>
              <a:defRPr sz="1600">
                <a:solidFill>
                  <a:schemeClr val="dk2"/>
                </a:solidFill>
                <a:latin typeface="Tajawal"/>
                <a:ea typeface="Tajawal"/>
                <a:cs typeface="Tajawal"/>
                <a:sym typeface="Tajawal"/>
              </a:defRPr>
            </a:lvl5pPr>
            <a:lvl6pPr marL="2743200" lvl="5" indent="-330200">
              <a:lnSpc>
                <a:spcPct val="115000"/>
              </a:lnSpc>
              <a:spcBef>
                <a:spcPts val="1600"/>
              </a:spcBef>
              <a:spcAft>
                <a:spcPts val="0"/>
              </a:spcAft>
              <a:buClr>
                <a:schemeClr val="dk2"/>
              </a:buClr>
              <a:buSzPts val="1600"/>
              <a:buFont typeface="Tajawal"/>
              <a:buChar char="■"/>
              <a:defRPr sz="1600">
                <a:solidFill>
                  <a:schemeClr val="dk2"/>
                </a:solidFill>
                <a:latin typeface="Tajawal"/>
                <a:ea typeface="Tajawal"/>
                <a:cs typeface="Tajawal"/>
                <a:sym typeface="Tajawal"/>
              </a:defRPr>
            </a:lvl6pPr>
            <a:lvl7pPr marL="3200400" lvl="6" indent="-330200">
              <a:lnSpc>
                <a:spcPct val="115000"/>
              </a:lnSpc>
              <a:spcBef>
                <a:spcPts val="1600"/>
              </a:spcBef>
              <a:spcAft>
                <a:spcPts val="0"/>
              </a:spcAft>
              <a:buClr>
                <a:schemeClr val="dk2"/>
              </a:buClr>
              <a:buSzPts val="1600"/>
              <a:buFont typeface="Tajawal"/>
              <a:buChar char="●"/>
              <a:defRPr sz="1600">
                <a:solidFill>
                  <a:schemeClr val="dk2"/>
                </a:solidFill>
                <a:latin typeface="Tajawal"/>
                <a:ea typeface="Tajawal"/>
                <a:cs typeface="Tajawal"/>
                <a:sym typeface="Tajawal"/>
              </a:defRPr>
            </a:lvl7pPr>
            <a:lvl8pPr marL="3657600" lvl="7" indent="-330200">
              <a:lnSpc>
                <a:spcPct val="115000"/>
              </a:lnSpc>
              <a:spcBef>
                <a:spcPts val="1600"/>
              </a:spcBef>
              <a:spcAft>
                <a:spcPts val="0"/>
              </a:spcAft>
              <a:buClr>
                <a:schemeClr val="dk2"/>
              </a:buClr>
              <a:buSzPts val="1600"/>
              <a:buFont typeface="Tajawal"/>
              <a:buChar char="○"/>
              <a:defRPr sz="1600">
                <a:solidFill>
                  <a:schemeClr val="dk2"/>
                </a:solidFill>
                <a:latin typeface="Tajawal"/>
                <a:ea typeface="Tajawal"/>
                <a:cs typeface="Tajawal"/>
                <a:sym typeface="Tajawal"/>
              </a:defRPr>
            </a:lvl8pPr>
            <a:lvl9pPr marL="4114800" lvl="8" indent="-330200">
              <a:lnSpc>
                <a:spcPct val="115000"/>
              </a:lnSpc>
              <a:spcBef>
                <a:spcPts val="1600"/>
              </a:spcBef>
              <a:spcAft>
                <a:spcPts val="1600"/>
              </a:spcAft>
              <a:buClr>
                <a:schemeClr val="dk2"/>
              </a:buClr>
              <a:buSzPts val="1600"/>
              <a:buFont typeface="Tajawal"/>
              <a:buChar char="■"/>
              <a:defRPr sz="1600">
                <a:solidFill>
                  <a:schemeClr val="dk2"/>
                </a:solidFill>
                <a:latin typeface="Tajawal"/>
                <a:ea typeface="Tajawal"/>
                <a:cs typeface="Tajawal"/>
                <a:sym typeface="Tajaw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4" r:id="rId5"/>
    <p:sldLayoutId id="2147483655" r:id="rId6"/>
    <p:sldLayoutId id="2147483656" r:id="rId7"/>
    <p:sldLayoutId id="2147483658" r:id="rId8"/>
    <p:sldLayoutId id="2147483659" r:id="rId9"/>
    <p:sldLayoutId id="2147483661" r:id="rId10"/>
    <p:sldLayoutId id="2147483662" r:id="rId11"/>
    <p:sldLayoutId id="2147483668"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slide" Target="slide14.xml"/></Relationships>
</file>

<file path=ppt/slides/_rels/slide1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7.png"/><Relationship Id="rId7"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image" Target="../media/image3.png"/><Relationship Id="rId5" Type="http://schemas.openxmlformats.org/officeDocument/2006/relationships/slide" Target="slide14.xml"/><Relationship Id="rId4" Type="http://schemas.openxmlformats.org/officeDocument/2006/relationships/image" Target="../media/image2.png"/><Relationship Id="rId9" Type="http://schemas.openxmlformats.org/officeDocument/2006/relationships/slide" Target="slide3.xml"/></Relationships>
</file>

<file path=ppt/slides/_rels/slide1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8.png"/><Relationship Id="rId7"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9.xml"/><Relationship Id="rId6" Type="http://schemas.openxmlformats.org/officeDocument/2006/relationships/image" Target="../media/image3.png"/><Relationship Id="rId5" Type="http://schemas.openxmlformats.org/officeDocument/2006/relationships/slide" Target="slide14.xml"/><Relationship Id="rId4" Type="http://schemas.openxmlformats.org/officeDocument/2006/relationships/image" Target="../media/image2.png"/><Relationship Id="rId9" Type="http://schemas.openxmlformats.org/officeDocument/2006/relationships/slide" Target="slide3.xml"/></Relationships>
</file>

<file path=ppt/slides/_rels/slide1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8.png"/><Relationship Id="rId7"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9.xml"/><Relationship Id="rId6" Type="http://schemas.openxmlformats.org/officeDocument/2006/relationships/image" Target="../media/image3.png"/><Relationship Id="rId5" Type="http://schemas.openxmlformats.org/officeDocument/2006/relationships/slide" Target="slide14.xml"/><Relationship Id="rId4" Type="http://schemas.openxmlformats.org/officeDocument/2006/relationships/image" Target="../media/image2.png"/><Relationship Id="rId9" Type="http://schemas.openxmlformats.org/officeDocument/2006/relationships/slide" Target="slide3.xml"/></Relationships>
</file>

<file path=ppt/slides/_rels/slide13.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slide" Target="slide14.xml"/></Relationships>
</file>

<file path=ppt/slides/_rels/slide14.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slide" Target="slide14.xml"/></Relationships>
</file>

<file path=ppt/slides/_rels/slide2.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slide" Target="slide14.xml"/></Relationships>
</file>

<file path=ppt/slides/_rels/slide3.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slide" Target="slide14.xml"/></Relationships>
</file>

<file path=ppt/slides/_rels/slide4.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slide" Target="slide14.xml"/></Relationships>
</file>

<file path=ppt/slides/_rels/slide5.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slide" Target="slide14.xml"/></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 Target="slide3.xml"/><Relationship Id="rId7"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slide" Target="slide14.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slide" Target="slide14.xml"/><Relationship Id="rId7"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slide" Target="slide14.xml"/><Relationship Id="rId9" Type="http://schemas.openxmlformats.org/officeDocument/2006/relationships/image" Target="../media/image6.png"/></Relationships>
</file>

<file path=ppt/slides/_rels/slide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9.png"/><Relationship Id="rId7"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9.xml"/><Relationship Id="rId6" Type="http://schemas.openxmlformats.org/officeDocument/2006/relationships/image" Target="../media/image3.png"/><Relationship Id="rId5" Type="http://schemas.openxmlformats.org/officeDocument/2006/relationships/slide" Target="slide14.xml"/><Relationship Id="rId4" Type="http://schemas.openxmlformats.org/officeDocument/2006/relationships/image" Target="../media/image2.png"/><Relationship Id="rId9" Type="http://schemas.openxmlformats.org/officeDocument/2006/relationships/slide" Target="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pic>
        <p:nvPicPr>
          <p:cNvPr id="347" name="Google Shape;347;p25"/>
          <p:cNvPicPr preferRelativeResize="0"/>
          <p:nvPr/>
        </p:nvPicPr>
        <p:blipFill rotWithShape="1">
          <a:blip r:embed="rId3">
            <a:alphaModFix/>
          </a:blip>
          <a:srcRect t="465" b="465"/>
          <a:stretch/>
        </p:blipFill>
        <p:spPr>
          <a:xfrm>
            <a:off x="7599675" y="656275"/>
            <a:ext cx="230150" cy="224350"/>
          </a:xfrm>
          <a:prstGeom prst="rect">
            <a:avLst/>
          </a:prstGeom>
          <a:noFill/>
          <a:ln>
            <a:noFill/>
          </a:ln>
        </p:spPr>
      </p:pic>
      <p:sp>
        <p:nvSpPr>
          <p:cNvPr id="348" name="Google Shape;348;p25"/>
          <p:cNvSpPr txBox="1">
            <a:spLocks noGrp="1"/>
          </p:cNvSpPr>
          <p:nvPr>
            <p:ph type="ctrTitle"/>
          </p:nvPr>
        </p:nvSpPr>
        <p:spPr>
          <a:xfrm>
            <a:off x="1649106" y="1225500"/>
            <a:ext cx="5845800" cy="2052600"/>
          </a:xfrm>
          <a:prstGeom prst="rect">
            <a:avLst/>
          </a:prstGeom>
        </p:spPr>
        <p:txBody>
          <a:bodyPr spcFirstLastPara="1" wrap="square" lIns="0" tIns="0" rIns="0" bIns="0" anchor="ctr" anchorCtr="0">
            <a:noAutofit/>
          </a:bodyPr>
          <a:lstStyle/>
          <a:p>
            <a:pPr lvl="0"/>
            <a:r>
              <a:rPr lang="fr-FR" sz="6000" dirty="0" smtClean="0"/>
              <a:t>Introduction </a:t>
            </a:r>
            <a:r>
              <a:rPr lang="fr-FR" sz="6000" dirty="0"/>
              <a:t>to databases</a:t>
            </a:r>
            <a:endParaRPr sz="5700" dirty="0">
              <a:latin typeface="Raleway Thin"/>
              <a:ea typeface="Raleway Thin"/>
              <a:cs typeface="Raleway Thin"/>
              <a:sym typeface="Raleway Thin"/>
            </a:endParaRPr>
          </a:p>
        </p:txBody>
      </p:sp>
      <p:sp>
        <p:nvSpPr>
          <p:cNvPr id="349" name="Google Shape;349;p25"/>
          <p:cNvSpPr txBox="1">
            <a:spLocks noGrp="1"/>
          </p:cNvSpPr>
          <p:nvPr>
            <p:ph type="subTitle" idx="1"/>
          </p:nvPr>
        </p:nvSpPr>
        <p:spPr>
          <a:xfrm>
            <a:off x="1649100" y="3025314"/>
            <a:ext cx="5845800" cy="581700"/>
          </a:xfrm>
          <a:prstGeom prst="rect">
            <a:avLst/>
          </a:prstGeom>
        </p:spPr>
        <p:txBody>
          <a:bodyPr spcFirstLastPara="1" wrap="square" lIns="0" tIns="0" rIns="0" bIns="0" anchor="ctr" anchorCtr="0">
            <a:noAutofit/>
          </a:bodyPr>
          <a:lstStyle/>
          <a:p>
            <a:pPr marL="0" lvl="0" indent="0"/>
            <a:r>
              <a:rPr lang="en-US" dirty="0" smtClean="0"/>
              <a:t>MYSQL</a:t>
            </a:r>
            <a:r>
              <a:rPr lang="en-US" dirty="0"/>
              <a:t>, POSTGRESQL AND SQL SERVER</a:t>
            </a:r>
            <a:endParaRPr dirty="0"/>
          </a:p>
        </p:txBody>
      </p:sp>
      <p:sp>
        <p:nvSpPr>
          <p:cNvPr id="350" name="Google Shape;350;p25">
            <a:hlinkClick r:id="rId4" action="ppaction://hlinksldjump"/>
          </p:cNvPr>
          <p:cNvSpPr/>
          <p:nvPr/>
        </p:nvSpPr>
        <p:spPr>
          <a:xfrm>
            <a:off x="3702200" y="3771475"/>
            <a:ext cx="1739700" cy="4569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1"/>
                </a:solidFill>
                <a:latin typeface="Raleway"/>
                <a:ea typeface="Raleway"/>
                <a:cs typeface="Raleway"/>
                <a:sym typeface="Raleway"/>
              </a:rPr>
              <a:t>ENTER</a:t>
            </a:r>
            <a:endParaRPr b="1">
              <a:solidFill>
                <a:schemeClr val="dk1"/>
              </a:solidFill>
              <a:latin typeface="Raleway"/>
              <a:ea typeface="Raleway"/>
              <a:cs typeface="Raleway"/>
              <a:sym typeface="Raleway"/>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pic>
        <p:nvPicPr>
          <p:cNvPr id="14" name="Picture 18" descr="PostgreSQL Logo transparent PNG - Stick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2887038" y="1446874"/>
            <a:ext cx="2897313" cy="2990777"/>
          </a:xfrm>
          <a:prstGeom prst="rect">
            <a:avLst/>
          </a:prstGeom>
          <a:noFill/>
          <a:extLst>
            <a:ext uri="{909E8E84-426E-40DD-AFC4-6F175D3DCCD1}">
              <a14:hiddenFill xmlns:a14="http://schemas.microsoft.com/office/drawing/2010/main">
                <a:solidFill>
                  <a:srgbClr val="FFFFFF"/>
                </a:solidFill>
              </a14:hiddenFill>
            </a:ext>
          </a:extLst>
        </p:spPr>
      </p:pic>
      <p:sp>
        <p:nvSpPr>
          <p:cNvPr id="493" name="Google Shape;493;p31"/>
          <p:cNvSpPr txBox="1">
            <a:spLocks noGrp="1"/>
          </p:cNvSpPr>
          <p:nvPr>
            <p:ph type="title"/>
          </p:nvPr>
        </p:nvSpPr>
        <p:spPr>
          <a:xfrm>
            <a:off x="1114050" y="393425"/>
            <a:ext cx="6915900" cy="572700"/>
          </a:xfrm>
          <a:prstGeom prst="rect">
            <a:avLst/>
          </a:prstGeom>
        </p:spPr>
        <p:txBody>
          <a:bodyPr spcFirstLastPara="1" wrap="square" lIns="0" tIns="0" rIns="0" bIns="0" anchor="ctr" anchorCtr="0">
            <a:noAutofit/>
          </a:bodyPr>
          <a:lstStyle/>
          <a:p>
            <a:pPr lvl="0"/>
            <a:r>
              <a:rPr lang="fr-FR" sz="3200" dirty="0" err="1">
                <a:latin typeface="Times New Roman" pitchFamily="18" charset="0"/>
                <a:cs typeface="Times New Roman" pitchFamily="18" charset="0"/>
              </a:rPr>
              <a:t>PostgreSQL</a:t>
            </a:r>
            <a:endParaRPr dirty="0"/>
          </a:p>
        </p:txBody>
      </p:sp>
      <p:sp>
        <p:nvSpPr>
          <p:cNvPr id="494" name="Google Shape;494;p31"/>
          <p:cNvSpPr txBox="1">
            <a:spLocks noGrp="1"/>
          </p:cNvSpPr>
          <p:nvPr>
            <p:ph type="subTitle" idx="1"/>
          </p:nvPr>
        </p:nvSpPr>
        <p:spPr>
          <a:xfrm>
            <a:off x="1165849" y="1489513"/>
            <a:ext cx="7413501" cy="2603700"/>
          </a:xfrm>
          <a:prstGeom prst="rect">
            <a:avLst/>
          </a:prstGeom>
        </p:spPr>
        <p:txBody>
          <a:bodyPr spcFirstLastPara="1" wrap="square" lIns="0" tIns="0" rIns="0" bIns="0" anchor="ctr" anchorCtr="0">
            <a:noAutofit/>
          </a:bodyPr>
          <a:lstStyle/>
          <a:p>
            <a:pPr fontAlgn="base">
              <a:lnSpc>
                <a:spcPct val="150000"/>
              </a:lnSpc>
            </a:pPr>
            <a:r>
              <a:rPr lang="fr-FR" sz="1200" dirty="0">
                <a:latin typeface="Tajawal" panose="020B0604020202020204" charset="-78"/>
                <a:cs typeface="Tajawal" panose="020B0604020202020204" charset="-78"/>
              </a:rPr>
              <a:t> </a:t>
            </a:r>
            <a:r>
              <a:rPr lang="fr-FR" sz="1200" dirty="0" err="1">
                <a:latin typeface="Tajawal" panose="020B0604020202020204" charset="-78"/>
                <a:cs typeface="Tajawal" panose="020B0604020202020204" charset="-78"/>
              </a:rPr>
              <a:t>PostgreSQL</a:t>
            </a:r>
            <a:r>
              <a:rPr lang="fr-FR" sz="1200" dirty="0">
                <a:latin typeface="Tajawal" panose="020B0604020202020204" charset="-78"/>
                <a:cs typeface="Tajawal" panose="020B0604020202020204" charset="-78"/>
              </a:rPr>
              <a:t> est un système de gestion de base de données relationnelle-objet (ORDBMS) avec un accent mis sur l’extensibilité et la conformité aux normes. </a:t>
            </a:r>
            <a:r>
              <a:rPr lang="fr-FR" sz="1200" dirty="0" err="1">
                <a:latin typeface="Tajawal" panose="020B0604020202020204" charset="-78"/>
                <a:cs typeface="Tajawal" panose="020B0604020202020204" charset="-78"/>
              </a:rPr>
              <a:t>PostgreSQL</a:t>
            </a:r>
            <a:r>
              <a:rPr lang="fr-FR" sz="1200" dirty="0">
                <a:latin typeface="Tajawal" panose="020B0604020202020204" charset="-78"/>
                <a:cs typeface="Tajawal" panose="020B0604020202020204" charset="-78"/>
              </a:rPr>
              <a:t> est compatible avec ACID, transactionnel, dispose de vues, de déclencheurs et de clés étrangères pouvant être mis à jour et matérialisés. Il prend également en charge les fonctions et les procédures stockées.</a:t>
            </a:r>
          </a:p>
          <a:p>
            <a:pPr fontAlgn="base">
              <a:lnSpc>
                <a:spcPct val="150000"/>
              </a:lnSpc>
            </a:pPr>
            <a:r>
              <a:rPr lang="fr-FR" sz="1200" dirty="0">
                <a:latin typeface="Tajawal" panose="020B0604020202020204" charset="-78"/>
                <a:cs typeface="Tajawal" panose="020B0604020202020204" charset="-78"/>
              </a:rPr>
              <a:t>       </a:t>
            </a:r>
            <a:r>
              <a:rPr lang="fr-FR" sz="1200" dirty="0" err="1">
                <a:latin typeface="Tajawal" panose="020B0604020202020204" charset="-78"/>
                <a:cs typeface="Tajawal" panose="020B0604020202020204" charset="-78"/>
              </a:rPr>
              <a:t>PostgreSQL</a:t>
            </a:r>
            <a:r>
              <a:rPr lang="fr-FR" sz="1200" dirty="0">
                <a:latin typeface="Tajawal" panose="020B0604020202020204" charset="-78"/>
                <a:cs typeface="Tajawal" panose="020B0604020202020204" charset="-78"/>
              </a:rPr>
              <a:t> utilise les tables, les contraintes, les déclencheurs, les rôles, les procédures stockées et les vues comme composants avec lesquels vous travaillez. Une table est composée de lignes et chaque ligne contient un ensemble de colonnes. </a:t>
            </a:r>
            <a:r>
              <a:rPr lang="fr-FR" sz="1200" dirty="0" err="1">
                <a:latin typeface="Tajawal" panose="020B0604020202020204" charset="-78"/>
                <a:cs typeface="Tajawal" panose="020B0604020202020204" charset="-78"/>
              </a:rPr>
              <a:t>PostgreSQL</a:t>
            </a:r>
            <a:r>
              <a:rPr lang="fr-FR" sz="1200" dirty="0">
                <a:latin typeface="Tajawal" panose="020B0604020202020204" charset="-78"/>
                <a:cs typeface="Tajawal" panose="020B0604020202020204" charset="-78"/>
              </a:rPr>
              <a:t> utilise des clés primaires pour identifier de manière unique chaque ligne (enregistrement) d’une table et des clés étrangères pour assurer l’intégrité référentielle entre deux tables liées.</a:t>
            </a:r>
          </a:p>
          <a:p>
            <a:pPr fontAlgn="base">
              <a:lnSpc>
                <a:spcPct val="150000"/>
              </a:lnSpc>
            </a:pPr>
            <a:r>
              <a:rPr lang="fr-FR" sz="1200" dirty="0">
                <a:latin typeface="Tajawal" panose="020B0604020202020204" charset="-78"/>
                <a:cs typeface="Tajawal" panose="020B0604020202020204" charset="-78"/>
              </a:rPr>
              <a:t>Il est à noter que </a:t>
            </a:r>
            <a:r>
              <a:rPr lang="fr-FR" sz="1200" dirty="0" err="1">
                <a:latin typeface="Tajawal" panose="020B0604020202020204" charset="-78"/>
                <a:cs typeface="Tajawal" panose="020B0604020202020204" charset="-78"/>
              </a:rPr>
              <a:t>PostgreSQL</a:t>
            </a:r>
            <a:r>
              <a:rPr lang="fr-FR" sz="1200" dirty="0">
                <a:latin typeface="Tajawal" panose="020B0604020202020204" charset="-78"/>
                <a:cs typeface="Tajawal" panose="020B0604020202020204" charset="-78"/>
              </a:rPr>
              <a:t> prend également en charge de nombreuses fonctionnalités </a:t>
            </a:r>
            <a:r>
              <a:rPr lang="fr-FR" sz="1200" dirty="0" err="1">
                <a:latin typeface="Tajawal" panose="020B0604020202020204" charset="-78"/>
                <a:cs typeface="Tajawal" panose="020B0604020202020204" charset="-78"/>
              </a:rPr>
              <a:t>NoSQL</a:t>
            </a:r>
            <a:r>
              <a:rPr lang="fr-FR" sz="1200" dirty="0">
                <a:latin typeface="Tajawal" panose="020B0604020202020204" charset="-78"/>
                <a:cs typeface="Tajawal" panose="020B0604020202020204" charset="-78"/>
              </a:rPr>
              <a:t>.</a:t>
            </a:r>
          </a:p>
        </p:txBody>
      </p:sp>
      <p:pic>
        <p:nvPicPr>
          <p:cNvPr id="495" name="Google Shape;495;p31">
            <a:hlinkClick r:id="" action="ppaction://noaction"/>
          </p:cNvPr>
          <p:cNvPicPr preferRelativeResize="0"/>
          <p:nvPr/>
        </p:nvPicPr>
        <p:blipFill rotWithShape="1">
          <a:blip r:embed="rId4">
            <a:alphaModFix/>
          </a:blip>
          <a:srcRect t="465" b="475"/>
          <a:stretch/>
        </p:blipFill>
        <p:spPr>
          <a:xfrm>
            <a:off x="8446575" y="550350"/>
            <a:ext cx="265550" cy="258850"/>
          </a:xfrm>
          <a:prstGeom prst="rect">
            <a:avLst/>
          </a:prstGeom>
          <a:noFill/>
          <a:ln>
            <a:noFill/>
          </a:ln>
        </p:spPr>
      </p:pic>
      <p:pic>
        <p:nvPicPr>
          <p:cNvPr id="496" name="Google Shape;496;p31">
            <a:hlinkClick r:id="rId5" action="ppaction://hlinksldjump"/>
          </p:cNvPr>
          <p:cNvPicPr preferRelativeResize="0"/>
          <p:nvPr/>
        </p:nvPicPr>
        <p:blipFill rotWithShape="1">
          <a:blip r:embed="rId6">
            <a:alphaModFix/>
          </a:blip>
          <a:srcRect t="941" b="941"/>
          <a:stretch/>
        </p:blipFill>
        <p:spPr>
          <a:xfrm>
            <a:off x="237300" y="550513"/>
            <a:ext cx="294878" cy="230099"/>
          </a:xfrm>
          <a:prstGeom prst="rect">
            <a:avLst/>
          </a:prstGeom>
          <a:noFill/>
          <a:ln>
            <a:noFill/>
          </a:ln>
        </p:spPr>
      </p:pic>
      <p:pic>
        <p:nvPicPr>
          <p:cNvPr id="497" name="Google Shape;497;p31">
            <a:hlinkClick r:id="" action="ppaction://hlinkshowjump?jump=previousslide"/>
          </p:cNvPr>
          <p:cNvPicPr preferRelativeResize="0"/>
          <p:nvPr/>
        </p:nvPicPr>
        <p:blipFill>
          <a:blip r:embed="rId7">
            <a:alphaModFix/>
          </a:blip>
          <a:stretch>
            <a:fillRect/>
          </a:stretch>
        </p:blipFill>
        <p:spPr>
          <a:xfrm>
            <a:off x="237301" y="1181549"/>
            <a:ext cx="294875" cy="307964"/>
          </a:xfrm>
          <a:prstGeom prst="rect">
            <a:avLst/>
          </a:prstGeom>
          <a:noFill/>
          <a:ln>
            <a:noFill/>
          </a:ln>
        </p:spPr>
      </p:pic>
      <p:pic>
        <p:nvPicPr>
          <p:cNvPr id="498" name="Google Shape;498;p31">
            <a:hlinkClick r:id="" action="ppaction://hlinkshowjump?jump=nextslide"/>
          </p:cNvPr>
          <p:cNvPicPr preferRelativeResize="0"/>
          <p:nvPr/>
        </p:nvPicPr>
        <p:blipFill>
          <a:blip r:embed="rId7">
            <a:alphaModFix/>
          </a:blip>
          <a:stretch>
            <a:fillRect/>
          </a:stretch>
        </p:blipFill>
        <p:spPr>
          <a:xfrm flipH="1">
            <a:off x="237301" y="3724924"/>
            <a:ext cx="294875" cy="307964"/>
          </a:xfrm>
          <a:prstGeom prst="rect">
            <a:avLst/>
          </a:prstGeom>
          <a:noFill/>
          <a:ln>
            <a:noFill/>
          </a:ln>
        </p:spPr>
      </p:pic>
      <p:pic>
        <p:nvPicPr>
          <p:cNvPr id="499" name="Google Shape;499;p31">
            <a:hlinkClick r:id="" action="ppaction://noaction"/>
          </p:cNvPr>
          <p:cNvPicPr preferRelativeResize="0"/>
          <p:nvPr/>
        </p:nvPicPr>
        <p:blipFill rotWithShape="1">
          <a:blip r:embed="rId8">
            <a:alphaModFix/>
          </a:blip>
          <a:srcRect l="396" r="396"/>
          <a:stretch/>
        </p:blipFill>
        <p:spPr>
          <a:xfrm>
            <a:off x="228050" y="4350525"/>
            <a:ext cx="302603" cy="307950"/>
          </a:xfrm>
          <a:prstGeom prst="rect">
            <a:avLst/>
          </a:prstGeom>
          <a:noFill/>
          <a:ln>
            <a:noFill/>
          </a:ln>
        </p:spPr>
      </p:pic>
      <p:sp>
        <p:nvSpPr>
          <p:cNvPr id="500" name="Google Shape;500;p31">
            <a:hlinkClick r:id="rId9" action="ppaction://hlinksldjump"/>
          </p:cNvPr>
          <p:cNvSpPr/>
          <p:nvPr/>
        </p:nvSpPr>
        <p:spPr>
          <a:xfrm>
            <a:off x="125400" y="1714388"/>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01</a:t>
            </a:r>
            <a:endParaRPr sz="1800" b="1">
              <a:solidFill>
                <a:schemeClr val="dk1"/>
              </a:solidFill>
              <a:latin typeface="Raleway"/>
              <a:ea typeface="Raleway"/>
              <a:cs typeface="Raleway"/>
              <a:sym typeface="Raleway"/>
            </a:endParaRPr>
          </a:p>
        </p:txBody>
      </p:sp>
      <p:sp>
        <p:nvSpPr>
          <p:cNvPr id="501" name="Google Shape;501;p31">
            <a:hlinkClick r:id="" action="ppaction://noaction"/>
          </p:cNvPr>
          <p:cNvSpPr/>
          <p:nvPr/>
        </p:nvSpPr>
        <p:spPr>
          <a:xfrm>
            <a:off x="125400" y="2226163"/>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02</a:t>
            </a:r>
            <a:endParaRPr sz="1800" b="1">
              <a:solidFill>
                <a:schemeClr val="dk1"/>
              </a:solidFill>
              <a:latin typeface="Raleway"/>
              <a:ea typeface="Raleway"/>
              <a:cs typeface="Raleway"/>
              <a:sym typeface="Raleway"/>
            </a:endParaRPr>
          </a:p>
        </p:txBody>
      </p:sp>
      <p:sp>
        <p:nvSpPr>
          <p:cNvPr id="502" name="Google Shape;502;p31">
            <a:hlinkClick r:id="" action="ppaction://noaction"/>
          </p:cNvPr>
          <p:cNvSpPr/>
          <p:nvPr/>
        </p:nvSpPr>
        <p:spPr>
          <a:xfrm>
            <a:off x="125400" y="2738713"/>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03</a:t>
            </a:r>
            <a:endParaRPr sz="1800" b="1">
              <a:solidFill>
                <a:schemeClr val="dk1"/>
              </a:solidFill>
              <a:latin typeface="Raleway"/>
              <a:ea typeface="Raleway"/>
              <a:cs typeface="Raleway"/>
              <a:sym typeface="Raleway"/>
            </a:endParaRPr>
          </a:p>
        </p:txBody>
      </p:sp>
      <p:sp>
        <p:nvSpPr>
          <p:cNvPr id="503" name="Google Shape;503;p31">
            <a:hlinkClick r:id="" action="ppaction://noaction"/>
          </p:cNvPr>
          <p:cNvSpPr/>
          <p:nvPr/>
        </p:nvSpPr>
        <p:spPr>
          <a:xfrm>
            <a:off x="125400" y="3251288"/>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04</a:t>
            </a:r>
            <a:endParaRPr sz="1800" b="1">
              <a:solidFill>
                <a:schemeClr val="dk1"/>
              </a:solidFill>
              <a:latin typeface="Raleway"/>
              <a:ea typeface="Raleway"/>
              <a:cs typeface="Raleway"/>
              <a:sym typeface="Raleway"/>
            </a:endParaRPr>
          </a:p>
        </p:txBody>
      </p:sp>
    </p:spTree>
    <p:extLst>
      <p:ext uri="{BB962C8B-B14F-4D97-AF65-F5344CB8AC3E}">
        <p14:creationId xmlns:p14="http://schemas.microsoft.com/office/powerpoint/2010/main" val="3345793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pic>
        <p:nvPicPr>
          <p:cNvPr id="15" name="Picture 20" descr="MySQL Logo PNG Transparent Images | PNG All"/>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2753474" y="1774003"/>
            <a:ext cx="4611965" cy="2389620"/>
          </a:xfrm>
          <a:prstGeom prst="rect">
            <a:avLst/>
          </a:prstGeom>
          <a:noFill/>
          <a:extLst>
            <a:ext uri="{909E8E84-426E-40DD-AFC4-6F175D3DCCD1}">
              <a14:hiddenFill xmlns:a14="http://schemas.microsoft.com/office/drawing/2010/main">
                <a:solidFill>
                  <a:srgbClr val="FFFFFF"/>
                </a:solidFill>
              </a14:hiddenFill>
            </a:ext>
          </a:extLst>
        </p:spPr>
      </p:pic>
      <p:sp>
        <p:nvSpPr>
          <p:cNvPr id="493" name="Google Shape;493;p31"/>
          <p:cNvSpPr txBox="1">
            <a:spLocks noGrp="1"/>
          </p:cNvSpPr>
          <p:nvPr>
            <p:ph type="title"/>
          </p:nvPr>
        </p:nvSpPr>
        <p:spPr>
          <a:xfrm>
            <a:off x="1114050" y="393425"/>
            <a:ext cx="69159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smtClean="0"/>
              <a:t>MySQL</a:t>
            </a:r>
            <a:endParaRPr dirty="0"/>
          </a:p>
        </p:txBody>
      </p:sp>
      <p:sp>
        <p:nvSpPr>
          <p:cNvPr id="494" name="Google Shape;494;p31"/>
          <p:cNvSpPr txBox="1">
            <a:spLocks noGrp="1"/>
          </p:cNvSpPr>
          <p:nvPr>
            <p:ph type="subTitle" idx="1"/>
          </p:nvPr>
        </p:nvSpPr>
        <p:spPr>
          <a:xfrm>
            <a:off x="1114050" y="1666963"/>
            <a:ext cx="7413501" cy="2603700"/>
          </a:xfrm>
          <a:prstGeom prst="rect">
            <a:avLst/>
          </a:prstGeom>
        </p:spPr>
        <p:txBody>
          <a:bodyPr spcFirstLastPara="1" wrap="square" lIns="0" tIns="0" rIns="0" bIns="0" anchor="ctr" anchorCtr="0">
            <a:noAutofit/>
          </a:bodyPr>
          <a:lstStyle/>
          <a:p>
            <a:pPr algn="just">
              <a:lnSpc>
                <a:spcPct val="150000"/>
              </a:lnSpc>
            </a:pPr>
            <a:r>
              <a:rPr lang="fr-FR" sz="1400" dirty="0">
                <a:latin typeface="Tajawal" panose="020B0604020202020204" charset="-78"/>
                <a:cs typeface="Tajawal" panose="020B0604020202020204" charset="-78"/>
              </a:rPr>
              <a:t> MySQL fait partie des systèmes de gestion de bases de données relationnelles les plus populaires au monde avec Oracle et Microsoft SQL Server .Le logiciel développé par la société suédoise MySQL AB en 1994 est désormais sous le patronage d’Oracle Corporation et est distribué sur la base d’un système de double licence. En dehors de la version propriétaire entreprise, Oracle offre une licence GPL open source.</a:t>
            </a:r>
          </a:p>
          <a:p>
            <a:pPr algn="just">
              <a:lnSpc>
                <a:spcPct val="150000"/>
              </a:lnSpc>
            </a:pPr>
            <a:r>
              <a:rPr lang="fr-FR" sz="1400" dirty="0">
                <a:latin typeface="Tajawal" panose="020B0604020202020204" charset="-78"/>
                <a:cs typeface="Tajawal" panose="020B0604020202020204" charset="-78"/>
              </a:rPr>
              <a:t>Cette double licence donne aux entreprises la possibilité de développer leurs propres programmes sur la base de MySQL, sans avoir à les soumettre à la licence. </a:t>
            </a:r>
          </a:p>
          <a:p>
            <a:pPr algn="just">
              <a:lnSpc>
                <a:spcPct val="150000"/>
              </a:lnSpc>
            </a:pPr>
            <a:r>
              <a:rPr lang="fr-FR" sz="1400" dirty="0">
                <a:latin typeface="Tajawal" panose="020B0604020202020204" charset="-78"/>
                <a:cs typeface="Tajawal" panose="020B0604020202020204" charset="-78"/>
              </a:rPr>
              <a:t>MySQL est écrit en C et en C++ et dispose d’un analyseur SQL .Le système de gestion de base de données se caractérise de plus via une grande compatibilité avec les différents systèmes d’exploitation.</a:t>
            </a:r>
          </a:p>
        </p:txBody>
      </p:sp>
      <p:pic>
        <p:nvPicPr>
          <p:cNvPr id="495" name="Google Shape;495;p31">
            <a:hlinkClick r:id="" action="ppaction://noaction"/>
          </p:cNvPr>
          <p:cNvPicPr preferRelativeResize="0"/>
          <p:nvPr/>
        </p:nvPicPr>
        <p:blipFill rotWithShape="1">
          <a:blip r:embed="rId4">
            <a:alphaModFix/>
          </a:blip>
          <a:srcRect t="465" b="475"/>
          <a:stretch/>
        </p:blipFill>
        <p:spPr>
          <a:xfrm>
            <a:off x="8446575" y="550350"/>
            <a:ext cx="265550" cy="258850"/>
          </a:xfrm>
          <a:prstGeom prst="rect">
            <a:avLst/>
          </a:prstGeom>
          <a:noFill/>
          <a:ln>
            <a:noFill/>
          </a:ln>
        </p:spPr>
      </p:pic>
      <p:pic>
        <p:nvPicPr>
          <p:cNvPr id="496" name="Google Shape;496;p31">
            <a:hlinkClick r:id="rId5" action="ppaction://hlinksldjump"/>
          </p:cNvPr>
          <p:cNvPicPr preferRelativeResize="0"/>
          <p:nvPr/>
        </p:nvPicPr>
        <p:blipFill rotWithShape="1">
          <a:blip r:embed="rId6">
            <a:alphaModFix/>
          </a:blip>
          <a:srcRect t="941" b="941"/>
          <a:stretch/>
        </p:blipFill>
        <p:spPr>
          <a:xfrm>
            <a:off x="237300" y="550513"/>
            <a:ext cx="294878" cy="230099"/>
          </a:xfrm>
          <a:prstGeom prst="rect">
            <a:avLst/>
          </a:prstGeom>
          <a:noFill/>
          <a:ln>
            <a:noFill/>
          </a:ln>
        </p:spPr>
      </p:pic>
      <p:pic>
        <p:nvPicPr>
          <p:cNvPr id="497" name="Google Shape;497;p31">
            <a:hlinkClick r:id="" action="ppaction://hlinkshowjump?jump=previousslide"/>
          </p:cNvPr>
          <p:cNvPicPr preferRelativeResize="0"/>
          <p:nvPr/>
        </p:nvPicPr>
        <p:blipFill>
          <a:blip r:embed="rId7">
            <a:alphaModFix/>
          </a:blip>
          <a:stretch>
            <a:fillRect/>
          </a:stretch>
        </p:blipFill>
        <p:spPr>
          <a:xfrm>
            <a:off x="237301" y="1181549"/>
            <a:ext cx="294875" cy="307964"/>
          </a:xfrm>
          <a:prstGeom prst="rect">
            <a:avLst/>
          </a:prstGeom>
          <a:noFill/>
          <a:ln>
            <a:noFill/>
          </a:ln>
        </p:spPr>
      </p:pic>
      <p:pic>
        <p:nvPicPr>
          <p:cNvPr id="498" name="Google Shape;498;p31">
            <a:hlinkClick r:id="" action="ppaction://hlinkshowjump?jump=nextslide"/>
          </p:cNvPr>
          <p:cNvPicPr preferRelativeResize="0"/>
          <p:nvPr/>
        </p:nvPicPr>
        <p:blipFill>
          <a:blip r:embed="rId7">
            <a:alphaModFix/>
          </a:blip>
          <a:stretch>
            <a:fillRect/>
          </a:stretch>
        </p:blipFill>
        <p:spPr>
          <a:xfrm flipH="1">
            <a:off x="237301" y="3724924"/>
            <a:ext cx="294875" cy="307964"/>
          </a:xfrm>
          <a:prstGeom prst="rect">
            <a:avLst/>
          </a:prstGeom>
          <a:noFill/>
          <a:ln>
            <a:noFill/>
          </a:ln>
        </p:spPr>
      </p:pic>
      <p:pic>
        <p:nvPicPr>
          <p:cNvPr id="499" name="Google Shape;499;p31">
            <a:hlinkClick r:id="" action="ppaction://noaction"/>
          </p:cNvPr>
          <p:cNvPicPr preferRelativeResize="0"/>
          <p:nvPr/>
        </p:nvPicPr>
        <p:blipFill rotWithShape="1">
          <a:blip r:embed="rId8">
            <a:alphaModFix/>
          </a:blip>
          <a:srcRect l="396" r="396"/>
          <a:stretch/>
        </p:blipFill>
        <p:spPr>
          <a:xfrm>
            <a:off x="228050" y="4350525"/>
            <a:ext cx="302603" cy="307950"/>
          </a:xfrm>
          <a:prstGeom prst="rect">
            <a:avLst/>
          </a:prstGeom>
          <a:noFill/>
          <a:ln>
            <a:noFill/>
          </a:ln>
        </p:spPr>
      </p:pic>
      <p:sp>
        <p:nvSpPr>
          <p:cNvPr id="500" name="Google Shape;500;p31">
            <a:hlinkClick r:id="rId9" action="ppaction://hlinksldjump"/>
          </p:cNvPr>
          <p:cNvSpPr/>
          <p:nvPr/>
        </p:nvSpPr>
        <p:spPr>
          <a:xfrm>
            <a:off x="125400" y="1714388"/>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01</a:t>
            </a:r>
            <a:endParaRPr sz="1800" b="1">
              <a:solidFill>
                <a:schemeClr val="dk1"/>
              </a:solidFill>
              <a:latin typeface="Raleway"/>
              <a:ea typeface="Raleway"/>
              <a:cs typeface="Raleway"/>
              <a:sym typeface="Raleway"/>
            </a:endParaRPr>
          </a:p>
        </p:txBody>
      </p:sp>
      <p:sp>
        <p:nvSpPr>
          <p:cNvPr id="501" name="Google Shape;501;p31">
            <a:hlinkClick r:id="" action="ppaction://noaction"/>
          </p:cNvPr>
          <p:cNvSpPr/>
          <p:nvPr/>
        </p:nvSpPr>
        <p:spPr>
          <a:xfrm>
            <a:off x="125400" y="2226163"/>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02</a:t>
            </a:r>
            <a:endParaRPr sz="1800" b="1">
              <a:solidFill>
                <a:schemeClr val="dk1"/>
              </a:solidFill>
              <a:latin typeface="Raleway"/>
              <a:ea typeface="Raleway"/>
              <a:cs typeface="Raleway"/>
              <a:sym typeface="Raleway"/>
            </a:endParaRPr>
          </a:p>
        </p:txBody>
      </p:sp>
      <p:sp>
        <p:nvSpPr>
          <p:cNvPr id="502" name="Google Shape;502;p31">
            <a:hlinkClick r:id="" action="ppaction://noaction"/>
          </p:cNvPr>
          <p:cNvSpPr/>
          <p:nvPr/>
        </p:nvSpPr>
        <p:spPr>
          <a:xfrm>
            <a:off x="125400" y="2738713"/>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03</a:t>
            </a:r>
            <a:endParaRPr sz="1800" b="1">
              <a:solidFill>
                <a:schemeClr val="dk1"/>
              </a:solidFill>
              <a:latin typeface="Raleway"/>
              <a:ea typeface="Raleway"/>
              <a:cs typeface="Raleway"/>
              <a:sym typeface="Raleway"/>
            </a:endParaRPr>
          </a:p>
        </p:txBody>
      </p:sp>
      <p:sp>
        <p:nvSpPr>
          <p:cNvPr id="503" name="Google Shape;503;p31">
            <a:hlinkClick r:id="" action="ppaction://noaction"/>
          </p:cNvPr>
          <p:cNvSpPr/>
          <p:nvPr/>
        </p:nvSpPr>
        <p:spPr>
          <a:xfrm>
            <a:off x="125400" y="3251288"/>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04</a:t>
            </a:r>
            <a:endParaRPr sz="1800" b="1">
              <a:solidFill>
                <a:schemeClr val="dk1"/>
              </a:solidFill>
              <a:latin typeface="Raleway"/>
              <a:ea typeface="Raleway"/>
              <a:cs typeface="Raleway"/>
              <a:sym typeface="Raleway"/>
            </a:endParaRPr>
          </a:p>
        </p:txBody>
      </p:sp>
    </p:spTree>
    <p:extLst>
      <p:ext uri="{BB962C8B-B14F-4D97-AF65-F5344CB8AC3E}">
        <p14:creationId xmlns:p14="http://schemas.microsoft.com/office/powerpoint/2010/main" val="1689760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pic>
        <p:nvPicPr>
          <p:cNvPr id="15" name="Picture 20" descr="MySQL Logo PNG Transparent Images | PNG All"/>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2753474" y="1774003"/>
            <a:ext cx="4611965" cy="2389620"/>
          </a:xfrm>
          <a:prstGeom prst="rect">
            <a:avLst/>
          </a:prstGeom>
          <a:noFill/>
          <a:extLst>
            <a:ext uri="{909E8E84-426E-40DD-AFC4-6F175D3DCCD1}">
              <a14:hiddenFill xmlns:a14="http://schemas.microsoft.com/office/drawing/2010/main">
                <a:solidFill>
                  <a:srgbClr val="FFFFFF"/>
                </a:solidFill>
              </a14:hiddenFill>
            </a:ext>
          </a:extLst>
        </p:spPr>
      </p:pic>
      <p:sp>
        <p:nvSpPr>
          <p:cNvPr id="493" name="Google Shape;493;p31"/>
          <p:cNvSpPr txBox="1">
            <a:spLocks noGrp="1"/>
          </p:cNvSpPr>
          <p:nvPr>
            <p:ph type="title"/>
          </p:nvPr>
        </p:nvSpPr>
        <p:spPr>
          <a:xfrm>
            <a:off x="1114050" y="393425"/>
            <a:ext cx="69159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smtClean="0"/>
              <a:t>MySQL</a:t>
            </a:r>
            <a:endParaRPr dirty="0"/>
          </a:p>
        </p:txBody>
      </p:sp>
      <p:sp>
        <p:nvSpPr>
          <p:cNvPr id="494" name="Google Shape;494;p31"/>
          <p:cNvSpPr txBox="1">
            <a:spLocks noGrp="1"/>
          </p:cNvSpPr>
          <p:nvPr>
            <p:ph type="subTitle" idx="1"/>
          </p:nvPr>
        </p:nvSpPr>
        <p:spPr>
          <a:xfrm>
            <a:off x="1114050" y="1666963"/>
            <a:ext cx="7413501" cy="2603700"/>
          </a:xfrm>
          <a:prstGeom prst="rect">
            <a:avLst/>
          </a:prstGeom>
        </p:spPr>
        <p:txBody>
          <a:bodyPr spcFirstLastPara="1" wrap="square" lIns="0" tIns="0" rIns="0" bIns="0" anchor="ctr" anchorCtr="0">
            <a:noAutofit/>
          </a:bodyPr>
          <a:lstStyle/>
          <a:p>
            <a:pPr algn="just">
              <a:lnSpc>
                <a:spcPct val="150000"/>
              </a:lnSpc>
            </a:pPr>
            <a:r>
              <a:rPr lang="fr-FR" sz="1400" dirty="0">
                <a:latin typeface="Tajawal" panose="020B0604020202020204" charset="-78"/>
                <a:cs typeface="Tajawal" panose="020B0604020202020204" charset="-78"/>
              </a:rPr>
              <a:t> MySQL fait partie des systèmes de gestion de bases de données relationnelles les plus populaires au monde avec Oracle et Microsoft SQL Server .Le logiciel développé par la société suédoise MySQL AB en 1994 est désormais sous le patronage d’Oracle Corporation et est distribué sur la base d’un système de double licence. En dehors de la version propriétaire entreprise, Oracle offre une licence GPL open source.</a:t>
            </a:r>
          </a:p>
          <a:p>
            <a:pPr algn="just">
              <a:lnSpc>
                <a:spcPct val="150000"/>
              </a:lnSpc>
            </a:pPr>
            <a:r>
              <a:rPr lang="fr-FR" sz="1400" dirty="0">
                <a:latin typeface="Tajawal" panose="020B0604020202020204" charset="-78"/>
                <a:cs typeface="Tajawal" panose="020B0604020202020204" charset="-78"/>
              </a:rPr>
              <a:t>Cette double licence donne aux entreprises la possibilité de développer leurs propres programmes sur la base de MySQL, sans avoir à les soumettre à la licence. </a:t>
            </a:r>
          </a:p>
          <a:p>
            <a:pPr algn="just">
              <a:lnSpc>
                <a:spcPct val="150000"/>
              </a:lnSpc>
            </a:pPr>
            <a:r>
              <a:rPr lang="fr-FR" sz="1400" dirty="0">
                <a:latin typeface="Tajawal" panose="020B0604020202020204" charset="-78"/>
                <a:cs typeface="Tajawal" panose="020B0604020202020204" charset="-78"/>
              </a:rPr>
              <a:t>MySQL est écrit en C et en C++ et dispose d’un analyseur SQL .Le système de gestion de base de données se caractérise de plus via une grande compatibilité avec les différents systèmes d’exploitation.</a:t>
            </a:r>
          </a:p>
        </p:txBody>
      </p:sp>
      <p:pic>
        <p:nvPicPr>
          <p:cNvPr id="495" name="Google Shape;495;p31">
            <a:hlinkClick r:id="" action="ppaction://noaction"/>
          </p:cNvPr>
          <p:cNvPicPr preferRelativeResize="0"/>
          <p:nvPr/>
        </p:nvPicPr>
        <p:blipFill rotWithShape="1">
          <a:blip r:embed="rId4">
            <a:alphaModFix/>
          </a:blip>
          <a:srcRect t="465" b="475"/>
          <a:stretch/>
        </p:blipFill>
        <p:spPr>
          <a:xfrm>
            <a:off x="8446575" y="550350"/>
            <a:ext cx="265550" cy="258850"/>
          </a:xfrm>
          <a:prstGeom prst="rect">
            <a:avLst/>
          </a:prstGeom>
          <a:noFill/>
          <a:ln>
            <a:noFill/>
          </a:ln>
        </p:spPr>
      </p:pic>
      <p:pic>
        <p:nvPicPr>
          <p:cNvPr id="496" name="Google Shape;496;p31">
            <a:hlinkClick r:id="rId5" action="ppaction://hlinksldjump"/>
          </p:cNvPr>
          <p:cNvPicPr preferRelativeResize="0"/>
          <p:nvPr/>
        </p:nvPicPr>
        <p:blipFill rotWithShape="1">
          <a:blip r:embed="rId6">
            <a:alphaModFix/>
          </a:blip>
          <a:srcRect t="941" b="941"/>
          <a:stretch/>
        </p:blipFill>
        <p:spPr>
          <a:xfrm>
            <a:off x="237300" y="550513"/>
            <a:ext cx="294878" cy="230099"/>
          </a:xfrm>
          <a:prstGeom prst="rect">
            <a:avLst/>
          </a:prstGeom>
          <a:noFill/>
          <a:ln>
            <a:noFill/>
          </a:ln>
        </p:spPr>
      </p:pic>
      <p:pic>
        <p:nvPicPr>
          <p:cNvPr id="497" name="Google Shape;497;p31">
            <a:hlinkClick r:id="" action="ppaction://hlinkshowjump?jump=previousslide"/>
          </p:cNvPr>
          <p:cNvPicPr preferRelativeResize="0"/>
          <p:nvPr/>
        </p:nvPicPr>
        <p:blipFill>
          <a:blip r:embed="rId7">
            <a:alphaModFix/>
          </a:blip>
          <a:stretch>
            <a:fillRect/>
          </a:stretch>
        </p:blipFill>
        <p:spPr>
          <a:xfrm>
            <a:off x="237301" y="1181549"/>
            <a:ext cx="294875" cy="307964"/>
          </a:xfrm>
          <a:prstGeom prst="rect">
            <a:avLst/>
          </a:prstGeom>
          <a:noFill/>
          <a:ln>
            <a:noFill/>
          </a:ln>
        </p:spPr>
      </p:pic>
      <p:pic>
        <p:nvPicPr>
          <p:cNvPr id="498" name="Google Shape;498;p31">
            <a:hlinkClick r:id="" action="ppaction://hlinkshowjump?jump=nextslide"/>
          </p:cNvPr>
          <p:cNvPicPr preferRelativeResize="0"/>
          <p:nvPr/>
        </p:nvPicPr>
        <p:blipFill>
          <a:blip r:embed="rId7">
            <a:alphaModFix/>
          </a:blip>
          <a:stretch>
            <a:fillRect/>
          </a:stretch>
        </p:blipFill>
        <p:spPr>
          <a:xfrm flipH="1">
            <a:off x="237301" y="3724924"/>
            <a:ext cx="294875" cy="307964"/>
          </a:xfrm>
          <a:prstGeom prst="rect">
            <a:avLst/>
          </a:prstGeom>
          <a:noFill/>
          <a:ln>
            <a:noFill/>
          </a:ln>
        </p:spPr>
      </p:pic>
      <p:pic>
        <p:nvPicPr>
          <p:cNvPr id="499" name="Google Shape;499;p31">
            <a:hlinkClick r:id="" action="ppaction://noaction"/>
          </p:cNvPr>
          <p:cNvPicPr preferRelativeResize="0"/>
          <p:nvPr/>
        </p:nvPicPr>
        <p:blipFill rotWithShape="1">
          <a:blip r:embed="rId8">
            <a:alphaModFix/>
          </a:blip>
          <a:srcRect l="396" r="396"/>
          <a:stretch/>
        </p:blipFill>
        <p:spPr>
          <a:xfrm>
            <a:off x="228050" y="4350525"/>
            <a:ext cx="302603" cy="307950"/>
          </a:xfrm>
          <a:prstGeom prst="rect">
            <a:avLst/>
          </a:prstGeom>
          <a:noFill/>
          <a:ln>
            <a:noFill/>
          </a:ln>
        </p:spPr>
      </p:pic>
      <p:sp>
        <p:nvSpPr>
          <p:cNvPr id="500" name="Google Shape;500;p31">
            <a:hlinkClick r:id="rId9" action="ppaction://hlinksldjump"/>
          </p:cNvPr>
          <p:cNvSpPr/>
          <p:nvPr/>
        </p:nvSpPr>
        <p:spPr>
          <a:xfrm>
            <a:off x="125400" y="1714388"/>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01</a:t>
            </a:r>
            <a:endParaRPr sz="1800" b="1">
              <a:solidFill>
                <a:schemeClr val="dk1"/>
              </a:solidFill>
              <a:latin typeface="Raleway"/>
              <a:ea typeface="Raleway"/>
              <a:cs typeface="Raleway"/>
              <a:sym typeface="Raleway"/>
            </a:endParaRPr>
          </a:p>
        </p:txBody>
      </p:sp>
      <p:sp>
        <p:nvSpPr>
          <p:cNvPr id="501" name="Google Shape;501;p31">
            <a:hlinkClick r:id="" action="ppaction://noaction"/>
          </p:cNvPr>
          <p:cNvSpPr/>
          <p:nvPr/>
        </p:nvSpPr>
        <p:spPr>
          <a:xfrm>
            <a:off x="125400" y="2226163"/>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02</a:t>
            </a:r>
            <a:endParaRPr sz="1800" b="1">
              <a:solidFill>
                <a:schemeClr val="dk1"/>
              </a:solidFill>
              <a:latin typeface="Raleway"/>
              <a:ea typeface="Raleway"/>
              <a:cs typeface="Raleway"/>
              <a:sym typeface="Raleway"/>
            </a:endParaRPr>
          </a:p>
        </p:txBody>
      </p:sp>
      <p:sp>
        <p:nvSpPr>
          <p:cNvPr id="502" name="Google Shape;502;p31">
            <a:hlinkClick r:id="" action="ppaction://noaction"/>
          </p:cNvPr>
          <p:cNvSpPr/>
          <p:nvPr/>
        </p:nvSpPr>
        <p:spPr>
          <a:xfrm>
            <a:off x="125400" y="2738713"/>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03</a:t>
            </a:r>
            <a:endParaRPr sz="1800" b="1">
              <a:solidFill>
                <a:schemeClr val="dk1"/>
              </a:solidFill>
              <a:latin typeface="Raleway"/>
              <a:ea typeface="Raleway"/>
              <a:cs typeface="Raleway"/>
              <a:sym typeface="Raleway"/>
            </a:endParaRPr>
          </a:p>
        </p:txBody>
      </p:sp>
      <p:sp>
        <p:nvSpPr>
          <p:cNvPr id="503" name="Google Shape;503;p31">
            <a:hlinkClick r:id="" action="ppaction://noaction"/>
          </p:cNvPr>
          <p:cNvSpPr/>
          <p:nvPr/>
        </p:nvSpPr>
        <p:spPr>
          <a:xfrm>
            <a:off x="125400" y="3251288"/>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04</a:t>
            </a:r>
            <a:endParaRPr sz="1800" b="1">
              <a:solidFill>
                <a:schemeClr val="dk1"/>
              </a:solidFill>
              <a:latin typeface="Raleway"/>
              <a:ea typeface="Raleway"/>
              <a:cs typeface="Raleway"/>
              <a:sym typeface="Raleway"/>
            </a:endParaRPr>
          </a:p>
        </p:txBody>
      </p:sp>
    </p:spTree>
    <p:extLst>
      <p:ext uri="{BB962C8B-B14F-4D97-AF65-F5344CB8AC3E}">
        <p14:creationId xmlns:p14="http://schemas.microsoft.com/office/powerpoint/2010/main" val="3942242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8"/>
        <p:cNvGrpSpPr/>
        <p:nvPr/>
      </p:nvGrpSpPr>
      <p:grpSpPr>
        <a:xfrm>
          <a:off x="0" y="0"/>
          <a:ext cx="0" cy="0"/>
          <a:chOff x="0" y="0"/>
          <a:chExt cx="0" cy="0"/>
        </a:xfrm>
      </p:grpSpPr>
      <p:sp>
        <p:nvSpPr>
          <p:cNvPr id="1269" name="Google Shape;1269;p48"/>
          <p:cNvSpPr txBox="1">
            <a:spLocks noGrp="1"/>
          </p:cNvSpPr>
          <p:nvPr>
            <p:ph type="title"/>
          </p:nvPr>
        </p:nvSpPr>
        <p:spPr>
          <a:xfrm>
            <a:off x="1114049" y="393425"/>
            <a:ext cx="7721725" cy="572700"/>
          </a:xfrm>
          <a:prstGeom prst="rect">
            <a:avLst/>
          </a:prstGeom>
        </p:spPr>
        <p:txBody>
          <a:bodyPr spcFirstLastPara="1" wrap="square" lIns="0" tIns="0" rIns="0" bIns="0" anchor="ctr" anchorCtr="0">
            <a:noAutofit/>
          </a:bodyPr>
          <a:lstStyle/>
          <a:p>
            <a:pPr lvl="0"/>
            <a:r>
              <a:rPr lang="en-US" sz="2000" dirty="0"/>
              <a:t>Difference between MySQL, </a:t>
            </a:r>
            <a:r>
              <a:rPr lang="en-US" sz="2000" dirty="0" err="1"/>
              <a:t>PostgreSQL</a:t>
            </a:r>
            <a:r>
              <a:rPr lang="en-US" sz="2000" dirty="0"/>
              <a:t> and SQL Server </a:t>
            </a:r>
            <a:endParaRPr sz="2000" dirty="0"/>
          </a:p>
        </p:txBody>
      </p:sp>
      <p:grpSp>
        <p:nvGrpSpPr>
          <p:cNvPr id="1270" name="Google Shape;1270;p48"/>
          <p:cNvGrpSpPr/>
          <p:nvPr/>
        </p:nvGrpSpPr>
        <p:grpSpPr>
          <a:xfrm>
            <a:off x="1122462" y="1093249"/>
            <a:ext cx="2370990" cy="3565226"/>
            <a:chOff x="1114048" y="1339950"/>
            <a:chExt cx="2370990" cy="3056401"/>
          </a:xfrm>
        </p:grpSpPr>
        <p:sp>
          <p:nvSpPr>
            <p:cNvPr id="1271" name="Google Shape;1271;p48"/>
            <p:cNvSpPr/>
            <p:nvPr/>
          </p:nvSpPr>
          <p:spPr>
            <a:xfrm>
              <a:off x="1114050" y="1723587"/>
              <a:ext cx="2370900" cy="2672764"/>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8"/>
            <p:cNvSpPr/>
            <p:nvPr/>
          </p:nvSpPr>
          <p:spPr>
            <a:xfrm>
              <a:off x="1114048" y="1339950"/>
              <a:ext cx="1882800" cy="383636"/>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8"/>
            <p:cNvSpPr/>
            <p:nvPr/>
          </p:nvSpPr>
          <p:spPr>
            <a:xfrm>
              <a:off x="2996938" y="1339950"/>
              <a:ext cx="488100" cy="383636"/>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4" name="Google Shape;1274;p48"/>
          <p:cNvGrpSpPr/>
          <p:nvPr/>
        </p:nvGrpSpPr>
        <p:grpSpPr>
          <a:xfrm>
            <a:off x="3716364" y="1093249"/>
            <a:ext cx="2370989" cy="3565226"/>
            <a:chOff x="3707998" y="1339950"/>
            <a:chExt cx="2370989" cy="3056400"/>
          </a:xfrm>
        </p:grpSpPr>
        <p:sp>
          <p:nvSpPr>
            <p:cNvPr id="1275" name="Google Shape;1275;p48"/>
            <p:cNvSpPr/>
            <p:nvPr/>
          </p:nvSpPr>
          <p:spPr>
            <a:xfrm>
              <a:off x="3708000" y="1796850"/>
              <a:ext cx="2370900" cy="25995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8"/>
            <p:cNvSpPr/>
            <p:nvPr/>
          </p:nvSpPr>
          <p:spPr>
            <a:xfrm>
              <a:off x="3707998" y="1339950"/>
              <a:ext cx="1882800" cy="4569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8"/>
            <p:cNvSpPr/>
            <p:nvPr/>
          </p:nvSpPr>
          <p:spPr>
            <a:xfrm>
              <a:off x="5590888" y="1339950"/>
              <a:ext cx="488100" cy="4569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8" name="Google Shape;1278;p48"/>
          <p:cNvGrpSpPr/>
          <p:nvPr/>
        </p:nvGrpSpPr>
        <p:grpSpPr>
          <a:xfrm>
            <a:off x="6276289" y="1081953"/>
            <a:ext cx="2370989" cy="3576522"/>
            <a:chOff x="6301948" y="1339950"/>
            <a:chExt cx="2370989" cy="3056400"/>
          </a:xfrm>
        </p:grpSpPr>
        <p:sp>
          <p:nvSpPr>
            <p:cNvPr id="1279" name="Google Shape;1279;p48"/>
            <p:cNvSpPr/>
            <p:nvPr/>
          </p:nvSpPr>
          <p:spPr>
            <a:xfrm>
              <a:off x="6301950" y="1796850"/>
              <a:ext cx="2370900" cy="25995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8"/>
            <p:cNvSpPr/>
            <p:nvPr/>
          </p:nvSpPr>
          <p:spPr>
            <a:xfrm>
              <a:off x="6301948" y="1339950"/>
              <a:ext cx="1882800" cy="4569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8"/>
            <p:cNvSpPr/>
            <p:nvPr/>
          </p:nvSpPr>
          <p:spPr>
            <a:xfrm>
              <a:off x="8184838" y="1339950"/>
              <a:ext cx="488100" cy="4569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2" name="Google Shape;1282;p48"/>
          <p:cNvSpPr txBox="1"/>
          <p:nvPr/>
        </p:nvSpPr>
        <p:spPr>
          <a:xfrm>
            <a:off x="1249739" y="1093250"/>
            <a:ext cx="1789500" cy="469800"/>
          </a:xfrm>
          <a:prstGeom prst="rect">
            <a:avLst/>
          </a:prstGeom>
          <a:noFill/>
          <a:ln>
            <a:noFill/>
          </a:ln>
        </p:spPr>
        <p:txBody>
          <a:bodyPr spcFirstLastPara="1" wrap="square" lIns="0" tIns="0" rIns="0" bIns="0" anchor="ctr" anchorCtr="0">
            <a:noAutofit/>
          </a:bodyPr>
          <a:lstStyle/>
          <a:p>
            <a:pPr lvl="0" algn="ctr"/>
            <a:r>
              <a:rPr lang="fr-FR" sz="2000" dirty="0" smtClean="0">
                <a:solidFill>
                  <a:schemeClr val="dk1"/>
                </a:solidFill>
                <a:latin typeface="Raleway Thin"/>
                <a:ea typeface="Raleway Thin"/>
                <a:cs typeface="Raleway Thin"/>
              </a:rPr>
              <a:t>MYSQL</a:t>
            </a:r>
            <a:endParaRPr sz="2000" dirty="0">
              <a:solidFill>
                <a:schemeClr val="dk1"/>
              </a:solidFill>
              <a:latin typeface="Raleway Thin"/>
              <a:ea typeface="Raleway Thin"/>
              <a:cs typeface="Raleway Thin"/>
              <a:sym typeface="Raleway Thin"/>
            </a:endParaRPr>
          </a:p>
        </p:txBody>
      </p:sp>
      <p:sp>
        <p:nvSpPr>
          <p:cNvPr id="1283" name="Google Shape;1283;p48"/>
          <p:cNvSpPr txBox="1"/>
          <p:nvPr/>
        </p:nvSpPr>
        <p:spPr>
          <a:xfrm>
            <a:off x="1208864" y="2226163"/>
            <a:ext cx="2198100" cy="1746900"/>
          </a:xfrm>
          <a:prstGeom prst="rect">
            <a:avLst/>
          </a:prstGeom>
          <a:noFill/>
          <a:ln>
            <a:noFill/>
          </a:ln>
        </p:spPr>
        <p:txBody>
          <a:bodyPr spcFirstLastPara="1" wrap="square" lIns="0" tIns="0" rIns="0" bIns="0" anchor="ctr" anchorCtr="0">
            <a:noAutofit/>
          </a:bodyPr>
          <a:lstStyle/>
          <a:p>
            <a:pPr marL="171450" lvl="0" indent="-171450">
              <a:buFont typeface="Arial" panose="020B0604020202020204" pitchFamily="34" charset="0"/>
              <a:buChar char="•"/>
            </a:pPr>
            <a:r>
              <a:rPr lang="en-US" sz="1200" dirty="0">
                <a:solidFill>
                  <a:schemeClr val="dk2"/>
                </a:solidFill>
                <a:latin typeface="Tajawal"/>
                <a:ea typeface="Tajawal"/>
                <a:cs typeface="Tajawal"/>
              </a:rPr>
              <a:t>MySQL is owned by Oracle</a:t>
            </a:r>
            <a:r>
              <a:rPr lang="en-US" sz="1200" dirty="0" smtClean="0">
                <a:solidFill>
                  <a:schemeClr val="dk2"/>
                </a:solidFill>
                <a:latin typeface="Tajawal"/>
                <a:ea typeface="Tajawal"/>
                <a:cs typeface="Tajawal"/>
              </a:rPr>
              <a:t>.</a:t>
            </a:r>
          </a:p>
          <a:p>
            <a:pPr marL="171450" lvl="0" indent="-171450">
              <a:buFont typeface="Arial" panose="020B0604020202020204" pitchFamily="34" charset="0"/>
              <a:buChar char="•"/>
            </a:pPr>
            <a:r>
              <a:rPr lang="en-US" sz="1200" dirty="0" err="1" smtClean="0">
                <a:solidFill>
                  <a:schemeClr val="dk2"/>
                </a:solidFill>
                <a:latin typeface="Tajawal"/>
                <a:ea typeface="Tajawal"/>
                <a:cs typeface="Tajawal"/>
              </a:rPr>
              <a:t>MySql</a:t>
            </a:r>
            <a:r>
              <a:rPr lang="en-US" sz="1200" dirty="0" smtClean="0">
                <a:solidFill>
                  <a:schemeClr val="dk2"/>
                </a:solidFill>
                <a:latin typeface="Tajawal"/>
                <a:ea typeface="Tajawal"/>
                <a:cs typeface="Tajawal"/>
              </a:rPr>
              <a:t> </a:t>
            </a:r>
            <a:r>
              <a:rPr lang="en-US" sz="1200" dirty="0">
                <a:solidFill>
                  <a:schemeClr val="dk2"/>
                </a:solidFill>
                <a:latin typeface="Tajawal"/>
                <a:ea typeface="Tajawal"/>
                <a:cs typeface="Tajawal"/>
              </a:rPr>
              <a:t>supports programming languages like C++, Java and has running support for Perl, TCL and </a:t>
            </a:r>
            <a:r>
              <a:rPr lang="en-US" sz="1200" dirty="0" err="1">
                <a:solidFill>
                  <a:schemeClr val="dk2"/>
                </a:solidFill>
                <a:latin typeface="Tajawal"/>
                <a:ea typeface="Tajawal"/>
                <a:cs typeface="Tajawal"/>
              </a:rPr>
              <a:t>Haskel</a:t>
            </a:r>
            <a:r>
              <a:rPr lang="en-US" sz="1200" dirty="0" smtClean="0">
                <a:solidFill>
                  <a:schemeClr val="dk2"/>
                </a:solidFill>
                <a:latin typeface="Tajawal"/>
                <a:ea typeface="Tajawal"/>
                <a:cs typeface="Tajawal"/>
              </a:rPr>
              <a:t>.</a:t>
            </a:r>
          </a:p>
          <a:p>
            <a:pPr marL="171450" lvl="0" indent="-171450">
              <a:buFont typeface="Arial" panose="020B0604020202020204" pitchFamily="34" charset="0"/>
              <a:buChar char="•"/>
            </a:pPr>
            <a:r>
              <a:rPr lang="en-US" sz="1200" dirty="0" err="1" smtClean="0">
                <a:solidFill>
                  <a:schemeClr val="dk2"/>
                </a:solidFill>
                <a:latin typeface="Tajawal"/>
                <a:ea typeface="Tajawal"/>
                <a:cs typeface="Tajawal"/>
              </a:rPr>
              <a:t>MySql</a:t>
            </a:r>
            <a:r>
              <a:rPr lang="en-US" sz="1200" dirty="0" smtClean="0">
                <a:solidFill>
                  <a:schemeClr val="dk2"/>
                </a:solidFill>
                <a:latin typeface="Tajawal"/>
                <a:ea typeface="Tajawal"/>
                <a:cs typeface="Tajawal"/>
              </a:rPr>
              <a:t> </a:t>
            </a:r>
            <a:r>
              <a:rPr lang="en-US" sz="1200" dirty="0">
                <a:solidFill>
                  <a:schemeClr val="dk2"/>
                </a:solidFill>
                <a:latin typeface="Tajawal"/>
                <a:ea typeface="Tajawal"/>
                <a:cs typeface="Tajawal"/>
              </a:rPr>
              <a:t>needs less amount of operational storage space. </a:t>
            </a:r>
            <a:endParaRPr lang="en-US" sz="1200" dirty="0" smtClean="0">
              <a:solidFill>
                <a:schemeClr val="dk2"/>
              </a:solidFill>
              <a:latin typeface="Tajawal"/>
              <a:ea typeface="Tajawal"/>
              <a:cs typeface="Tajawal"/>
            </a:endParaRPr>
          </a:p>
          <a:p>
            <a:pPr marL="171450" lvl="0" indent="-171450">
              <a:buFont typeface="Arial" panose="020B0604020202020204" pitchFamily="34" charset="0"/>
              <a:buChar char="•"/>
            </a:pPr>
            <a:r>
              <a:rPr lang="en-US" sz="1200" dirty="0" err="1" smtClean="0">
                <a:solidFill>
                  <a:schemeClr val="dk2"/>
                </a:solidFill>
                <a:latin typeface="Tajawal"/>
                <a:ea typeface="Tajawal"/>
                <a:cs typeface="Tajawal"/>
              </a:rPr>
              <a:t>MySql</a:t>
            </a:r>
            <a:r>
              <a:rPr lang="en-US" sz="1200" dirty="0" smtClean="0">
                <a:solidFill>
                  <a:schemeClr val="dk2"/>
                </a:solidFill>
                <a:latin typeface="Tajawal"/>
                <a:ea typeface="Tajawal"/>
                <a:cs typeface="Tajawal"/>
              </a:rPr>
              <a:t> </a:t>
            </a:r>
            <a:r>
              <a:rPr lang="en-US" sz="1200" dirty="0">
                <a:solidFill>
                  <a:schemeClr val="dk2"/>
                </a:solidFill>
                <a:latin typeface="Tajawal"/>
                <a:ea typeface="Tajawal"/>
                <a:cs typeface="Tajawal"/>
              </a:rPr>
              <a:t>does not support midway query execution cancellation. </a:t>
            </a:r>
            <a:endParaRPr lang="en-US" sz="1200" dirty="0" smtClean="0">
              <a:solidFill>
                <a:schemeClr val="dk2"/>
              </a:solidFill>
              <a:latin typeface="Tajawal"/>
              <a:ea typeface="Tajawal"/>
              <a:cs typeface="Tajawal"/>
            </a:endParaRPr>
          </a:p>
          <a:p>
            <a:pPr marL="171450" lvl="0" indent="-171450">
              <a:buFont typeface="Arial" panose="020B0604020202020204" pitchFamily="34" charset="0"/>
              <a:buChar char="•"/>
            </a:pPr>
            <a:r>
              <a:rPr lang="en-US" sz="1200" dirty="0" smtClean="0">
                <a:solidFill>
                  <a:schemeClr val="dk2"/>
                </a:solidFill>
                <a:latin typeface="Tajawal"/>
                <a:ea typeface="Tajawal"/>
                <a:cs typeface="Tajawal"/>
              </a:rPr>
              <a:t>MySQL </a:t>
            </a:r>
            <a:r>
              <a:rPr lang="en-US" sz="1200" dirty="0">
                <a:solidFill>
                  <a:schemeClr val="dk2"/>
                </a:solidFill>
                <a:latin typeface="Tajawal"/>
                <a:ea typeface="Tajawal"/>
                <a:cs typeface="Tajawal"/>
              </a:rPr>
              <a:t>blocks the database while taking the backup. </a:t>
            </a:r>
            <a:endParaRPr lang="en-US" sz="1200" dirty="0" smtClean="0">
              <a:solidFill>
                <a:schemeClr val="dk2"/>
              </a:solidFill>
              <a:latin typeface="Tajawal"/>
              <a:ea typeface="Tajawal"/>
              <a:cs typeface="Tajawal"/>
            </a:endParaRPr>
          </a:p>
          <a:p>
            <a:pPr marL="171450" lvl="0" indent="-171450">
              <a:buFont typeface="Arial" panose="020B0604020202020204" pitchFamily="34" charset="0"/>
              <a:buChar char="•"/>
            </a:pPr>
            <a:r>
              <a:rPr lang="en-US" sz="1200" dirty="0" smtClean="0">
                <a:solidFill>
                  <a:schemeClr val="dk2"/>
                </a:solidFill>
                <a:latin typeface="Tajawal"/>
                <a:ea typeface="Tajawal"/>
                <a:cs typeface="Tajawal"/>
              </a:rPr>
              <a:t>MySQL </a:t>
            </a:r>
            <a:r>
              <a:rPr lang="en-US" sz="1200" dirty="0">
                <a:solidFill>
                  <a:schemeClr val="dk2"/>
                </a:solidFill>
                <a:latin typeface="Tajawal"/>
                <a:ea typeface="Tajawal"/>
                <a:cs typeface="Tajawal"/>
              </a:rPr>
              <a:t>is free to use. </a:t>
            </a:r>
            <a:endParaRPr lang="en-US" sz="1200" dirty="0" smtClean="0">
              <a:solidFill>
                <a:schemeClr val="dk2"/>
              </a:solidFill>
              <a:latin typeface="Tajawal"/>
              <a:ea typeface="Tajawal"/>
              <a:cs typeface="Tajawal"/>
            </a:endParaRPr>
          </a:p>
          <a:p>
            <a:pPr marL="171450" lvl="0" indent="-171450">
              <a:buFont typeface="Arial" panose="020B0604020202020204" pitchFamily="34" charset="0"/>
              <a:buChar char="•"/>
            </a:pPr>
            <a:r>
              <a:rPr lang="en-US" sz="1200" dirty="0" smtClean="0">
                <a:solidFill>
                  <a:schemeClr val="dk2"/>
                </a:solidFill>
                <a:latin typeface="Tajawal"/>
                <a:ea typeface="Tajawal"/>
                <a:cs typeface="Tajawal"/>
              </a:rPr>
              <a:t>Data </a:t>
            </a:r>
            <a:r>
              <a:rPr lang="en-US" sz="1200" dirty="0">
                <a:solidFill>
                  <a:schemeClr val="dk2"/>
                </a:solidFill>
                <a:latin typeface="Tajawal"/>
                <a:ea typeface="Tajawal"/>
                <a:cs typeface="Tajawal"/>
              </a:rPr>
              <a:t>file can be manipulated while running. </a:t>
            </a:r>
            <a:endParaRPr sz="1200" dirty="0">
              <a:solidFill>
                <a:schemeClr val="dk2"/>
              </a:solidFill>
              <a:latin typeface="Tajawal"/>
              <a:ea typeface="Tajawal"/>
              <a:cs typeface="Tajawal"/>
              <a:sym typeface="Tajawal"/>
            </a:endParaRPr>
          </a:p>
        </p:txBody>
      </p:sp>
      <p:sp>
        <p:nvSpPr>
          <p:cNvPr id="1284" name="Google Shape;1284;p48"/>
          <p:cNvSpPr txBox="1"/>
          <p:nvPr/>
        </p:nvSpPr>
        <p:spPr>
          <a:xfrm>
            <a:off x="3839337" y="2201584"/>
            <a:ext cx="2198100" cy="1746900"/>
          </a:xfrm>
          <a:prstGeom prst="rect">
            <a:avLst/>
          </a:prstGeom>
          <a:noFill/>
          <a:ln>
            <a:noFill/>
          </a:ln>
        </p:spPr>
        <p:txBody>
          <a:bodyPr spcFirstLastPara="1" wrap="square" lIns="0" tIns="0" rIns="0" bIns="0" anchor="ctr" anchorCtr="0">
            <a:noAutofit/>
          </a:bodyPr>
          <a:lstStyle/>
          <a:p>
            <a:pPr marL="171450" indent="-171450">
              <a:buFont typeface="Arial" panose="020B0604020202020204" pitchFamily="34" charset="0"/>
              <a:buChar char="•"/>
            </a:pPr>
            <a:r>
              <a:rPr lang="en-US" sz="1200" dirty="0">
                <a:solidFill>
                  <a:schemeClr val="dk2"/>
                </a:solidFill>
                <a:latin typeface="Tajawal"/>
                <a:ea typeface="Tajawal"/>
                <a:cs typeface="Tajawal"/>
              </a:rPr>
              <a:t>Provides support to different functions of SQL. </a:t>
            </a:r>
            <a:endParaRPr lang="en-US" sz="1200" dirty="0" smtClean="0">
              <a:solidFill>
                <a:schemeClr val="dk2"/>
              </a:solidFill>
              <a:latin typeface="Tajawal"/>
              <a:ea typeface="Tajawal"/>
              <a:cs typeface="Tajawal"/>
            </a:endParaRPr>
          </a:p>
          <a:p>
            <a:pPr marL="171450" indent="-171450">
              <a:buFont typeface="Arial" panose="020B0604020202020204" pitchFamily="34" charset="0"/>
              <a:buChar char="•"/>
            </a:pPr>
            <a:r>
              <a:rPr lang="en-US" sz="1200" dirty="0" smtClean="0">
                <a:solidFill>
                  <a:schemeClr val="dk2"/>
                </a:solidFill>
                <a:latin typeface="Tajawal"/>
                <a:ea typeface="Tajawal"/>
                <a:cs typeface="Tajawal"/>
              </a:rPr>
              <a:t>Views </a:t>
            </a:r>
            <a:r>
              <a:rPr lang="en-US" sz="1200" dirty="0">
                <a:solidFill>
                  <a:schemeClr val="dk2"/>
                </a:solidFill>
                <a:latin typeface="Tajawal"/>
                <a:ea typeface="Tajawal"/>
                <a:cs typeface="Tajawal"/>
              </a:rPr>
              <a:t>can be updated but not automatically </a:t>
            </a:r>
            <a:r>
              <a:rPr lang="en-US" sz="1200" dirty="0" smtClean="0">
                <a:solidFill>
                  <a:schemeClr val="dk2"/>
                </a:solidFill>
                <a:latin typeface="Tajawal"/>
                <a:ea typeface="Tajawal"/>
                <a:cs typeface="Tajawal"/>
              </a:rPr>
              <a:t>.</a:t>
            </a:r>
          </a:p>
          <a:p>
            <a:pPr marL="171450" indent="-171450">
              <a:buFont typeface="Arial" panose="020B0604020202020204" pitchFamily="34" charset="0"/>
              <a:buChar char="•"/>
            </a:pPr>
            <a:r>
              <a:rPr lang="en-US" sz="1200" dirty="0" smtClean="0">
                <a:solidFill>
                  <a:schemeClr val="dk2"/>
                </a:solidFill>
                <a:latin typeface="Tajawal"/>
                <a:ea typeface="Tajawal"/>
                <a:cs typeface="Tajawal"/>
              </a:rPr>
              <a:t>Doesn’t </a:t>
            </a:r>
            <a:r>
              <a:rPr lang="en-US" sz="1200" dirty="0">
                <a:solidFill>
                  <a:schemeClr val="dk2"/>
                </a:solidFill>
                <a:latin typeface="Tajawal"/>
                <a:ea typeface="Tajawal"/>
                <a:cs typeface="Tajawal"/>
              </a:rPr>
              <a:t>provide computed columns. </a:t>
            </a:r>
            <a:endParaRPr lang="en-US" sz="1200" dirty="0" smtClean="0">
              <a:solidFill>
                <a:schemeClr val="dk2"/>
              </a:solidFill>
              <a:latin typeface="Tajawal"/>
              <a:ea typeface="Tajawal"/>
              <a:cs typeface="Tajawal"/>
            </a:endParaRPr>
          </a:p>
          <a:p>
            <a:pPr marL="171450" indent="-171450">
              <a:buFont typeface="Arial" panose="020B0604020202020204" pitchFamily="34" charset="0"/>
              <a:buChar char="•"/>
            </a:pPr>
            <a:r>
              <a:rPr lang="en-US" sz="1200" dirty="0" smtClean="0">
                <a:solidFill>
                  <a:schemeClr val="dk2"/>
                </a:solidFill>
                <a:latin typeface="Tajawal"/>
                <a:ea typeface="Tajawal"/>
                <a:cs typeface="Tajawal"/>
              </a:rPr>
              <a:t>Replication </a:t>
            </a:r>
            <a:r>
              <a:rPr lang="en-US" sz="1200" dirty="0">
                <a:solidFill>
                  <a:schemeClr val="dk2"/>
                </a:solidFill>
                <a:latin typeface="Tajawal"/>
                <a:ea typeface="Tajawal"/>
                <a:cs typeface="Tajawal"/>
              </a:rPr>
              <a:t>is in form of reports and is supposed to be least polished of the bunch </a:t>
            </a:r>
            <a:endParaRPr lang="en-US" sz="1200" dirty="0" smtClean="0">
              <a:solidFill>
                <a:schemeClr val="dk2"/>
              </a:solidFill>
              <a:latin typeface="Tajawal"/>
              <a:ea typeface="Tajawal"/>
              <a:cs typeface="Tajawal"/>
            </a:endParaRPr>
          </a:p>
          <a:p>
            <a:pPr marL="171450" indent="-171450">
              <a:buFont typeface="Arial" panose="020B0604020202020204" pitchFamily="34" charset="0"/>
              <a:buChar char="•"/>
            </a:pPr>
            <a:r>
              <a:rPr lang="en-US" sz="1200" dirty="0" smtClean="0">
                <a:solidFill>
                  <a:schemeClr val="dk2"/>
                </a:solidFill>
                <a:latin typeface="Tajawal"/>
                <a:ea typeface="Tajawal"/>
                <a:cs typeface="Tajawal"/>
              </a:rPr>
              <a:t>There </a:t>
            </a:r>
            <a:r>
              <a:rPr lang="en-US" sz="1200" dirty="0">
                <a:solidFill>
                  <a:schemeClr val="dk2"/>
                </a:solidFill>
                <a:latin typeface="Tajawal"/>
                <a:ea typeface="Tajawal"/>
                <a:cs typeface="Tajawal"/>
              </a:rPr>
              <a:t>is no need to create a dl </a:t>
            </a:r>
            <a:r>
              <a:rPr lang="en-US" sz="1200" dirty="0" smtClean="0">
                <a:solidFill>
                  <a:schemeClr val="dk2"/>
                </a:solidFill>
                <a:latin typeface="Tajawal"/>
                <a:ea typeface="Tajawal"/>
                <a:cs typeface="Tajawal"/>
              </a:rPr>
              <a:t>first</a:t>
            </a:r>
          </a:p>
          <a:p>
            <a:pPr marL="171450" indent="-171450">
              <a:buFont typeface="Arial" panose="020B0604020202020204" pitchFamily="34" charset="0"/>
              <a:buChar char="•"/>
            </a:pPr>
            <a:r>
              <a:rPr lang="en-US" sz="1200" dirty="0" smtClean="0">
                <a:solidFill>
                  <a:schemeClr val="dk2"/>
                </a:solidFill>
                <a:latin typeface="Tajawal"/>
                <a:ea typeface="Tajawal"/>
                <a:cs typeface="Tajawal"/>
              </a:rPr>
              <a:t> Provides </a:t>
            </a:r>
            <a:r>
              <a:rPr lang="en-US" sz="1200" dirty="0">
                <a:solidFill>
                  <a:schemeClr val="dk2"/>
                </a:solidFill>
                <a:latin typeface="Tajawal"/>
                <a:ea typeface="Tajawal"/>
                <a:cs typeface="Tajawal"/>
              </a:rPr>
              <a:t>dynamic actions • Doesn’t provide facility to run materialized view. </a:t>
            </a:r>
            <a:endParaRPr lang="en-US" sz="1200" dirty="0" smtClean="0">
              <a:solidFill>
                <a:schemeClr val="dk2"/>
              </a:solidFill>
              <a:latin typeface="Tajawal"/>
              <a:ea typeface="Tajawal"/>
              <a:cs typeface="Tajawal"/>
            </a:endParaRPr>
          </a:p>
          <a:p>
            <a:pPr marL="171450" indent="-171450">
              <a:buFont typeface="Arial" panose="020B0604020202020204" pitchFamily="34" charset="0"/>
              <a:buChar char="•"/>
            </a:pPr>
            <a:r>
              <a:rPr lang="en-US" sz="1200" dirty="0" smtClean="0">
                <a:solidFill>
                  <a:schemeClr val="dk2"/>
                </a:solidFill>
                <a:latin typeface="Tajawal"/>
                <a:ea typeface="Tajawal"/>
                <a:cs typeface="Tajawal"/>
              </a:rPr>
              <a:t>Is </a:t>
            </a:r>
            <a:r>
              <a:rPr lang="en-US" sz="1200" dirty="0">
                <a:solidFill>
                  <a:schemeClr val="dk2"/>
                </a:solidFill>
                <a:latin typeface="Tajawal"/>
                <a:ea typeface="Tajawal"/>
                <a:cs typeface="Tajawal"/>
              </a:rPr>
              <a:t>case sensitive by default.</a:t>
            </a:r>
            <a:endParaRPr sz="1200" dirty="0">
              <a:solidFill>
                <a:schemeClr val="dk2"/>
              </a:solidFill>
              <a:latin typeface="Tajawal"/>
              <a:ea typeface="Tajawal"/>
              <a:cs typeface="Tajawal"/>
              <a:sym typeface="Tajawal"/>
            </a:endParaRPr>
          </a:p>
        </p:txBody>
      </p:sp>
      <p:sp>
        <p:nvSpPr>
          <p:cNvPr id="1285" name="Google Shape;1285;p48"/>
          <p:cNvSpPr txBox="1"/>
          <p:nvPr/>
        </p:nvSpPr>
        <p:spPr>
          <a:xfrm>
            <a:off x="6381250" y="2273502"/>
            <a:ext cx="2198100" cy="1746900"/>
          </a:xfrm>
          <a:prstGeom prst="rect">
            <a:avLst/>
          </a:prstGeom>
          <a:noFill/>
          <a:ln>
            <a:noFill/>
          </a:ln>
        </p:spPr>
        <p:txBody>
          <a:bodyPr spcFirstLastPara="1" wrap="square" lIns="0" tIns="0" rIns="0" bIns="0" anchor="ctr" anchorCtr="0">
            <a:noAutofit/>
          </a:bodyPr>
          <a:lstStyle/>
          <a:p>
            <a:pPr marL="171450" lvl="0" indent="-171450">
              <a:buFont typeface="Arial" panose="020B0604020202020204" pitchFamily="34" charset="0"/>
              <a:buChar char="•"/>
            </a:pPr>
            <a:r>
              <a:rPr lang="en-US" sz="1200" dirty="0">
                <a:solidFill>
                  <a:schemeClr val="dk2"/>
                </a:solidFill>
                <a:latin typeface="Tajawal"/>
                <a:ea typeface="Tajawal"/>
                <a:cs typeface="Tajawal"/>
              </a:rPr>
              <a:t>SQL Server is developed by Microsoft. </a:t>
            </a:r>
            <a:endParaRPr lang="en-US" sz="1200" dirty="0" smtClean="0">
              <a:solidFill>
                <a:schemeClr val="dk2"/>
              </a:solidFill>
              <a:latin typeface="Tajawal"/>
              <a:ea typeface="Tajawal"/>
              <a:cs typeface="Tajawal"/>
            </a:endParaRPr>
          </a:p>
          <a:p>
            <a:pPr marL="171450" lvl="0" indent="-171450">
              <a:buFont typeface="Arial" panose="020B0604020202020204" pitchFamily="34" charset="0"/>
              <a:buChar char="•"/>
            </a:pPr>
            <a:r>
              <a:rPr lang="en-US" sz="1200" dirty="0" smtClean="0">
                <a:solidFill>
                  <a:schemeClr val="dk2"/>
                </a:solidFill>
                <a:latin typeface="Tajawal"/>
                <a:ea typeface="Tajawal"/>
                <a:cs typeface="Tajawal"/>
              </a:rPr>
              <a:t>SQL </a:t>
            </a:r>
            <a:r>
              <a:rPr lang="en-US" sz="1200" dirty="0">
                <a:solidFill>
                  <a:schemeClr val="dk2"/>
                </a:solidFill>
                <a:latin typeface="Tajawal"/>
                <a:ea typeface="Tajawal"/>
                <a:cs typeface="Tajawal"/>
              </a:rPr>
              <a:t>Server supports programming languages like C++, Java, Ruby, Visual Basic, Delphi, R. </a:t>
            </a:r>
            <a:endParaRPr lang="en-US" sz="1200" dirty="0" smtClean="0">
              <a:solidFill>
                <a:schemeClr val="dk2"/>
              </a:solidFill>
              <a:latin typeface="Tajawal"/>
              <a:ea typeface="Tajawal"/>
              <a:cs typeface="Tajawal"/>
            </a:endParaRPr>
          </a:p>
          <a:p>
            <a:pPr marL="171450" lvl="0" indent="-171450">
              <a:buFont typeface="Arial" panose="020B0604020202020204" pitchFamily="34" charset="0"/>
              <a:buChar char="•"/>
            </a:pPr>
            <a:r>
              <a:rPr lang="en-US" sz="1200" dirty="0" smtClean="0">
                <a:solidFill>
                  <a:schemeClr val="dk2"/>
                </a:solidFill>
                <a:latin typeface="Tajawal"/>
                <a:ea typeface="Tajawal"/>
                <a:cs typeface="Tajawal"/>
              </a:rPr>
              <a:t>SQL </a:t>
            </a:r>
            <a:r>
              <a:rPr lang="en-US" sz="1200" dirty="0">
                <a:solidFill>
                  <a:schemeClr val="dk2"/>
                </a:solidFill>
                <a:latin typeface="Tajawal"/>
                <a:ea typeface="Tajawal"/>
                <a:cs typeface="Tajawal"/>
              </a:rPr>
              <a:t>Server needs large amount of operational storage space</a:t>
            </a:r>
            <a:r>
              <a:rPr lang="en-US" sz="1200" dirty="0" smtClean="0">
                <a:solidFill>
                  <a:schemeClr val="dk2"/>
                </a:solidFill>
                <a:latin typeface="Tajawal"/>
                <a:ea typeface="Tajawal"/>
                <a:cs typeface="Tajawal"/>
              </a:rPr>
              <a:t>.</a:t>
            </a:r>
          </a:p>
          <a:p>
            <a:pPr marL="171450" lvl="0" indent="-171450">
              <a:buFont typeface="Arial" panose="020B0604020202020204" pitchFamily="34" charset="0"/>
              <a:buChar char="•"/>
            </a:pPr>
            <a:r>
              <a:rPr lang="en-US" sz="1200" dirty="0" smtClean="0">
                <a:solidFill>
                  <a:schemeClr val="dk2"/>
                </a:solidFill>
                <a:latin typeface="Tajawal"/>
                <a:ea typeface="Tajawal"/>
                <a:cs typeface="Tajawal"/>
              </a:rPr>
              <a:t> SQL </a:t>
            </a:r>
            <a:r>
              <a:rPr lang="en-US" sz="1200" dirty="0">
                <a:solidFill>
                  <a:schemeClr val="dk2"/>
                </a:solidFill>
                <a:latin typeface="Tajawal"/>
                <a:ea typeface="Tajawal"/>
                <a:cs typeface="Tajawal"/>
              </a:rPr>
              <a:t>Server allows canceling query execution midways. </a:t>
            </a:r>
            <a:endParaRPr lang="en-US" sz="1200" dirty="0" smtClean="0">
              <a:solidFill>
                <a:schemeClr val="dk2"/>
              </a:solidFill>
              <a:latin typeface="Tajawal"/>
              <a:ea typeface="Tajawal"/>
              <a:cs typeface="Tajawal"/>
            </a:endParaRPr>
          </a:p>
          <a:p>
            <a:pPr marL="171450" lvl="0" indent="-171450">
              <a:buFont typeface="Arial" panose="020B0604020202020204" pitchFamily="34" charset="0"/>
              <a:buChar char="•"/>
            </a:pPr>
            <a:r>
              <a:rPr lang="en-US" sz="1200" dirty="0" smtClean="0">
                <a:solidFill>
                  <a:schemeClr val="dk2"/>
                </a:solidFill>
                <a:latin typeface="Tajawal"/>
                <a:ea typeface="Tajawal"/>
                <a:cs typeface="Tajawal"/>
              </a:rPr>
              <a:t>SQL </a:t>
            </a:r>
            <a:r>
              <a:rPr lang="en-US" sz="1200" dirty="0">
                <a:solidFill>
                  <a:schemeClr val="dk2"/>
                </a:solidFill>
                <a:latin typeface="Tajawal"/>
                <a:ea typeface="Tajawal"/>
                <a:cs typeface="Tajawal"/>
              </a:rPr>
              <a:t>Server does not block the database during backup process. </a:t>
            </a:r>
            <a:endParaRPr lang="en-US" sz="1200" dirty="0" smtClean="0">
              <a:solidFill>
                <a:schemeClr val="dk2"/>
              </a:solidFill>
              <a:latin typeface="Tajawal"/>
              <a:ea typeface="Tajawal"/>
              <a:cs typeface="Tajawal"/>
            </a:endParaRPr>
          </a:p>
          <a:p>
            <a:pPr marL="171450" lvl="0" indent="-171450">
              <a:buFont typeface="Arial" panose="020B0604020202020204" pitchFamily="34" charset="0"/>
              <a:buChar char="•"/>
            </a:pPr>
            <a:r>
              <a:rPr lang="en-US" sz="1200" dirty="0" smtClean="0">
                <a:solidFill>
                  <a:schemeClr val="dk2"/>
                </a:solidFill>
                <a:latin typeface="Tajawal"/>
                <a:ea typeface="Tajawal"/>
                <a:cs typeface="Tajawal"/>
              </a:rPr>
              <a:t>Data </a:t>
            </a:r>
            <a:r>
              <a:rPr lang="en-US" sz="1200" dirty="0">
                <a:solidFill>
                  <a:schemeClr val="dk2"/>
                </a:solidFill>
                <a:latin typeface="Tajawal"/>
                <a:ea typeface="Tajawal"/>
                <a:cs typeface="Tajawal"/>
              </a:rPr>
              <a:t>file manipulation is not allowed under security consideration while running</a:t>
            </a:r>
            <a:r>
              <a:rPr lang="en-US" sz="1200" dirty="0" smtClean="0">
                <a:solidFill>
                  <a:schemeClr val="dk2"/>
                </a:solidFill>
                <a:latin typeface="Tajawal"/>
                <a:ea typeface="Tajawal"/>
                <a:cs typeface="Tajawal"/>
              </a:rPr>
              <a:t>.</a:t>
            </a:r>
          </a:p>
        </p:txBody>
      </p:sp>
      <p:sp>
        <p:nvSpPr>
          <p:cNvPr id="1286" name="Google Shape;1286;p48"/>
          <p:cNvSpPr txBox="1"/>
          <p:nvPr/>
        </p:nvSpPr>
        <p:spPr>
          <a:xfrm>
            <a:off x="3784395" y="1144620"/>
            <a:ext cx="1789500" cy="469800"/>
          </a:xfrm>
          <a:prstGeom prst="rect">
            <a:avLst/>
          </a:prstGeom>
          <a:noFill/>
          <a:ln>
            <a:noFill/>
          </a:ln>
        </p:spPr>
        <p:txBody>
          <a:bodyPr spcFirstLastPara="1" wrap="square" lIns="0" tIns="0" rIns="0" bIns="0" anchor="ctr" anchorCtr="0">
            <a:noAutofit/>
          </a:bodyPr>
          <a:lstStyle/>
          <a:p>
            <a:pPr lvl="0" algn="ctr"/>
            <a:r>
              <a:rPr lang="fr-FR" sz="2000" dirty="0">
                <a:solidFill>
                  <a:schemeClr val="dk1"/>
                </a:solidFill>
                <a:latin typeface="Raleway Thin"/>
                <a:ea typeface="Raleway Thin"/>
                <a:cs typeface="Raleway Thin"/>
              </a:rPr>
              <a:t>POSTGRESQL</a:t>
            </a:r>
            <a:endParaRPr sz="2000" dirty="0">
              <a:solidFill>
                <a:schemeClr val="dk1"/>
              </a:solidFill>
              <a:latin typeface="Raleway Thin"/>
              <a:ea typeface="Raleway Thin"/>
              <a:cs typeface="Raleway Thin"/>
              <a:sym typeface="Raleway Thin"/>
            </a:endParaRPr>
          </a:p>
        </p:txBody>
      </p:sp>
      <p:sp>
        <p:nvSpPr>
          <p:cNvPr id="1287" name="Google Shape;1287;p48"/>
          <p:cNvSpPr txBox="1"/>
          <p:nvPr/>
        </p:nvSpPr>
        <p:spPr>
          <a:xfrm>
            <a:off x="6301950" y="1144744"/>
            <a:ext cx="1789500" cy="469800"/>
          </a:xfrm>
          <a:prstGeom prst="rect">
            <a:avLst/>
          </a:prstGeom>
          <a:noFill/>
          <a:ln>
            <a:noFill/>
          </a:ln>
        </p:spPr>
        <p:txBody>
          <a:bodyPr spcFirstLastPara="1" wrap="square" lIns="0" tIns="0" rIns="0" bIns="0" anchor="ctr" anchorCtr="0">
            <a:noAutofit/>
          </a:bodyPr>
          <a:lstStyle/>
          <a:p>
            <a:pPr lvl="0" algn="ctr"/>
            <a:r>
              <a:rPr lang="fr-FR" sz="2000" dirty="0" smtClean="0">
                <a:solidFill>
                  <a:schemeClr val="dk1"/>
                </a:solidFill>
                <a:latin typeface="Raleway Thin"/>
                <a:ea typeface="Raleway Thin"/>
                <a:cs typeface="Raleway Thin"/>
              </a:rPr>
              <a:t>SQL </a:t>
            </a:r>
            <a:r>
              <a:rPr lang="fr-FR" sz="2000" dirty="0">
                <a:solidFill>
                  <a:schemeClr val="dk1"/>
                </a:solidFill>
                <a:latin typeface="Raleway Thin"/>
                <a:ea typeface="Raleway Thin"/>
                <a:cs typeface="Raleway Thin"/>
              </a:rPr>
              <a:t>SERVER </a:t>
            </a:r>
            <a:endParaRPr sz="2000" dirty="0">
              <a:solidFill>
                <a:schemeClr val="dk1"/>
              </a:solidFill>
              <a:latin typeface="Raleway Thin"/>
              <a:ea typeface="Raleway Thin"/>
              <a:cs typeface="Raleway Thin"/>
              <a:sym typeface="Raleway Thin"/>
            </a:endParaRPr>
          </a:p>
        </p:txBody>
      </p:sp>
      <p:pic>
        <p:nvPicPr>
          <p:cNvPr id="1291" name="Google Shape;1291;p48">
            <a:hlinkClick r:id="" action="ppaction://noaction"/>
          </p:cNvPr>
          <p:cNvPicPr preferRelativeResize="0"/>
          <p:nvPr/>
        </p:nvPicPr>
        <p:blipFill rotWithShape="1">
          <a:blip r:embed="rId3">
            <a:alphaModFix/>
          </a:blip>
          <a:srcRect t="465" b="475"/>
          <a:stretch/>
        </p:blipFill>
        <p:spPr>
          <a:xfrm>
            <a:off x="8446575" y="550350"/>
            <a:ext cx="265550" cy="258850"/>
          </a:xfrm>
          <a:prstGeom prst="rect">
            <a:avLst/>
          </a:prstGeom>
          <a:noFill/>
          <a:ln>
            <a:noFill/>
          </a:ln>
        </p:spPr>
      </p:pic>
      <p:pic>
        <p:nvPicPr>
          <p:cNvPr id="1292" name="Google Shape;1292;p48">
            <a:hlinkClick r:id="rId4" action="ppaction://hlinksldjump"/>
          </p:cNvPr>
          <p:cNvPicPr preferRelativeResize="0"/>
          <p:nvPr/>
        </p:nvPicPr>
        <p:blipFill rotWithShape="1">
          <a:blip r:embed="rId5">
            <a:alphaModFix/>
          </a:blip>
          <a:srcRect t="941" b="941"/>
          <a:stretch/>
        </p:blipFill>
        <p:spPr>
          <a:xfrm>
            <a:off x="237300" y="550513"/>
            <a:ext cx="294878" cy="230099"/>
          </a:xfrm>
          <a:prstGeom prst="rect">
            <a:avLst/>
          </a:prstGeom>
          <a:noFill/>
          <a:ln>
            <a:noFill/>
          </a:ln>
        </p:spPr>
      </p:pic>
      <p:pic>
        <p:nvPicPr>
          <p:cNvPr id="1293" name="Google Shape;1293;p48">
            <a:hlinkClick r:id="" action="ppaction://hlinkshowjump?jump=previousslide"/>
          </p:cNvPr>
          <p:cNvPicPr preferRelativeResize="0"/>
          <p:nvPr/>
        </p:nvPicPr>
        <p:blipFill>
          <a:blip r:embed="rId6">
            <a:alphaModFix/>
          </a:blip>
          <a:stretch>
            <a:fillRect/>
          </a:stretch>
        </p:blipFill>
        <p:spPr>
          <a:xfrm>
            <a:off x="237301" y="1181549"/>
            <a:ext cx="294875" cy="307964"/>
          </a:xfrm>
          <a:prstGeom prst="rect">
            <a:avLst/>
          </a:prstGeom>
          <a:noFill/>
          <a:ln>
            <a:noFill/>
          </a:ln>
        </p:spPr>
      </p:pic>
      <p:pic>
        <p:nvPicPr>
          <p:cNvPr id="1294" name="Google Shape;1294;p48">
            <a:hlinkClick r:id="" action="ppaction://hlinkshowjump?jump=nextslide"/>
          </p:cNvPr>
          <p:cNvPicPr preferRelativeResize="0"/>
          <p:nvPr/>
        </p:nvPicPr>
        <p:blipFill>
          <a:blip r:embed="rId6">
            <a:alphaModFix/>
          </a:blip>
          <a:stretch>
            <a:fillRect/>
          </a:stretch>
        </p:blipFill>
        <p:spPr>
          <a:xfrm flipH="1">
            <a:off x="237301" y="3724924"/>
            <a:ext cx="294875" cy="307964"/>
          </a:xfrm>
          <a:prstGeom prst="rect">
            <a:avLst/>
          </a:prstGeom>
          <a:noFill/>
          <a:ln>
            <a:noFill/>
          </a:ln>
        </p:spPr>
      </p:pic>
      <p:pic>
        <p:nvPicPr>
          <p:cNvPr id="1295" name="Google Shape;1295;p48">
            <a:hlinkClick r:id="" action="ppaction://noaction"/>
          </p:cNvPr>
          <p:cNvPicPr preferRelativeResize="0"/>
          <p:nvPr/>
        </p:nvPicPr>
        <p:blipFill rotWithShape="1">
          <a:blip r:embed="rId7">
            <a:alphaModFix/>
          </a:blip>
          <a:srcRect l="396" r="396"/>
          <a:stretch/>
        </p:blipFill>
        <p:spPr>
          <a:xfrm>
            <a:off x="228050" y="4350525"/>
            <a:ext cx="302603" cy="307950"/>
          </a:xfrm>
          <a:prstGeom prst="rect">
            <a:avLst/>
          </a:prstGeom>
          <a:noFill/>
          <a:ln>
            <a:noFill/>
          </a:ln>
        </p:spPr>
      </p:pic>
      <p:pic>
        <p:nvPicPr>
          <p:cNvPr id="1296" name="Google Shape;1296;p48">
            <a:hlinkClick r:id="" action="ppaction://noaction"/>
          </p:cNvPr>
          <p:cNvPicPr preferRelativeResize="0"/>
          <p:nvPr/>
        </p:nvPicPr>
        <p:blipFill rotWithShape="1">
          <a:blip r:embed="rId3">
            <a:alphaModFix/>
          </a:blip>
          <a:srcRect t="465" b="475"/>
          <a:stretch/>
        </p:blipFill>
        <p:spPr>
          <a:xfrm>
            <a:off x="8291237" y="1219397"/>
            <a:ext cx="265550" cy="258850"/>
          </a:xfrm>
          <a:prstGeom prst="rect">
            <a:avLst/>
          </a:prstGeom>
          <a:noFill/>
          <a:ln>
            <a:noFill/>
          </a:ln>
        </p:spPr>
      </p:pic>
      <p:pic>
        <p:nvPicPr>
          <p:cNvPr id="1297" name="Google Shape;1297;p48">
            <a:hlinkClick r:id="" action="ppaction://noaction"/>
          </p:cNvPr>
          <p:cNvPicPr preferRelativeResize="0"/>
          <p:nvPr/>
        </p:nvPicPr>
        <p:blipFill rotWithShape="1">
          <a:blip r:embed="rId3">
            <a:alphaModFix/>
          </a:blip>
          <a:srcRect t="465" b="475"/>
          <a:stretch/>
        </p:blipFill>
        <p:spPr>
          <a:xfrm>
            <a:off x="5702187" y="1198849"/>
            <a:ext cx="265550" cy="258850"/>
          </a:xfrm>
          <a:prstGeom prst="rect">
            <a:avLst/>
          </a:prstGeom>
          <a:noFill/>
          <a:ln>
            <a:noFill/>
          </a:ln>
        </p:spPr>
      </p:pic>
      <p:pic>
        <p:nvPicPr>
          <p:cNvPr id="1298" name="Google Shape;1298;p48">
            <a:hlinkClick r:id="" action="ppaction://noaction"/>
          </p:cNvPr>
          <p:cNvPicPr preferRelativeResize="0"/>
          <p:nvPr/>
        </p:nvPicPr>
        <p:blipFill rotWithShape="1">
          <a:blip r:embed="rId3">
            <a:alphaModFix/>
          </a:blip>
          <a:srcRect t="465" b="475"/>
          <a:stretch/>
        </p:blipFill>
        <p:spPr>
          <a:xfrm>
            <a:off x="3108237" y="1188575"/>
            <a:ext cx="265550" cy="258850"/>
          </a:xfrm>
          <a:prstGeom prst="rect">
            <a:avLst/>
          </a:prstGeom>
          <a:noFill/>
          <a:ln>
            <a:noFill/>
          </a:ln>
        </p:spPr>
      </p:pic>
      <p:sp>
        <p:nvSpPr>
          <p:cNvPr id="1299" name="Google Shape;1299;p48">
            <a:hlinkClick r:id="rId8" action="ppaction://hlinksldjump"/>
          </p:cNvPr>
          <p:cNvSpPr/>
          <p:nvPr/>
        </p:nvSpPr>
        <p:spPr>
          <a:xfrm>
            <a:off x="125400" y="1714388"/>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01</a:t>
            </a:r>
            <a:endParaRPr sz="1800" b="1">
              <a:solidFill>
                <a:schemeClr val="dk1"/>
              </a:solidFill>
              <a:latin typeface="Raleway"/>
              <a:ea typeface="Raleway"/>
              <a:cs typeface="Raleway"/>
              <a:sym typeface="Raleway"/>
            </a:endParaRPr>
          </a:p>
        </p:txBody>
      </p:sp>
      <p:sp>
        <p:nvSpPr>
          <p:cNvPr id="1300" name="Google Shape;1300;p48">
            <a:hlinkClick r:id="" action="ppaction://noaction"/>
          </p:cNvPr>
          <p:cNvSpPr/>
          <p:nvPr/>
        </p:nvSpPr>
        <p:spPr>
          <a:xfrm>
            <a:off x="125400" y="2226163"/>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02</a:t>
            </a:r>
            <a:endParaRPr sz="1800" b="1">
              <a:solidFill>
                <a:schemeClr val="dk1"/>
              </a:solidFill>
              <a:latin typeface="Raleway"/>
              <a:ea typeface="Raleway"/>
              <a:cs typeface="Raleway"/>
              <a:sym typeface="Raleway"/>
            </a:endParaRPr>
          </a:p>
        </p:txBody>
      </p:sp>
      <p:sp>
        <p:nvSpPr>
          <p:cNvPr id="1301" name="Google Shape;1301;p48">
            <a:hlinkClick r:id="" action="ppaction://noaction"/>
          </p:cNvPr>
          <p:cNvSpPr/>
          <p:nvPr/>
        </p:nvSpPr>
        <p:spPr>
          <a:xfrm>
            <a:off x="125400" y="2738713"/>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03</a:t>
            </a:r>
            <a:endParaRPr sz="1800" b="1">
              <a:solidFill>
                <a:schemeClr val="dk1"/>
              </a:solidFill>
              <a:latin typeface="Raleway"/>
              <a:ea typeface="Raleway"/>
              <a:cs typeface="Raleway"/>
              <a:sym typeface="Raleway"/>
            </a:endParaRPr>
          </a:p>
        </p:txBody>
      </p:sp>
      <p:sp>
        <p:nvSpPr>
          <p:cNvPr id="1302" name="Google Shape;1302;p48">
            <a:hlinkClick r:id="" action="ppaction://noaction"/>
          </p:cNvPr>
          <p:cNvSpPr/>
          <p:nvPr/>
        </p:nvSpPr>
        <p:spPr>
          <a:xfrm>
            <a:off x="125400" y="3251288"/>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04</a:t>
            </a:r>
            <a:endParaRPr sz="1800" b="1">
              <a:solidFill>
                <a:schemeClr val="dk1"/>
              </a:solidFill>
              <a:latin typeface="Raleway"/>
              <a:ea typeface="Raleway"/>
              <a:cs typeface="Raleway"/>
              <a:sym typeface="Raleway"/>
            </a:endParaRPr>
          </a:p>
        </p:txBody>
      </p:sp>
    </p:spTree>
    <p:extLst>
      <p:ext uri="{BB962C8B-B14F-4D97-AF65-F5344CB8AC3E}">
        <p14:creationId xmlns:p14="http://schemas.microsoft.com/office/powerpoint/2010/main" val="2209628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pic>
        <p:nvPicPr>
          <p:cNvPr id="655" name="Google Shape;655;p36">
            <a:hlinkClick r:id="" action="ppaction://noaction"/>
          </p:cNvPr>
          <p:cNvPicPr preferRelativeResize="0"/>
          <p:nvPr/>
        </p:nvPicPr>
        <p:blipFill rotWithShape="1">
          <a:blip r:embed="rId3">
            <a:alphaModFix/>
          </a:blip>
          <a:srcRect t="465" b="475"/>
          <a:stretch/>
        </p:blipFill>
        <p:spPr>
          <a:xfrm>
            <a:off x="8446575" y="550350"/>
            <a:ext cx="265550" cy="258850"/>
          </a:xfrm>
          <a:prstGeom prst="rect">
            <a:avLst/>
          </a:prstGeom>
          <a:noFill/>
          <a:ln>
            <a:noFill/>
          </a:ln>
        </p:spPr>
      </p:pic>
      <p:pic>
        <p:nvPicPr>
          <p:cNvPr id="656" name="Google Shape;656;p36">
            <a:hlinkClick r:id="rId4" action="ppaction://hlinksldjump"/>
          </p:cNvPr>
          <p:cNvPicPr preferRelativeResize="0"/>
          <p:nvPr/>
        </p:nvPicPr>
        <p:blipFill rotWithShape="1">
          <a:blip r:embed="rId5">
            <a:alphaModFix/>
          </a:blip>
          <a:srcRect t="941" b="941"/>
          <a:stretch/>
        </p:blipFill>
        <p:spPr>
          <a:xfrm>
            <a:off x="237300" y="550513"/>
            <a:ext cx="294878" cy="230099"/>
          </a:xfrm>
          <a:prstGeom prst="rect">
            <a:avLst/>
          </a:prstGeom>
          <a:noFill/>
          <a:ln>
            <a:noFill/>
          </a:ln>
        </p:spPr>
      </p:pic>
      <p:pic>
        <p:nvPicPr>
          <p:cNvPr id="657" name="Google Shape;657;p36">
            <a:hlinkClick r:id="" action="ppaction://hlinkshowjump?jump=previousslide"/>
          </p:cNvPr>
          <p:cNvPicPr preferRelativeResize="0"/>
          <p:nvPr/>
        </p:nvPicPr>
        <p:blipFill>
          <a:blip r:embed="rId6">
            <a:alphaModFix/>
          </a:blip>
          <a:stretch>
            <a:fillRect/>
          </a:stretch>
        </p:blipFill>
        <p:spPr>
          <a:xfrm>
            <a:off x="237301" y="1181549"/>
            <a:ext cx="294875" cy="307964"/>
          </a:xfrm>
          <a:prstGeom prst="rect">
            <a:avLst/>
          </a:prstGeom>
          <a:noFill/>
          <a:ln>
            <a:noFill/>
          </a:ln>
        </p:spPr>
      </p:pic>
      <p:pic>
        <p:nvPicPr>
          <p:cNvPr id="658" name="Google Shape;658;p36">
            <a:hlinkClick r:id="" action="ppaction://hlinkshowjump?jump=nextslide"/>
          </p:cNvPr>
          <p:cNvPicPr preferRelativeResize="0"/>
          <p:nvPr/>
        </p:nvPicPr>
        <p:blipFill>
          <a:blip r:embed="rId6">
            <a:alphaModFix/>
          </a:blip>
          <a:stretch>
            <a:fillRect/>
          </a:stretch>
        </p:blipFill>
        <p:spPr>
          <a:xfrm flipH="1">
            <a:off x="237301" y="3724924"/>
            <a:ext cx="294875" cy="307964"/>
          </a:xfrm>
          <a:prstGeom prst="rect">
            <a:avLst/>
          </a:prstGeom>
          <a:noFill/>
          <a:ln>
            <a:noFill/>
          </a:ln>
        </p:spPr>
      </p:pic>
      <p:pic>
        <p:nvPicPr>
          <p:cNvPr id="659" name="Google Shape;659;p36">
            <a:hlinkClick r:id="" action="ppaction://noaction"/>
          </p:cNvPr>
          <p:cNvPicPr preferRelativeResize="0"/>
          <p:nvPr/>
        </p:nvPicPr>
        <p:blipFill rotWithShape="1">
          <a:blip r:embed="rId7">
            <a:alphaModFix/>
          </a:blip>
          <a:srcRect l="396" r="396"/>
          <a:stretch/>
        </p:blipFill>
        <p:spPr>
          <a:xfrm>
            <a:off x="228050" y="4350525"/>
            <a:ext cx="302603" cy="307950"/>
          </a:xfrm>
          <a:prstGeom prst="rect">
            <a:avLst/>
          </a:prstGeom>
          <a:noFill/>
          <a:ln>
            <a:noFill/>
          </a:ln>
        </p:spPr>
      </p:pic>
      <p:sp>
        <p:nvSpPr>
          <p:cNvPr id="660" name="Google Shape;660;p36">
            <a:hlinkClick r:id="rId8" action="ppaction://hlinksldjump"/>
          </p:cNvPr>
          <p:cNvSpPr/>
          <p:nvPr/>
        </p:nvSpPr>
        <p:spPr>
          <a:xfrm>
            <a:off x="125400" y="1714388"/>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01</a:t>
            </a:r>
            <a:endParaRPr sz="1800" b="1">
              <a:solidFill>
                <a:schemeClr val="dk1"/>
              </a:solidFill>
              <a:latin typeface="Raleway"/>
              <a:ea typeface="Raleway"/>
              <a:cs typeface="Raleway"/>
              <a:sym typeface="Raleway"/>
            </a:endParaRPr>
          </a:p>
        </p:txBody>
      </p:sp>
      <p:sp>
        <p:nvSpPr>
          <p:cNvPr id="661" name="Google Shape;661;p36">
            <a:hlinkClick r:id="" action="ppaction://noaction"/>
          </p:cNvPr>
          <p:cNvSpPr/>
          <p:nvPr/>
        </p:nvSpPr>
        <p:spPr>
          <a:xfrm>
            <a:off x="125400" y="2226163"/>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02</a:t>
            </a:r>
            <a:endParaRPr sz="1800" b="1">
              <a:solidFill>
                <a:schemeClr val="dk1"/>
              </a:solidFill>
              <a:latin typeface="Raleway"/>
              <a:ea typeface="Raleway"/>
              <a:cs typeface="Raleway"/>
              <a:sym typeface="Raleway"/>
            </a:endParaRPr>
          </a:p>
        </p:txBody>
      </p:sp>
      <p:sp>
        <p:nvSpPr>
          <p:cNvPr id="662" name="Google Shape;662;p36">
            <a:hlinkClick r:id="" action="ppaction://noaction"/>
          </p:cNvPr>
          <p:cNvSpPr/>
          <p:nvPr/>
        </p:nvSpPr>
        <p:spPr>
          <a:xfrm>
            <a:off x="125400" y="2738713"/>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03</a:t>
            </a:r>
            <a:endParaRPr sz="1800" b="1">
              <a:solidFill>
                <a:schemeClr val="dk1"/>
              </a:solidFill>
              <a:latin typeface="Raleway"/>
              <a:ea typeface="Raleway"/>
              <a:cs typeface="Raleway"/>
              <a:sym typeface="Raleway"/>
            </a:endParaRPr>
          </a:p>
        </p:txBody>
      </p:sp>
      <p:sp>
        <p:nvSpPr>
          <p:cNvPr id="663" name="Google Shape;663;p36">
            <a:hlinkClick r:id="" action="ppaction://noaction"/>
          </p:cNvPr>
          <p:cNvSpPr/>
          <p:nvPr/>
        </p:nvSpPr>
        <p:spPr>
          <a:xfrm>
            <a:off x="125400" y="3251288"/>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04</a:t>
            </a:r>
            <a:endParaRPr sz="1800" b="1">
              <a:solidFill>
                <a:schemeClr val="dk1"/>
              </a:solidFill>
              <a:latin typeface="Raleway"/>
              <a:ea typeface="Raleway"/>
              <a:cs typeface="Raleway"/>
              <a:sym typeface="Raleway"/>
            </a:endParaRPr>
          </a:p>
        </p:txBody>
      </p:sp>
      <p:sp>
        <p:nvSpPr>
          <p:cNvPr id="14" name="Google Shape;1457;p55"/>
          <p:cNvSpPr txBox="1">
            <a:spLocks/>
          </p:cNvSpPr>
          <p:nvPr/>
        </p:nvSpPr>
        <p:spPr>
          <a:xfrm>
            <a:off x="1833966" y="1714388"/>
            <a:ext cx="5845800" cy="8712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Raleway Thin"/>
              <a:buNone/>
              <a:defRPr sz="3700" b="0" i="0" u="none" strike="noStrike" cap="none">
                <a:solidFill>
                  <a:schemeClr val="dk1"/>
                </a:solidFill>
                <a:latin typeface="Raleway Thin"/>
                <a:ea typeface="Raleway Thin"/>
                <a:cs typeface="Raleway Thin"/>
                <a:sym typeface="Raleway Thin"/>
              </a:defRPr>
            </a:lvl1pPr>
            <a:lvl2pPr marR="0" lvl="1"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fr-FR" sz="6600" dirty="0" smtClean="0"/>
              <a:t>THANKS</a:t>
            </a:r>
            <a:r>
              <a:rPr lang="fr-FR" dirty="0" smtClean="0"/>
              <a:t>!</a:t>
            </a:r>
            <a:endParaRPr lang="fr-FR" dirty="0"/>
          </a:p>
        </p:txBody>
      </p:sp>
      <p:grpSp>
        <p:nvGrpSpPr>
          <p:cNvPr id="15" name="Google Shape;1465;p55"/>
          <p:cNvGrpSpPr/>
          <p:nvPr/>
        </p:nvGrpSpPr>
        <p:grpSpPr>
          <a:xfrm>
            <a:off x="3875498" y="2943188"/>
            <a:ext cx="308100" cy="308100"/>
            <a:chOff x="4106725" y="2023725"/>
            <a:chExt cx="308100" cy="308100"/>
          </a:xfrm>
        </p:grpSpPr>
        <p:sp>
          <p:nvSpPr>
            <p:cNvPr id="16" name="Google Shape;1466;p55"/>
            <p:cNvSpPr/>
            <p:nvPr/>
          </p:nvSpPr>
          <p:spPr>
            <a:xfrm>
              <a:off x="4106725" y="2023725"/>
              <a:ext cx="308100" cy="308100"/>
            </a:xfrm>
            <a:prstGeom prst="rect">
              <a:avLst/>
            </a:prstGeom>
            <a:solidFill>
              <a:schemeClr val="lt2"/>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467;p55"/>
            <p:cNvSpPr/>
            <p:nvPr/>
          </p:nvSpPr>
          <p:spPr>
            <a:xfrm>
              <a:off x="4213768" y="2086112"/>
              <a:ext cx="97408" cy="186677"/>
            </a:xfrm>
            <a:custGeom>
              <a:avLst/>
              <a:gdLst/>
              <a:ahLst/>
              <a:cxnLst/>
              <a:rect l="l" t="t" r="r" b="b"/>
              <a:pathLst>
                <a:path w="6031" h="11558" extrusionOk="0">
                  <a:moveTo>
                    <a:pt x="2415" y="1"/>
                  </a:moveTo>
                  <a:cubicBezTo>
                    <a:pt x="2233" y="993"/>
                    <a:pt x="1808" y="2415"/>
                    <a:pt x="0" y="2785"/>
                  </a:cubicBezTo>
                  <a:lnTo>
                    <a:pt x="0" y="4244"/>
                  </a:lnTo>
                  <a:lnTo>
                    <a:pt x="1228" y="4244"/>
                  </a:lnTo>
                  <a:cubicBezTo>
                    <a:pt x="1537" y="4244"/>
                    <a:pt x="1787" y="4496"/>
                    <a:pt x="1787" y="4803"/>
                  </a:cubicBezTo>
                  <a:lnTo>
                    <a:pt x="1787" y="9077"/>
                  </a:lnTo>
                  <a:cubicBezTo>
                    <a:pt x="1787" y="10222"/>
                    <a:pt x="2553" y="11558"/>
                    <a:pt x="4714" y="11558"/>
                  </a:cubicBezTo>
                  <a:cubicBezTo>
                    <a:pt x="5212" y="11558"/>
                    <a:pt x="5689" y="11535"/>
                    <a:pt x="6031" y="11512"/>
                  </a:cubicBezTo>
                  <a:lnTo>
                    <a:pt x="6031" y="9905"/>
                  </a:lnTo>
                  <a:lnTo>
                    <a:pt x="4891" y="9905"/>
                  </a:lnTo>
                  <a:cubicBezTo>
                    <a:pt x="3535" y="9905"/>
                    <a:pt x="3351" y="9125"/>
                    <a:pt x="3351" y="8363"/>
                  </a:cubicBezTo>
                  <a:lnTo>
                    <a:pt x="3351" y="4803"/>
                  </a:lnTo>
                  <a:cubicBezTo>
                    <a:pt x="3351" y="4496"/>
                    <a:pt x="3600" y="4244"/>
                    <a:pt x="3910" y="4244"/>
                  </a:cubicBezTo>
                  <a:lnTo>
                    <a:pt x="6031" y="4244"/>
                  </a:lnTo>
                  <a:lnTo>
                    <a:pt x="6031" y="2681"/>
                  </a:lnTo>
                  <a:lnTo>
                    <a:pt x="3910" y="2681"/>
                  </a:lnTo>
                  <a:cubicBezTo>
                    <a:pt x="3600" y="2681"/>
                    <a:pt x="3351" y="2431"/>
                    <a:pt x="3351" y="2122"/>
                  </a:cubicBezTo>
                  <a:lnTo>
                    <a:pt x="3351"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468;p55"/>
          <p:cNvGrpSpPr/>
          <p:nvPr/>
        </p:nvGrpSpPr>
        <p:grpSpPr>
          <a:xfrm>
            <a:off x="5274086" y="2943188"/>
            <a:ext cx="308100" cy="308100"/>
            <a:chOff x="5505313" y="2023725"/>
            <a:chExt cx="308100" cy="308100"/>
          </a:xfrm>
        </p:grpSpPr>
        <p:sp>
          <p:nvSpPr>
            <p:cNvPr id="19" name="Google Shape;1469;p55"/>
            <p:cNvSpPr/>
            <p:nvPr/>
          </p:nvSpPr>
          <p:spPr>
            <a:xfrm>
              <a:off x="5505313" y="2023725"/>
              <a:ext cx="308100" cy="308100"/>
            </a:xfrm>
            <a:prstGeom prst="rect">
              <a:avLst/>
            </a:prstGeom>
            <a:solidFill>
              <a:schemeClr val="lt2"/>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1470;p55"/>
            <p:cNvGrpSpPr/>
            <p:nvPr/>
          </p:nvGrpSpPr>
          <p:grpSpPr>
            <a:xfrm>
              <a:off x="5569142" y="2079526"/>
              <a:ext cx="180440" cy="198449"/>
              <a:chOff x="1462169" y="1793977"/>
              <a:chExt cx="233157" cy="256427"/>
            </a:xfrm>
          </p:grpSpPr>
          <p:sp>
            <p:nvSpPr>
              <p:cNvPr id="21" name="Google Shape;1471;p55"/>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72;p55"/>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473;p55"/>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 name="Google Shape;1474;p55"/>
          <p:cNvGrpSpPr/>
          <p:nvPr/>
        </p:nvGrpSpPr>
        <p:grpSpPr>
          <a:xfrm>
            <a:off x="4341698" y="2943188"/>
            <a:ext cx="308100" cy="308100"/>
            <a:chOff x="4572925" y="2023725"/>
            <a:chExt cx="308100" cy="308100"/>
          </a:xfrm>
        </p:grpSpPr>
        <p:sp>
          <p:nvSpPr>
            <p:cNvPr id="25" name="Google Shape;1475;p55"/>
            <p:cNvSpPr/>
            <p:nvPr/>
          </p:nvSpPr>
          <p:spPr>
            <a:xfrm>
              <a:off x="4572925" y="2023725"/>
              <a:ext cx="308100" cy="308100"/>
            </a:xfrm>
            <a:prstGeom prst="rect">
              <a:avLst/>
            </a:prstGeom>
            <a:solidFill>
              <a:schemeClr val="lt2"/>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476;p55"/>
            <p:cNvSpPr/>
            <p:nvPr/>
          </p:nvSpPr>
          <p:spPr>
            <a:xfrm>
              <a:off x="4678275" y="2078700"/>
              <a:ext cx="97399" cy="234686"/>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1477;p55"/>
          <p:cNvGrpSpPr/>
          <p:nvPr/>
        </p:nvGrpSpPr>
        <p:grpSpPr>
          <a:xfrm>
            <a:off x="4807898" y="2943188"/>
            <a:ext cx="308100" cy="308100"/>
            <a:chOff x="5039125" y="2023725"/>
            <a:chExt cx="308100" cy="308100"/>
          </a:xfrm>
        </p:grpSpPr>
        <p:sp>
          <p:nvSpPr>
            <p:cNvPr id="28" name="Google Shape;1478;p55"/>
            <p:cNvSpPr/>
            <p:nvPr/>
          </p:nvSpPr>
          <p:spPr>
            <a:xfrm>
              <a:off x="5039125" y="2023725"/>
              <a:ext cx="308100" cy="308100"/>
            </a:xfrm>
            <a:prstGeom prst="rect">
              <a:avLst/>
            </a:prstGeom>
            <a:solidFill>
              <a:schemeClr val="lt2"/>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 name="Google Shape;1479;p55"/>
            <p:cNvGrpSpPr/>
            <p:nvPr/>
          </p:nvGrpSpPr>
          <p:grpSpPr>
            <a:xfrm>
              <a:off x="5090551" y="2079526"/>
              <a:ext cx="198467" cy="198451"/>
              <a:chOff x="935197" y="1793977"/>
              <a:chExt cx="256451" cy="256430"/>
            </a:xfrm>
          </p:grpSpPr>
          <p:sp>
            <p:nvSpPr>
              <p:cNvPr id="30" name="Google Shape;1480;p55"/>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481;p55"/>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816718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5"/>
        <p:cNvGrpSpPr/>
        <p:nvPr/>
      </p:nvGrpSpPr>
      <p:grpSpPr>
        <a:xfrm>
          <a:off x="0" y="0"/>
          <a:ext cx="0" cy="0"/>
          <a:chOff x="0" y="0"/>
          <a:chExt cx="0" cy="0"/>
        </a:xfrm>
      </p:grpSpPr>
      <p:sp>
        <p:nvSpPr>
          <p:cNvPr id="1116" name="Google Shape;1116;p44"/>
          <p:cNvSpPr txBox="1">
            <a:spLocks noGrp="1"/>
          </p:cNvSpPr>
          <p:nvPr>
            <p:ph type="title"/>
          </p:nvPr>
        </p:nvSpPr>
        <p:spPr>
          <a:xfrm>
            <a:off x="1114050" y="393425"/>
            <a:ext cx="69159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A TIMELINE</a:t>
            </a:r>
            <a:endParaRPr/>
          </a:p>
        </p:txBody>
      </p:sp>
      <p:sp>
        <p:nvSpPr>
          <p:cNvPr id="1117" name="Google Shape;1117;p44"/>
          <p:cNvSpPr txBox="1"/>
          <p:nvPr/>
        </p:nvSpPr>
        <p:spPr>
          <a:xfrm>
            <a:off x="2800213" y="1967450"/>
            <a:ext cx="1464600" cy="4329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2000">
                <a:solidFill>
                  <a:schemeClr val="dk1"/>
                </a:solidFill>
                <a:latin typeface="Raleway Thin"/>
                <a:ea typeface="Raleway Thin"/>
                <a:cs typeface="Raleway Thin"/>
                <a:sym typeface="Raleway Thin"/>
              </a:rPr>
              <a:t>MERCURY</a:t>
            </a:r>
            <a:endParaRPr sz="2000">
              <a:solidFill>
                <a:schemeClr val="dk1"/>
              </a:solidFill>
              <a:latin typeface="Raleway Thin"/>
              <a:ea typeface="Raleway Thin"/>
              <a:cs typeface="Raleway Thin"/>
              <a:sym typeface="Raleway Thin"/>
            </a:endParaRPr>
          </a:p>
        </p:txBody>
      </p:sp>
      <p:sp>
        <p:nvSpPr>
          <p:cNvPr id="1118" name="Google Shape;1118;p44"/>
          <p:cNvSpPr txBox="1"/>
          <p:nvPr/>
        </p:nvSpPr>
        <p:spPr>
          <a:xfrm>
            <a:off x="2800213" y="1497650"/>
            <a:ext cx="1464600" cy="4698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600" dirty="0" smtClean="0">
                <a:solidFill>
                  <a:schemeClr val="dk2"/>
                </a:solidFill>
                <a:latin typeface="Tajawal"/>
                <a:ea typeface="Tajawal"/>
                <a:cs typeface="Tajawal"/>
                <a:sym typeface="Tajawal"/>
              </a:rPr>
              <a:t>Purpose of DATABASE</a:t>
            </a:r>
            <a:endParaRPr sz="1600" dirty="0">
              <a:solidFill>
                <a:schemeClr val="dk2"/>
              </a:solidFill>
              <a:latin typeface="Tajawal"/>
              <a:ea typeface="Tajawal"/>
              <a:cs typeface="Tajawal"/>
              <a:sym typeface="Tajawal"/>
            </a:endParaRPr>
          </a:p>
        </p:txBody>
      </p:sp>
      <p:sp>
        <p:nvSpPr>
          <p:cNvPr id="1119" name="Google Shape;1119;p44"/>
          <p:cNvSpPr txBox="1"/>
          <p:nvPr/>
        </p:nvSpPr>
        <p:spPr>
          <a:xfrm>
            <a:off x="5445988" y="1967450"/>
            <a:ext cx="1464600" cy="4329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2000">
                <a:solidFill>
                  <a:schemeClr val="dk1"/>
                </a:solidFill>
                <a:latin typeface="Raleway Thin"/>
                <a:ea typeface="Raleway Thin"/>
                <a:cs typeface="Raleway Thin"/>
                <a:sym typeface="Raleway Thin"/>
              </a:rPr>
              <a:t>VENUS</a:t>
            </a:r>
            <a:endParaRPr sz="2000">
              <a:solidFill>
                <a:schemeClr val="dk1"/>
              </a:solidFill>
              <a:latin typeface="Raleway Thin"/>
              <a:ea typeface="Raleway Thin"/>
              <a:cs typeface="Raleway Thin"/>
              <a:sym typeface="Raleway Thin"/>
            </a:endParaRPr>
          </a:p>
        </p:txBody>
      </p:sp>
      <p:sp>
        <p:nvSpPr>
          <p:cNvPr id="1120" name="Google Shape;1120;p44"/>
          <p:cNvSpPr txBox="1"/>
          <p:nvPr/>
        </p:nvSpPr>
        <p:spPr>
          <a:xfrm>
            <a:off x="5445988" y="1497650"/>
            <a:ext cx="1464600" cy="4698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600" dirty="0" smtClean="0">
                <a:solidFill>
                  <a:schemeClr val="dk2"/>
                </a:solidFill>
                <a:latin typeface="Tajawal"/>
                <a:ea typeface="Tajawal"/>
                <a:cs typeface="Tajawal"/>
                <a:sym typeface="Tajawal"/>
              </a:rPr>
              <a:t>Use of DATABASE</a:t>
            </a:r>
            <a:endParaRPr sz="1600" dirty="0">
              <a:solidFill>
                <a:schemeClr val="dk2"/>
              </a:solidFill>
              <a:latin typeface="Tajawal"/>
              <a:ea typeface="Tajawal"/>
              <a:cs typeface="Tajawal"/>
              <a:sym typeface="Tajawal"/>
            </a:endParaRPr>
          </a:p>
        </p:txBody>
      </p:sp>
      <p:sp>
        <p:nvSpPr>
          <p:cNvPr id="1121" name="Google Shape;1121;p44"/>
          <p:cNvSpPr txBox="1"/>
          <p:nvPr/>
        </p:nvSpPr>
        <p:spPr>
          <a:xfrm>
            <a:off x="1477313" y="3313525"/>
            <a:ext cx="1464600" cy="4329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2000">
                <a:solidFill>
                  <a:schemeClr val="dk1"/>
                </a:solidFill>
                <a:latin typeface="Raleway Thin"/>
                <a:ea typeface="Raleway Thin"/>
                <a:cs typeface="Raleway Thin"/>
                <a:sym typeface="Raleway Thin"/>
              </a:rPr>
              <a:t>JUPITER</a:t>
            </a:r>
            <a:endParaRPr sz="2000">
              <a:solidFill>
                <a:schemeClr val="dk1"/>
              </a:solidFill>
              <a:latin typeface="Raleway Thin"/>
              <a:ea typeface="Raleway Thin"/>
              <a:cs typeface="Raleway Thin"/>
              <a:sym typeface="Raleway Thin"/>
            </a:endParaRPr>
          </a:p>
        </p:txBody>
      </p:sp>
      <p:sp>
        <p:nvSpPr>
          <p:cNvPr id="1122" name="Google Shape;1122;p44"/>
          <p:cNvSpPr txBox="1"/>
          <p:nvPr/>
        </p:nvSpPr>
        <p:spPr>
          <a:xfrm>
            <a:off x="1477313" y="3746425"/>
            <a:ext cx="1464600" cy="469800"/>
          </a:xfrm>
          <a:prstGeom prst="rect">
            <a:avLst/>
          </a:prstGeom>
          <a:noFill/>
          <a:ln>
            <a:noFill/>
          </a:ln>
        </p:spPr>
        <p:txBody>
          <a:bodyPr spcFirstLastPara="1" wrap="square" lIns="0" tIns="0" rIns="0" bIns="0" anchor="ctr" anchorCtr="0">
            <a:noAutofit/>
          </a:bodyPr>
          <a:lstStyle/>
          <a:p>
            <a:pPr lvl="0" algn="ctr"/>
            <a:r>
              <a:rPr lang="fr-FR" sz="1600" dirty="0">
                <a:solidFill>
                  <a:schemeClr val="dk2"/>
                </a:solidFill>
                <a:latin typeface="Tajawal"/>
                <a:ea typeface="Tajawal"/>
                <a:cs typeface="Tajawal"/>
                <a:sym typeface="Tajawal"/>
              </a:rPr>
              <a:t>What is DATABASE?</a:t>
            </a:r>
          </a:p>
        </p:txBody>
      </p:sp>
      <p:sp>
        <p:nvSpPr>
          <p:cNvPr id="1123" name="Google Shape;1123;p44"/>
          <p:cNvSpPr txBox="1"/>
          <p:nvPr/>
        </p:nvSpPr>
        <p:spPr>
          <a:xfrm>
            <a:off x="4123113" y="3313525"/>
            <a:ext cx="1464600" cy="4329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2000">
                <a:solidFill>
                  <a:schemeClr val="dk1"/>
                </a:solidFill>
                <a:latin typeface="Raleway Thin"/>
                <a:ea typeface="Raleway Thin"/>
                <a:cs typeface="Raleway Thin"/>
                <a:sym typeface="Raleway Thin"/>
              </a:rPr>
              <a:t>SATURN</a:t>
            </a:r>
            <a:endParaRPr sz="2000">
              <a:solidFill>
                <a:schemeClr val="dk1"/>
              </a:solidFill>
              <a:latin typeface="Raleway Thin"/>
              <a:ea typeface="Raleway Thin"/>
              <a:cs typeface="Raleway Thin"/>
              <a:sym typeface="Raleway Thin"/>
            </a:endParaRPr>
          </a:p>
        </p:txBody>
      </p:sp>
      <p:sp>
        <p:nvSpPr>
          <p:cNvPr id="1124" name="Google Shape;1124;p44"/>
          <p:cNvSpPr txBox="1"/>
          <p:nvPr/>
        </p:nvSpPr>
        <p:spPr>
          <a:xfrm>
            <a:off x="4123113" y="3746425"/>
            <a:ext cx="1464600" cy="4698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600" dirty="0" smtClean="0">
                <a:solidFill>
                  <a:schemeClr val="dk2"/>
                </a:solidFill>
                <a:latin typeface="Tajawal"/>
                <a:ea typeface="Tajawal"/>
                <a:cs typeface="Tajawal"/>
                <a:sym typeface="Tajawal"/>
              </a:rPr>
              <a:t>Types of DATABASE</a:t>
            </a:r>
            <a:endParaRPr sz="1600" dirty="0">
              <a:solidFill>
                <a:schemeClr val="dk2"/>
              </a:solidFill>
              <a:latin typeface="Tajawal"/>
              <a:ea typeface="Tajawal"/>
              <a:cs typeface="Tajawal"/>
              <a:sym typeface="Tajawal"/>
            </a:endParaRPr>
          </a:p>
        </p:txBody>
      </p:sp>
      <p:sp>
        <p:nvSpPr>
          <p:cNvPr id="1125" name="Google Shape;1125;p44"/>
          <p:cNvSpPr txBox="1"/>
          <p:nvPr/>
        </p:nvSpPr>
        <p:spPr>
          <a:xfrm>
            <a:off x="6845088" y="3313525"/>
            <a:ext cx="1464600" cy="4329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2000">
                <a:solidFill>
                  <a:schemeClr val="dk1"/>
                </a:solidFill>
                <a:latin typeface="Raleway Thin"/>
                <a:ea typeface="Raleway Thin"/>
                <a:cs typeface="Raleway Thin"/>
                <a:sym typeface="Raleway Thin"/>
              </a:rPr>
              <a:t>NEPTUNE</a:t>
            </a:r>
            <a:endParaRPr sz="2000">
              <a:solidFill>
                <a:schemeClr val="dk1"/>
              </a:solidFill>
              <a:latin typeface="Raleway Thin"/>
              <a:ea typeface="Raleway Thin"/>
              <a:cs typeface="Raleway Thin"/>
              <a:sym typeface="Raleway Thin"/>
            </a:endParaRPr>
          </a:p>
        </p:txBody>
      </p:sp>
      <p:sp>
        <p:nvSpPr>
          <p:cNvPr id="1126" name="Google Shape;1126;p44"/>
          <p:cNvSpPr txBox="1"/>
          <p:nvPr/>
        </p:nvSpPr>
        <p:spPr>
          <a:xfrm>
            <a:off x="6845088" y="3746425"/>
            <a:ext cx="1464600" cy="4698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600">
                <a:solidFill>
                  <a:schemeClr val="dk2"/>
                </a:solidFill>
                <a:latin typeface="Tajawal"/>
                <a:ea typeface="Tajawal"/>
                <a:cs typeface="Tajawal"/>
                <a:sym typeface="Tajawal"/>
              </a:rPr>
              <a:t>Neptune is the farthest planet</a:t>
            </a:r>
            <a:endParaRPr sz="1600">
              <a:solidFill>
                <a:schemeClr val="dk2"/>
              </a:solidFill>
              <a:latin typeface="Tajawal"/>
              <a:ea typeface="Tajawal"/>
              <a:cs typeface="Tajawal"/>
              <a:sym typeface="Tajawal"/>
            </a:endParaRPr>
          </a:p>
        </p:txBody>
      </p:sp>
      <p:sp>
        <p:nvSpPr>
          <p:cNvPr id="1127" name="Google Shape;1127;p44"/>
          <p:cNvSpPr/>
          <p:nvPr/>
        </p:nvSpPr>
        <p:spPr>
          <a:xfrm>
            <a:off x="1869838" y="1609350"/>
            <a:ext cx="679500" cy="679200"/>
          </a:xfrm>
          <a:prstGeom prst="rect">
            <a:avLst/>
          </a:prstGeom>
          <a:solidFill>
            <a:schemeClr val="lt2"/>
          </a:solid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4"/>
          <p:cNvSpPr/>
          <p:nvPr/>
        </p:nvSpPr>
        <p:spPr>
          <a:xfrm>
            <a:off x="3192763" y="3425275"/>
            <a:ext cx="679500" cy="679200"/>
          </a:xfrm>
          <a:prstGeom prst="rect">
            <a:avLst/>
          </a:prstGeom>
          <a:solidFill>
            <a:schemeClr val="lt2"/>
          </a:solid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4"/>
          <p:cNvSpPr/>
          <p:nvPr/>
        </p:nvSpPr>
        <p:spPr>
          <a:xfrm>
            <a:off x="4515650" y="1609350"/>
            <a:ext cx="679500" cy="679200"/>
          </a:xfrm>
          <a:prstGeom prst="rect">
            <a:avLst/>
          </a:prstGeom>
          <a:solidFill>
            <a:schemeClr val="lt2"/>
          </a:solid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4"/>
          <p:cNvSpPr/>
          <p:nvPr/>
        </p:nvSpPr>
        <p:spPr>
          <a:xfrm>
            <a:off x="7237625" y="1609350"/>
            <a:ext cx="679500" cy="679200"/>
          </a:xfrm>
          <a:prstGeom prst="rect">
            <a:avLst/>
          </a:prstGeom>
          <a:solidFill>
            <a:schemeClr val="lt2"/>
          </a:solid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4"/>
          <p:cNvSpPr/>
          <p:nvPr/>
        </p:nvSpPr>
        <p:spPr>
          <a:xfrm>
            <a:off x="5838550" y="3425275"/>
            <a:ext cx="679500" cy="679200"/>
          </a:xfrm>
          <a:prstGeom prst="rect">
            <a:avLst/>
          </a:prstGeom>
          <a:solidFill>
            <a:schemeClr val="lt2"/>
          </a:solid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32" name="Google Shape;1132;p44"/>
          <p:cNvCxnSpPr/>
          <p:nvPr/>
        </p:nvCxnSpPr>
        <p:spPr>
          <a:xfrm>
            <a:off x="1326963" y="2856938"/>
            <a:ext cx="7133100" cy="0"/>
          </a:xfrm>
          <a:prstGeom prst="straightConnector1">
            <a:avLst/>
          </a:prstGeom>
          <a:noFill/>
          <a:ln w="38100" cap="flat" cmpd="sng">
            <a:solidFill>
              <a:schemeClr val="accent2"/>
            </a:solidFill>
            <a:prstDash val="solid"/>
            <a:round/>
            <a:headEnd type="none" w="med" len="med"/>
            <a:tailEnd type="none" w="med" len="med"/>
          </a:ln>
        </p:spPr>
      </p:cxnSp>
      <p:cxnSp>
        <p:nvCxnSpPr>
          <p:cNvPr id="1133" name="Google Shape;1133;p44"/>
          <p:cNvCxnSpPr>
            <a:stCxn id="1127" idx="2"/>
          </p:cNvCxnSpPr>
          <p:nvPr/>
        </p:nvCxnSpPr>
        <p:spPr>
          <a:xfrm>
            <a:off x="2209588" y="2288550"/>
            <a:ext cx="0" cy="580500"/>
          </a:xfrm>
          <a:prstGeom prst="straightConnector1">
            <a:avLst/>
          </a:prstGeom>
          <a:noFill/>
          <a:ln w="38100" cap="flat" cmpd="sng">
            <a:solidFill>
              <a:schemeClr val="accent2"/>
            </a:solidFill>
            <a:prstDash val="solid"/>
            <a:round/>
            <a:headEnd type="none" w="med" len="med"/>
            <a:tailEnd type="none" w="med" len="med"/>
          </a:ln>
        </p:spPr>
      </p:cxnSp>
      <p:cxnSp>
        <p:nvCxnSpPr>
          <p:cNvPr id="1134" name="Google Shape;1134;p44"/>
          <p:cNvCxnSpPr>
            <a:stCxn id="1129" idx="2"/>
          </p:cNvCxnSpPr>
          <p:nvPr/>
        </p:nvCxnSpPr>
        <p:spPr>
          <a:xfrm>
            <a:off x="4855400" y="2288550"/>
            <a:ext cx="0" cy="580500"/>
          </a:xfrm>
          <a:prstGeom prst="straightConnector1">
            <a:avLst/>
          </a:prstGeom>
          <a:noFill/>
          <a:ln w="38100" cap="flat" cmpd="sng">
            <a:solidFill>
              <a:schemeClr val="accent2"/>
            </a:solidFill>
            <a:prstDash val="solid"/>
            <a:round/>
            <a:headEnd type="none" w="med" len="med"/>
            <a:tailEnd type="none" w="med" len="med"/>
          </a:ln>
        </p:spPr>
      </p:cxnSp>
      <p:cxnSp>
        <p:nvCxnSpPr>
          <p:cNvPr id="1135" name="Google Shape;1135;p44"/>
          <p:cNvCxnSpPr>
            <a:stCxn id="1130" idx="2"/>
          </p:cNvCxnSpPr>
          <p:nvPr/>
        </p:nvCxnSpPr>
        <p:spPr>
          <a:xfrm>
            <a:off x="7577375" y="2288550"/>
            <a:ext cx="300" cy="580500"/>
          </a:xfrm>
          <a:prstGeom prst="straightConnector1">
            <a:avLst/>
          </a:prstGeom>
          <a:noFill/>
          <a:ln w="38100" cap="flat" cmpd="sng">
            <a:solidFill>
              <a:schemeClr val="accent2"/>
            </a:solidFill>
            <a:prstDash val="solid"/>
            <a:round/>
            <a:headEnd type="none" w="med" len="med"/>
            <a:tailEnd type="none" w="med" len="med"/>
          </a:ln>
        </p:spPr>
      </p:cxnSp>
      <p:cxnSp>
        <p:nvCxnSpPr>
          <p:cNvPr id="1136" name="Google Shape;1136;p44"/>
          <p:cNvCxnSpPr>
            <a:endCxn id="1128" idx="0"/>
          </p:cNvCxnSpPr>
          <p:nvPr/>
        </p:nvCxnSpPr>
        <p:spPr>
          <a:xfrm>
            <a:off x="3532513" y="2857075"/>
            <a:ext cx="0" cy="568200"/>
          </a:xfrm>
          <a:prstGeom prst="straightConnector1">
            <a:avLst/>
          </a:prstGeom>
          <a:noFill/>
          <a:ln w="38100" cap="flat" cmpd="sng">
            <a:solidFill>
              <a:schemeClr val="accent2"/>
            </a:solidFill>
            <a:prstDash val="solid"/>
            <a:round/>
            <a:headEnd type="none" w="med" len="med"/>
            <a:tailEnd type="none" w="med" len="med"/>
          </a:ln>
        </p:spPr>
      </p:cxnSp>
      <p:cxnSp>
        <p:nvCxnSpPr>
          <p:cNvPr id="1137" name="Google Shape;1137;p44"/>
          <p:cNvCxnSpPr>
            <a:endCxn id="1131" idx="0"/>
          </p:cNvCxnSpPr>
          <p:nvPr/>
        </p:nvCxnSpPr>
        <p:spPr>
          <a:xfrm flipH="1">
            <a:off x="6178300" y="2857075"/>
            <a:ext cx="300" cy="568200"/>
          </a:xfrm>
          <a:prstGeom prst="straightConnector1">
            <a:avLst/>
          </a:prstGeom>
          <a:noFill/>
          <a:ln w="38100" cap="flat" cmpd="sng">
            <a:solidFill>
              <a:schemeClr val="accent2"/>
            </a:solidFill>
            <a:prstDash val="solid"/>
            <a:round/>
            <a:headEnd type="none" w="med" len="med"/>
            <a:tailEnd type="none" w="med" len="med"/>
          </a:ln>
        </p:spPr>
      </p:cxnSp>
      <p:grpSp>
        <p:nvGrpSpPr>
          <p:cNvPr id="1138" name="Google Shape;1138;p44"/>
          <p:cNvGrpSpPr/>
          <p:nvPr/>
        </p:nvGrpSpPr>
        <p:grpSpPr>
          <a:xfrm>
            <a:off x="3395225" y="3569500"/>
            <a:ext cx="274575" cy="390750"/>
            <a:chOff x="734125" y="3124775"/>
            <a:chExt cx="274575" cy="390750"/>
          </a:xfrm>
        </p:grpSpPr>
        <p:sp>
          <p:nvSpPr>
            <p:cNvPr id="1139" name="Google Shape;1139;p44"/>
            <p:cNvSpPr/>
            <p:nvPr/>
          </p:nvSpPr>
          <p:spPr>
            <a:xfrm>
              <a:off x="802600" y="3124775"/>
              <a:ext cx="114425" cy="96150"/>
            </a:xfrm>
            <a:custGeom>
              <a:avLst/>
              <a:gdLst/>
              <a:ahLst/>
              <a:cxnLst/>
              <a:rect l="l" t="t" r="r" b="b"/>
              <a:pathLst>
                <a:path w="4577" h="3846" extrusionOk="0">
                  <a:moveTo>
                    <a:pt x="0" y="0"/>
                  </a:moveTo>
                  <a:lnTo>
                    <a:pt x="0" y="3845"/>
                  </a:lnTo>
                  <a:cubicBezTo>
                    <a:pt x="705" y="3439"/>
                    <a:pt x="1497" y="3236"/>
                    <a:pt x="2288" y="3236"/>
                  </a:cubicBezTo>
                  <a:cubicBezTo>
                    <a:pt x="3080" y="3236"/>
                    <a:pt x="3872" y="3439"/>
                    <a:pt x="4577" y="3845"/>
                  </a:cubicBezTo>
                  <a:lnTo>
                    <a:pt x="4452" y="3390"/>
                  </a:lnTo>
                  <a:lnTo>
                    <a:pt x="4273" y="768"/>
                  </a:lnTo>
                  <a:lnTo>
                    <a:pt x="4273" y="304"/>
                  </a:lnTo>
                  <a:lnTo>
                    <a:pt x="22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4"/>
            <p:cNvSpPr/>
            <p:nvPr/>
          </p:nvSpPr>
          <p:spPr>
            <a:xfrm>
              <a:off x="802600" y="3419175"/>
              <a:ext cx="114425" cy="96350"/>
            </a:xfrm>
            <a:custGeom>
              <a:avLst/>
              <a:gdLst/>
              <a:ahLst/>
              <a:cxnLst/>
              <a:rect l="l" t="t" r="r" b="b"/>
              <a:pathLst>
                <a:path w="4577" h="3854" extrusionOk="0">
                  <a:moveTo>
                    <a:pt x="0" y="0"/>
                  </a:moveTo>
                  <a:lnTo>
                    <a:pt x="0" y="3854"/>
                  </a:lnTo>
                  <a:lnTo>
                    <a:pt x="2293" y="3854"/>
                  </a:lnTo>
                  <a:lnTo>
                    <a:pt x="4273" y="3542"/>
                  </a:lnTo>
                  <a:lnTo>
                    <a:pt x="4273" y="3087"/>
                  </a:lnTo>
                  <a:lnTo>
                    <a:pt x="4452" y="464"/>
                  </a:lnTo>
                  <a:lnTo>
                    <a:pt x="4577" y="0"/>
                  </a:lnTo>
                  <a:lnTo>
                    <a:pt x="4577" y="0"/>
                  </a:lnTo>
                  <a:cubicBezTo>
                    <a:pt x="3872" y="410"/>
                    <a:pt x="3080" y="616"/>
                    <a:pt x="2288" y="616"/>
                  </a:cubicBezTo>
                  <a:cubicBezTo>
                    <a:pt x="1497" y="616"/>
                    <a:pt x="705" y="41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4"/>
            <p:cNvSpPr/>
            <p:nvPr/>
          </p:nvSpPr>
          <p:spPr>
            <a:xfrm>
              <a:off x="859900" y="3124775"/>
              <a:ext cx="57125" cy="96150"/>
            </a:xfrm>
            <a:custGeom>
              <a:avLst/>
              <a:gdLst/>
              <a:ahLst/>
              <a:cxnLst/>
              <a:rect l="l" t="t" r="r" b="b"/>
              <a:pathLst>
                <a:path w="2285" h="3846" extrusionOk="0">
                  <a:moveTo>
                    <a:pt x="1" y="0"/>
                  </a:moveTo>
                  <a:lnTo>
                    <a:pt x="1" y="3239"/>
                  </a:lnTo>
                  <a:cubicBezTo>
                    <a:pt x="831" y="3239"/>
                    <a:pt x="1616" y="3462"/>
                    <a:pt x="2285" y="3845"/>
                  </a:cubicBezTo>
                  <a:lnTo>
                    <a:pt x="228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4"/>
            <p:cNvSpPr/>
            <p:nvPr/>
          </p:nvSpPr>
          <p:spPr>
            <a:xfrm>
              <a:off x="859900" y="3419175"/>
              <a:ext cx="57125" cy="96350"/>
            </a:xfrm>
            <a:custGeom>
              <a:avLst/>
              <a:gdLst/>
              <a:ahLst/>
              <a:cxnLst/>
              <a:rect l="l" t="t" r="r" b="b"/>
              <a:pathLst>
                <a:path w="2285" h="3854" extrusionOk="0">
                  <a:moveTo>
                    <a:pt x="2285" y="0"/>
                  </a:moveTo>
                  <a:cubicBezTo>
                    <a:pt x="1616" y="393"/>
                    <a:pt x="831" y="616"/>
                    <a:pt x="1" y="616"/>
                  </a:cubicBezTo>
                  <a:lnTo>
                    <a:pt x="1" y="3854"/>
                  </a:lnTo>
                  <a:lnTo>
                    <a:pt x="2285" y="3854"/>
                  </a:lnTo>
                  <a:lnTo>
                    <a:pt x="228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4"/>
            <p:cNvSpPr/>
            <p:nvPr/>
          </p:nvSpPr>
          <p:spPr>
            <a:xfrm>
              <a:off x="974325" y="3308775"/>
              <a:ext cx="34375" cy="22775"/>
            </a:xfrm>
            <a:custGeom>
              <a:avLst/>
              <a:gdLst/>
              <a:ahLst/>
              <a:cxnLst/>
              <a:rect l="l" t="t" r="r" b="b"/>
              <a:pathLst>
                <a:path w="1375" h="911" extrusionOk="0">
                  <a:moveTo>
                    <a:pt x="0" y="0"/>
                  </a:moveTo>
                  <a:lnTo>
                    <a:pt x="0" y="910"/>
                  </a:lnTo>
                  <a:lnTo>
                    <a:pt x="1374" y="910"/>
                  </a:lnTo>
                  <a:lnTo>
                    <a:pt x="1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4"/>
            <p:cNvSpPr/>
            <p:nvPr/>
          </p:nvSpPr>
          <p:spPr>
            <a:xfrm>
              <a:off x="734125" y="3194575"/>
              <a:ext cx="244225" cy="251825"/>
            </a:xfrm>
            <a:custGeom>
              <a:avLst/>
              <a:gdLst/>
              <a:ahLst/>
              <a:cxnLst/>
              <a:rect l="l" t="t" r="r" b="b"/>
              <a:pathLst>
                <a:path w="9769" h="10073" extrusionOk="0">
                  <a:moveTo>
                    <a:pt x="5041" y="1"/>
                  </a:moveTo>
                  <a:cubicBezTo>
                    <a:pt x="2257" y="1"/>
                    <a:pt x="0" y="2258"/>
                    <a:pt x="0" y="5032"/>
                  </a:cubicBezTo>
                  <a:cubicBezTo>
                    <a:pt x="0" y="7806"/>
                    <a:pt x="2257" y="10072"/>
                    <a:pt x="5041" y="10072"/>
                  </a:cubicBezTo>
                  <a:cubicBezTo>
                    <a:pt x="5933" y="10072"/>
                    <a:pt x="9769" y="7806"/>
                    <a:pt x="9769" y="5032"/>
                  </a:cubicBezTo>
                  <a:cubicBezTo>
                    <a:pt x="9769" y="2258"/>
                    <a:pt x="5879" y="1"/>
                    <a:pt x="50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4"/>
            <p:cNvSpPr/>
            <p:nvPr/>
          </p:nvSpPr>
          <p:spPr>
            <a:xfrm>
              <a:off x="859900" y="3194575"/>
              <a:ext cx="125825" cy="251825"/>
            </a:xfrm>
            <a:custGeom>
              <a:avLst/>
              <a:gdLst/>
              <a:ahLst/>
              <a:cxnLst/>
              <a:rect l="l" t="t" r="r" b="b"/>
              <a:pathLst>
                <a:path w="5033" h="10073" extrusionOk="0">
                  <a:moveTo>
                    <a:pt x="1" y="1"/>
                  </a:moveTo>
                  <a:lnTo>
                    <a:pt x="1" y="10072"/>
                  </a:lnTo>
                  <a:cubicBezTo>
                    <a:pt x="2775" y="10072"/>
                    <a:pt x="5032" y="7806"/>
                    <a:pt x="5032" y="5032"/>
                  </a:cubicBezTo>
                  <a:cubicBezTo>
                    <a:pt x="5032" y="2258"/>
                    <a:pt x="2775"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4"/>
            <p:cNvSpPr/>
            <p:nvPr/>
          </p:nvSpPr>
          <p:spPr>
            <a:xfrm>
              <a:off x="757100" y="3217325"/>
              <a:ext cx="205875" cy="206100"/>
            </a:xfrm>
            <a:custGeom>
              <a:avLst/>
              <a:gdLst/>
              <a:ahLst/>
              <a:cxnLst/>
              <a:rect l="l" t="t" r="r" b="b"/>
              <a:pathLst>
                <a:path w="8235" h="8244" extrusionOk="0">
                  <a:moveTo>
                    <a:pt x="4122" y="1"/>
                  </a:moveTo>
                  <a:cubicBezTo>
                    <a:pt x="1838" y="1"/>
                    <a:pt x="0" y="1847"/>
                    <a:pt x="0" y="4122"/>
                  </a:cubicBezTo>
                  <a:cubicBezTo>
                    <a:pt x="0" y="6397"/>
                    <a:pt x="1838" y="8244"/>
                    <a:pt x="4122" y="8244"/>
                  </a:cubicBezTo>
                  <a:cubicBezTo>
                    <a:pt x="6397" y="8244"/>
                    <a:pt x="8234" y="6397"/>
                    <a:pt x="8234" y="4122"/>
                  </a:cubicBezTo>
                  <a:cubicBezTo>
                    <a:pt x="8234" y="1847"/>
                    <a:pt x="6397" y="1"/>
                    <a:pt x="41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4"/>
            <p:cNvSpPr/>
            <p:nvPr/>
          </p:nvSpPr>
          <p:spPr>
            <a:xfrm>
              <a:off x="859675" y="3217325"/>
              <a:ext cx="103075" cy="206100"/>
            </a:xfrm>
            <a:custGeom>
              <a:avLst/>
              <a:gdLst/>
              <a:ahLst/>
              <a:cxnLst/>
              <a:rect l="l" t="t" r="r" b="b"/>
              <a:pathLst>
                <a:path w="4123" h="8244" extrusionOk="0">
                  <a:moveTo>
                    <a:pt x="1" y="1"/>
                  </a:moveTo>
                  <a:lnTo>
                    <a:pt x="1" y="8244"/>
                  </a:lnTo>
                  <a:cubicBezTo>
                    <a:pt x="2276" y="8244"/>
                    <a:pt x="4122" y="6397"/>
                    <a:pt x="4122" y="4122"/>
                  </a:cubicBezTo>
                  <a:cubicBezTo>
                    <a:pt x="4122" y="1856"/>
                    <a:pt x="2276"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4"/>
            <p:cNvSpPr/>
            <p:nvPr/>
          </p:nvSpPr>
          <p:spPr>
            <a:xfrm>
              <a:off x="803475" y="3274650"/>
              <a:ext cx="113100" cy="92125"/>
            </a:xfrm>
            <a:custGeom>
              <a:avLst/>
              <a:gdLst/>
              <a:ahLst/>
              <a:cxnLst/>
              <a:rect l="l" t="t" r="r" b="b"/>
              <a:pathLst>
                <a:path w="4524" h="3685" extrusionOk="0">
                  <a:moveTo>
                    <a:pt x="1296" y="0"/>
                  </a:moveTo>
                  <a:cubicBezTo>
                    <a:pt x="993" y="0"/>
                    <a:pt x="692" y="116"/>
                    <a:pt x="465" y="348"/>
                  </a:cubicBezTo>
                  <a:cubicBezTo>
                    <a:pt x="1" y="812"/>
                    <a:pt x="1" y="1552"/>
                    <a:pt x="465" y="2016"/>
                  </a:cubicBezTo>
                  <a:lnTo>
                    <a:pt x="2267" y="3685"/>
                  </a:lnTo>
                  <a:lnTo>
                    <a:pt x="4060" y="2016"/>
                  </a:lnTo>
                  <a:cubicBezTo>
                    <a:pt x="4524" y="1552"/>
                    <a:pt x="4524" y="812"/>
                    <a:pt x="4060" y="348"/>
                  </a:cubicBezTo>
                  <a:cubicBezTo>
                    <a:pt x="3832" y="116"/>
                    <a:pt x="3531" y="0"/>
                    <a:pt x="3229" y="0"/>
                  </a:cubicBezTo>
                  <a:cubicBezTo>
                    <a:pt x="2927" y="0"/>
                    <a:pt x="2624" y="116"/>
                    <a:pt x="2392" y="348"/>
                  </a:cubicBezTo>
                  <a:lnTo>
                    <a:pt x="2267" y="473"/>
                  </a:lnTo>
                  <a:lnTo>
                    <a:pt x="2133" y="348"/>
                  </a:lnTo>
                  <a:cubicBezTo>
                    <a:pt x="1901" y="116"/>
                    <a:pt x="1598" y="0"/>
                    <a:pt x="12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4"/>
            <p:cNvSpPr/>
            <p:nvPr/>
          </p:nvSpPr>
          <p:spPr>
            <a:xfrm>
              <a:off x="859900" y="3274650"/>
              <a:ext cx="56450" cy="92125"/>
            </a:xfrm>
            <a:custGeom>
              <a:avLst/>
              <a:gdLst/>
              <a:ahLst/>
              <a:cxnLst/>
              <a:rect l="l" t="t" r="r" b="b"/>
              <a:pathLst>
                <a:path w="2258" h="3685" extrusionOk="0">
                  <a:moveTo>
                    <a:pt x="963" y="0"/>
                  </a:moveTo>
                  <a:cubicBezTo>
                    <a:pt x="661" y="0"/>
                    <a:pt x="358" y="116"/>
                    <a:pt x="126" y="348"/>
                  </a:cubicBezTo>
                  <a:lnTo>
                    <a:pt x="1" y="473"/>
                  </a:lnTo>
                  <a:lnTo>
                    <a:pt x="1" y="3685"/>
                  </a:lnTo>
                  <a:lnTo>
                    <a:pt x="1794" y="2016"/>
                  </a:lnTo>
                  <a:cubicBezTo>
                    <a:pt x="2258" y="1552"/>
                    <a:pt x="2258" y="812"/>
                    <a:pt x="1794" y="348"/>
                  </a:cubicBezTo>
                  <a:cubicBezTo>
                    <a:pt x="1567" y="116"/>
                    <a:pt x="1265" y="0"/>
                    <a:pt x="9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0" name="Google Shape;1150;p44"/>
          <p:cNvGrpSpPr/>
          <p:nvPr/>
        </p:nvGrpSpPr>
        <p:grpSpPr>
          <a:xfrm>
            <a:off x="1991350" y="1753575"/>
            <a:ext cx="436500" cy="390750"/>
            <a:chOff x="676125" y="3723150"/>
            <a:chExt cx="436500" cy="390750"/>
          </a:xfrm>
        </p:grpSpPr>
        <p:sp>
          <p:nvSpPr>
            <p:cNvPr id="1151" name="Google Shape;1151;p44"/>
            <p:cNvSpPr/>
            <p:nvPr/>
          </p:nvSpPr>
          <p:spPr>
            <a:xfrm>
              <a:off x="786525" y="3942600"/>
              <a:ext cx="60700" cy="60700"/>
            </a:xfrm>
            <a:custGeom>
              <a:avLst/>
              <a:gdLst/>
              <a:ahLst/>
              <a:cxnLst/>
              <a:rect l="l" t="t" r="r" b="b"/>
              <a:pathLst>
                <a:path w="2428" h="2428" extrusionOk="0">
                  <a:moveTo>
                    <a:pt x="1767" y="1"/>
                  </a:moveTo>
                  <a:lnTo>
                    <a:pt x="1" y="1767"/>
                  </a:lnTo>
                  <a:lnTo>
                    <a:pt x="661" y="2427"/>
                  </a:lnTo>
                  <a:lnTo>
                    <a:pt x="2427" y="661"/>
                  </a:lnTo>
                  <a:lnTo>
                    <a:pt x="17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4"/>
            <p:cNvSpPr/>
            <p:nvPr/>
          </p:nvSpPr>
          <p:spPr>
            <a:xfrm>
              <a:off x="744375" y="3723150"/>
              <a:ext cx="328100" cy="276575"/>
            </a:xfrm>
            <a:custGeom>
              <a:avLst/>
              <a:gdLst/>
              <a:ahLst/>
              <a:cxnLst/>
              <a:rect l="l" t="t" r="r" b="b"/>
              <a:pathLst>
                <a:path w="13124" h="11063" extrusionOk="0">
                  <a:moveTo>
                    <a:pt x="7370" y="0"/>
                  </a:moveTo>
                  <a:cubicBezTo>
                    <a:pt x="2454" y="0"/>
                    <a:pt x="1" y="5977"/>
                    <a:pt x="3462" y="9439"/>
                  </a:cubicBezTo>
                  <a:cubicBezTo>
                    <a:pt x="4506" y="10483"/>
                    <a:pt x="5889" y="11062"/>
                    <a:pt x="7370" y="11062"/>
                  </a:cubicBezTo>
                  <a:cubicBezTo>
                    <a:pt x="8297" y="11062"/>
                    <a:pt x="9921" y="10483"/>
                    <a:pt x="10965" y="9439"/>
                  </a:cubicBezTo>
                  <a:cubicBezTo>
                    <a:pt x="13124" y="7289"/>
                    <a:pt x="13124" y="3783"/>
                    <a:pt x="10965" y="1624"/>
                  </a:cubicBezTo>
                  <a:cubicBezTo>
                    <a:pt x="9921" y="580"/>
                    <a:pt x="8395" y="0"/>
                    <a:pt x="73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4"/>
            <p:cNvSpPr/>
            <p:nvPr/>
          </p:nvSpPr>
          <p:spPr>
            <a:xfrm>
              <a:off x="928375" y="3723150"/>
              <a:ext cx="184250" cy="276575"/>
            </a:xfrm>
            <a:custGeom>
              <a:avLst/>
              <a:gdLst/>
              <a:ahLst/>
              <a:cxnLst/>
              <a:rect l="l" t="t" r="r" b="b"/>
              <a:pathLst>
                <a:path w="7370" h="11063" extrusionOk="0">
                  <a:moveTo>
                    <a:pt x="1" y="0"/>
                  </a:moveTo>
                  <a:lnTo>
                    <a:pt x="1" y="11062"/>
                  </a:lnTo>
                  <a:cubicBezTo>
                    <a:pt x="4916" y="11062"/>
                    <a:pt x="7369" y="5085"/>
                    <a:pt x="3908" y="1624"/>
                  </a:cubicBezTo>
                  <a:cubicBezTo>
                    <a:pt x="2864" y="580"/>
                    <a:pt x="1482"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4"/>
            <p:cNvSpPr/>
            <p:nvPr/>
          </p:nvSpPr>
          <p:spPr>
            <a:xfrm>
              <a:off x="775375" y="3746625"/>
              <a:ext cx="306250" cy="229675"/>
            </a:xfrm>
            <a:custGeom>
              <a:avLst/>
              <a:gdLst/>
              <a:ahLst/>
              <a:cxnLst/>
              <a:rect l="l" t="t" r="r" b="b"/>
              <a:pathLst>
                <a:path w="12250" h="9187" extrusionOk="0">
                  <a:moveTo>
                    <a:pt x="6130" y="0"/>
                  </a:moveTo>
                  <a:cubicBezTo>
                    <a:pt x="4954" y="0"/>
                    <a:pt x="3779" y="449"/>
                    <a:pt x="2882" y="1345"/>
                  </a:cubicBezTo>
                  <a:cubicBezTo>
                    <a:pt x="1" y="4218"/>
                    <a:pt x="2044" y="9187"/>
                    <a:pt x="6130" y="9187"/>
                  </a:cubicBezTo>
                  <a:cubicBezTo>
                    <a:pt x="10206" y="9187"/>
                    <a:pt x="12249" y="4218"/>
                    <a:pt x="9377" y="1345"/>
                  </a:cubicBezTo>
                  <a:cubicBezTo>
                    <a:pt x="8480" y="449"/>
                    <a:pt x="7305" y="0"/>
                    <a:pt x="61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4"/>
            <p:cNvSpPr/>
            <p:nvPr/>
          </p:nvSpPr>
          <p:spPr>
            <a:xfrm>
              <a:off x="928375" y="3746575"/>
              <a:ext cx="153025" cy="229725"/>
            </a:xfrm>
            <a:custGeom>
              <a:avLst/>
              <a:gdLst/>
              <a:ahLst/>
              <a:cxnLst/>
              <a:rect l="l" t="t" r="r" b="b"/>
              <a:pathLst>
                <a:path w="6121" h="9189" extrusionOk="0">
                  <a:moveTo>
                    <a:pt x="1" y="0"/>
                  </a:moveTo>
                  <a:lnTo>
                    <a:pt x="1" y="9189"/>
                  </a:lnTo>
                  <a:cubicBezTo>
                    <a:pt x="4086" y="9189"/>
                    <a:pt x="6120" y="4220"/>
                    <a:pt x="3248" y="1347"/>
                  </a:cubicBezTo>
                  <a:cubicBezTo>
                    <a:pt x="2383" y="482"/>
                    <a:pt x="1232"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4"/>
            <p:cNvSpPr/>
            <p:nvPr/>
          </p:nvSpPr>
          <p:spPr>
            <a:xfrm>
              <a:off x="676125" y="3961775"/>
              <a:ext cx="152150" cy="152125"/>
            </a:xfrm>
            <a:custGeom>
              <a:avLst/>
              <a:gdLst/>
              <a:ahLst/>
              <a:cxnLst/>
              <a:rect l="l" t="t" r="r" b="b"/>
              <a:pathLst>
                <a:path w="6086" h="6085" extrusionOk="0">
                  <a:moveTo>
                    <a:pt x="4096" y="1"/>
                  </a:moveTo>
                  <a:lnTo>
                    <a:pt x="3427" y="670"/>
                  </a:lnTo>
                  <a:lnTo>
                    <a:pt x="1" y="4104"/>
                  </a:lnTo>
                  <a:lnTo>
                    <a:pt x="1981" y="6085"/>
                  </a:lnTo>
                  <a:cubicBezTo>
                    <a:pt x="2508" y="5559"/>
                    <a:pt x="5586" y="2481"/>
                    <a:pt x="6085" y="1981"/>
                  </a:cubicBezTo>
                  <a:lnTo>
                    <a:pt x="409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4"/>
            <p:cNvSpPr/>
            <p:nvPr/>
          </p:nvSpPr>
          <p:spPr>
            <a:xfrm>
              <a:off x="852325" y="3805050"/>
              <a:ext cx="149225" cy="123975"/>
            </a:xfrm>
            <a:custGeom>
              <a:avLst/>
              <a:gdLst/>
              <a:ahLst/>
              <a:cxnLst/>
              <a:rect l="l" t="t" r="r" b="b"/>
              <a:pathLst>
                <a:path w="5969" h="4959" extrusionOk="0">
                  <a:moveTo>
                    <a:pt x="1752" y="1"/>
                  </a:moveTo>
                  <a:cubicBezTo>
                    <a:pt x="1345" y="1"/>
                    <a:pt x="937" y="154"/>
                    <a:pt x="625" y="462"/>
                  </a:cubicBezTo>
                  <a:cubicBezTo>
                    <a:pt x="1" y="1087"/>
                    <a:pt x="1" y="2095"/>
                    <a:pt x="625" y="2719"/>
                  </a:cubicBezTo>
                  <a:lnTo>
                    <a:pt x="3052" y="4958"/>
                  </a:lnTo>
                  <a:lnTo>
                    <a:pt x="5255" y="2773"/>
                  </a:lnTo>
                  <a:cubicBezTo>
                    <a:pt x="5880" y="2148"/>
                    <a:pt x="5969" y="1185"/>
                    <a:pt x="5344" y="560"/>
                  </a:cubicBezTo>
                  <a:cubicBezTo>
                    <a:pt x="5017" y="238"/>
                    <a:pt x="4647" y="68"/>
                    <a:pt x="4278" y="68"/>
                  </a:cubicBezTo>
                  <a:cubicBezTo>
                    <a:pt x="3942" y="68"/>
                    <a:pt x="3608" y="209"/>
                    <a:pt x="3310" y="507"/>
                  </a:cubicBezTo>
                  <a:lnTo>
                    <a:pt x="3052" y="641"/>
                  </a:lnTo>
                  <a:lnTo>
                    <a:pt x="2873" y="462"/>
                  </a:lnTo>
                  <a:cubicBezTo>
                    <a:pt x="2565" y="154"/>
                    <a:pt x="2159" y="1"/>
                    <a:pt x="1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4"/>
            <p:cNvSpPr/>
            <p:nvPr/>
          </p:nvSpPr>
          <p:spPr>
            <a:xfrm>
              <a:off x="928375" y="3805050"/>
              <a:ext cx="76300" cy="123975"/>
            </a:xfrm>
            <a:custGeom>
              <a:avLst/>
              <a:gdLst/>
              <a:ahLst/>
              <a:cxnLst/>
              <a:rect l="l" t="t" r="r" b="b"/>
              <a:pathLst>
                <a:path w="3052" h="4959" extrusionOk="0">
                  <a:moveTo>
                    <a:pt x="1300" y="1"/>
                  </a:moveTo>
                  <a:cubicBezTo>
                    <a:pt x="893" y="1"/>
                    <a:pt x="487" y="154"/>
                    <a:pt x="179" y="462"/>
                  </a:cubicBezTo>
                  <a:lnTo>
                    <a:pt x="1" y="641"/>
                  </a:lnTo>
                  <a:lnTo>
                    <a:pt x="1" y="4958"/>
                  </a:lnTo>
                  <a:lnTo>
                    <a:pt x="2427" y="2719"/>
                  </a:lnTo>
                  <a:cubicBezTo>
                    <a:pt x="3052" y="2095"/>
                    <a:pt x="3052" y="1087"/>
                    <a:pt x="2427" y="462"/>
                  </a:cubicBezTo>
                  <a:cubicBezTo>
                    <a:pt x="2115" y="154"/>
                    <a:pt x="1707" y="1"/>
                    <a:pt x="13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9" name="Google Shape;1159;p44"/>
          <p:cNvGrpSpPr/>
          <p:nvPr/>
        </p:nvGrpSpPr>
        <p:grpSpPr>
          <a:xfrm>
            <a:off x="5993488" y="3569363"/>
            <a:ext cx="369600" cy="390975"/>
            <a:chOff x="676350" y="1210325"/>
            <a:chExt cx="369600" cy="390975"/>
          </a:xfrm>
        </p:grpSpPr>
        <p:sp>
          <p:nvSpPr>
            <p:cNvPr id="1160" name="Google Shape;1160;p44"/>
            <p:cNvSpPr/>
            <p:nvPr/>
          </p:nvSpPr>
          <p:spPr>
            <a:xfrm>
              <a:off x="769150" y="1210325"/>
              <a:ext cx="200525" cy="126250"/>
            </a:xfrm>
            <a:custGeom>
              <a:avLst/>
              <a:gdLst/>
              <a:ahLst/>
              <a:cxnLst/>
              <a:rect l="l" t="t" r="r" b="b"/>
              <a:pathLst>
                <a:path w="8021" h="5050" extrusionOk="0">
                  <a:moveTo>
                    <a:pt x="4104" y="0"/>
                  </a:moveTo>
                  <a:cubicBezTo>
                    <a:pt x="1838" y="0"/>
                    <a:pt x="0" y="1847"/>
                    <a:pt x="0" y="4113"/>
                  </a:cubicBezTo>
                  <a:lnTo>
                    <a:pt x="0" y="5050"/>
                  </a:lnTo>
                  <a:lnTo>
                    <a:pt x="910" y="5050"/>
                  </a:lnTo>
                  <a:lnTo>
                    <a:pt x="910" y="4113"/>
                  </a:lnTo>
                  <a:cubicBezTo>
                    <a:pt x="910" y="2356"/>
                    <a:pt x="2328" y="919"/>
                    <a:pt x="4086" y="919"/>
                  </a:cubicBezTo>
                  <a:cubicBezTo>
                    <a:pt x="4093" y="919"/>
                    <a:pt x="4100" y="919"/>
                    <a:pt x="4107" y="919"/>
                  </a:cubicBezTo>
                  <a:cubicBezTo>
                    <a:pt x="6368" y="919"/>
                    <a:pt x="7476" y="2352"/>
                    <a:pt x="7476" y="4113"/>
                  </a:cubicBezTo>
                  <a:lnTo>
                    <a:pt x="7476" y="5050"/>
                  </a:lnTo>
                  <a:lnTo>
                    <a:pt x="8020" y="5050"/>
                  </a:lnTo>
                  <a:lnTo>
                    <a:pt x="8020" y="4113"/>
                  </a:lnTo>
                  <a:cubicBezTo>
                    <a:pt x="8020" y="1847"/>
                    <a:pt x="5602" y="0"/>
                    <a:pt x="41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4"/>
            <p:cNvSpPr/>
            <p:nvPr/>
          </p:nvSpPr>
          <p:spPr>
            <a:xfrm>
              <a:off x="871275" y="1210550"/>
              <a:ext cx="103075" cy="126025"/>
            </a:xfrm>
            <a:custGeom>
              <a:avLst/>
              <a:gdLst/>
              <a:ahLst/>
              <a:cxnLst/>
              <a:rect l="l" t="t" r="r" b="b"/>
              <a:pathLst>
                <a:path w="4123" h="5041" extrusionOk="0">
                  <a:moveTo>
                    <a:pt x="1" y="0"/>
                  </a:moveTo>
                  <a:lnTo>
                    <a:pt x="1" y="919"/>
                  </a:lnTo>
                  <a:lnTo>
                    <a:pt x="10" y="919"/>
                  </a:lnTo>
                  <a:cubicBezTo>
                    <a:pt x="1776" y="919"/>
                    <a:pt x="3204" y="2347"/>
                    <a:pt x="3204" y="4113"/>
                  </a:cubicBezTo>
                  <a:lnTo>
                    <a:pt x="3204" y="5041"/>
                  </a:lnTo>
                  <a:lnTo>
                    <a:pt x="4122" y="5041"/>
                  </a:lnTo>
                  <a:lnTo>
                    <a:pt x="4122" y="4113"/>
                  </a:lnTo>
                  <a:cubicBezTo>
                    <a:pt x="4122" y="1838"/>
                    <a:pt x="2285" y="0"/>
                    <a:pt x="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4"/>
            <p:cNvSpPr/>
            <p:nvPr/>
          </p:nvSpPr>
          <p:spPr>
            <a:xfrm>
              <a:off x="676350" y="1324725"/>
              <a:ext cx="362225" cy="276575"/>
            </a:xfrm>
            <a:custGeom>
              <a:avLst/>
              <a:gdLst/>
              <a:ahLst/>
              <a:cxnLst/>
              <a:rect l="l" t="t" r="r" b="b"/>
              <a:pathLst>
                <a:path w="14489" h="11063" extrusionOk="0">
                  <a:moveTo>
                    <a:pt x="4515" y="1"/>
                  </a:moveTo>
                  <a:cubicBezTo>
                    <a:pt x="1553" y="1"/>
                    <a:pt x="1" y="3605"/>
                    <a:pt x="2142" y="5737"/>
                  </a:cubicBezTo>
                  <a:lnTo>
                    <a:pt x="7807" y="11063"/>
                  </a:lnTo>
                  <a:cubicBezTo>
                    <a:pt x="7807" y="11063"/>
                    <a:pt x="7807" y="11063"/>
                    <a:pt x="7807" y="11063"/>
                  </a:cubicBezTo>
                  <a:cubicBezTo>
                    <a:pt x="7807" y="11063"/>
                    <a:pt x="7807" y="11063"/>
                    <a:pt x="7807" y="11063"/>
                  </a:cubicBezTo>
                  <a:cubicBezTo>
                    <a:pt x="7807" y="11063"/>
                    <a:pt x="7825" y="11046"/>
                    <a:pt x="13177" y="5737"/>
                  </a:cubicBezTo>
                  <a:cubicBezTo>
                    <a:pt x="14489" y="4426"/>
                    <a:pt x="14489" y="2294"/>
                    <a:pt x="13177" y="982"/>
                  </a:cubicBezTo>
                  <a:lnTo>
                    <a:pt x="13177" y="982"/>
                  </a:lnTo>
                  <a:lnTo>
                    <a:pt x="13249" y="1080"/>
                  </a:lnTo>
                  <a:cubicBezTo>
                    <a:pt x="12668" y="500"/>
                    <a:pt x="11926" y="235"/>
                    <a:pt x="11166" y="235"/>
                  </a:cubicBezTo>
                  <a:cubicBezTo>
                    <a:pt x="10209" y="235"/>
                    <a:pt x="9224" y="653"/>
                    <a:pt x="8494" y="1384"/>
                  </a:cubicBezTo>
                  <a:lnTo>
                    <a:pt x="7807" y="1901"/>
                  </a:lnTo>
                  <a:cubicBezTo>
                    <a:pt x="7227" y="1437"/>
                    <a:pt x="6424" y="1"/>
                    <a:pt x="45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4"/>
            <p:cNvSpPr/>
            <p:nvPr/>
          </p:nvSpPr>
          <p:spPr>
            <a:xfrm>
              <a:off x="871250" y="1324675"/>
              <a:ext cx="174700" cy="276625"/>
            </a:xfrm>
            <a:custGeom>
              <a:avLst/>
              <a:gdLst/>
              <a:ahLst/>
              <a:cxnLst/>
              <a:rect l="l" t="t" r="r" b="b"/>
              <a:pathLst>
                <a:path w="6988" h="11065" extrusionOk="0">
                  <a:moveTo>
                    <a:pt x="3298" y="1"/>
                  </a:moveTo>
                  <a:cubicBezTo>
                    <a:pt x="2437" y="1"/>
                    <a:pt x="1576" y="329"/>
                    <a:pt x="921" y="984"/>
                  </a:cubicBezTo>
                  <a:lnTo>
                    <a:pt x="2" y="1903"/>
                  </a:lnTo>
                  <a:lnTo>
                    <a:pt x="2" y="11065"/>
                  </a:lnTo>
                  <a:cubicBezTo>
                    <a:pt x="3" y="11064"/>
                    <a:pt x="3" y="11064"/>
                    <a:pt x="3" y="11064"/>
                  </a:cubicBezTo>
                  <a:lnTo>
                    <a:pt x="3" y="11064"/>
                  </a:lnTo>
                  <a:cubicBezTo>
                    <a:pt x="3" y="11064"/>
                    <a:pt x="2" y="11064"/>
                    <a:pt x="2" y="11064"/>
                  </a:cubicBezTo>
                  <a:cubicBezTo>
                    <a:pt x="1" y="11064"/>
                    <a:pt x="81" y="10985"/>
                    <a:pt x="5676" y="5739"/>
                  </a:cubicBezTo>
                  <a:cubicBezTo>
                    <a:pt x="6987" y="4428"/>
                    <a:pt x="6987" y="2296"/>
                    <a:pt x="5676" y="984"/>
                  </a:cubicBezTo>
                  <a:cubicBezTo>
                    <a:pt x="5020" y="329"/>
                    <a:pt x="4159" y="1"/>
                    <a:pt x="32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4"/>
            <p:cNvSpPr/>
            <p:nvPr/>
          </p:nvSpPr>
          <p:spPr>
            <a:xfrm>
              <a:off x="836950" y="1427325"/>
              <a:ext cx="68700" cy="91475"/>
            </a:xfrm>
            <a:custGeom>
              <a:avLst/>
              <a:gdLst/>
              <a:ahLst/>
              <a:cxnLst/>
              <a:rect l="l" t="t" r="r" b="b"/>
              <a:pathLst>
                <a:path w="2748" h="3659" extrusionOk="0">
                  <a:moveTo>
                    <a:pt x="1374" y="1"/>
                  </a:moveTo>
                  <a:cubicBezTo>
                    <a:pt x="616" y="1"/>
                    <a:pt x="0" y="616"/>
                    <a:pt x="0" y="1374"/>
                  </a:cubicBezTo>
                  <a:cubicBezTo>
                    <a:pt x="0" y="1963"/>
                    <a:pt x="384" y="2481"/>
                    <a:pt x="919" y="2668"/>
                  </a:cubicBezTo>
                  <a:lnTo>
                    <a:pt x="919" y="3658"/>
                  </a:lnTo>
                  <a:lnTo>
                    <a:pt x="1829" y="3658"/>
                  </a:lnTo>
                  <a:lnTo>
                    <a:pt x="1829" y="2668"/>
                  </a:lnTo>
                  <a:cubicBezTo>
                    <a:pt x="2364" y="2481"/>
                    <a:pt x="2748" y="1963"/>
                    <a:pt x="2748" y="1374"/>
                  </a:cubicBezTo>
                  <a:cubicBezTo>
                    <a:pt x="2748" y="607"/>
                    <a:pt x="2132" y="1"/>
                    <a:pt x="13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4"/>
            <p:cNvSpPr/>
            <p:nvPr/>
          </p:nvSpPr>
          <p:spPr>
            <a:xfrm>
              <a:off x="871275" y="1427550"/>
              <a:ext cx="34600" cy="91250"/>
            </a:xfrm>
            <a:custGeom>
              <a:avLst/>
              <a:gdLst/>
              <a:ahLst/>
              <a:cxnLst/>
              <a:rect l="l" t="t" r="r" b="b"/>
              <a:pathLst>
                <a:path w="1384" h="3650" extrusionOk="0">
                  <a:moveTo>
                    <a:pt x="1" y="1"/>
                  </a:moveTo>
                  <a:lnTo>
                    <a:pt x="1" y="3649"/>
                  </a:lnTo>
                  <a:lnTo>
                    <a:pt x="456" y="3649"/>
                  </a:lnTo>
                  <a:lnTo>
                    <a:pt x="456" y="2659"/>
                  </a:lnTo>
                  <a:cubicBezTo>
                    <a:pt x="1000" y="2472"/>
                    <a:pt x="1384" y="1963"/>
                    <a:pt x="1384" y="1365"/>
                  </a:cubicBezTo>
                  <a:cubicBezTo>
                    <a:pt x="1384" y="616"/>
                    <a:pt x="759" y="1"/>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6" name="Google Shape;1166;p44"/>
          <p:cNvGrpSpPr/>
          <p:nvPr/>
        </p:nvGrpSpPr>
        <p:grpSpPr>
          <a:xfrm>
            <a:off x="4656688" y="1854900"/>
            <a:ext cx="397450" cy="249400"/>
            <a:chOff x="1267600" y="1281150"/>
            <a:chExt cx="397450" cy="249400"/>
          </a:xfrm>
        </p:grpSpPr>
        <p:sp>
          <p:nvSpPr>
            <p:cNvPr id="1167" name="Google Shape;1167;p44"/>
            <p:cNvSpPr/>
            <p:nvPr/>
          </p:nvSpPr>
          <p:spPr>
            <a:xfrm>
              <a:off x="1267600" y="1281150"/>
              <a:ext cx="397450" cy="238975"/>
            </a:xfrm>
            <a:custGeom>
              <a:avLst/>
              <a:gdLst/>
              <a:ahLst/>
              <a:cxnLst/>
              <a:rect l="l" t="t" r="r" b="b"/>
              <a:pathLst>
                <a:path w="15898" h="9559" extrusionOk="0">
                  <a:moveTo>
                    <a:pt x="2855" y="1833"/>
                  </a:moveTo>
                  <a:cubicBezTo>
                    <a:pt x="2989" y="1833"/>
                    <a:pt x="3248" y="1860"/>
                    <a:pt x="3471" y="2074"/>
                  </a:cubicBezTo>
                  <a:lnTo>
                    <a:pt x="6138" y="4956"/>
                  </a:lnTo>
                  <a:lnTo>
                    <a:pt x="3471" y="7837"/>
                  </a:lnTo>
                  <a:cubicBezTo>
                    <a:pt x="3248" y="8051"/>
                    <a:pt x="2989" y="8087"/>
                    <a:pt x="2855" y="8087"/>
                  </a:cubicBezTo>
                  <a:cubicBezTo>
                    <a:pt x="2061" y="8087"/>
                    <a:pt x="1651" y="7123"/>
                    <a:pt x="2222" y="6552"/>
                  </a:cubicBezTo>
                  <a:lnTo>
                    <a:pt x="3810" y="4956"/>
                  </a:lnTo>
                  <a:lnTo>
                    <a:pt x="2222" y="3368"/>
                  </a:lnTo>
                  <a:cubicBezTo>
                    <a:pt x="1651" y="2797"/>
                    <a:pt x="2061" y="1833"/>
                    <a:pt x="2855" y="1833"/>
                  </a:cubicBezTo>
                  <a:close/>
                  <a:moveTo>
                    <a:pt x="3008" y="1"/>
                  </a:moveTo>
                  <a:cubicBezTo>
                    <a:pt x="2280" y="1"/>
                    <a:pt x="1551" y="291"/>
                    <a:pt x="1009" y="870"/>
                  </a:cubicBezTo>
                  <a:cubicBezTo>
                    <a:pt x="1" y="1949"/>
                    <a:pt x="54" y="3644"/>
                    <a:pt x="1098" y="4688"/>
                  </a:cubicBezTo>
                  <a:lnTo>
                    <a:pt x="1365" y="4956"/>
                  </a:lnTo>
                  <a:lnTo>
                    <a:pt x="1214" y="5384"/>
                  </a:lnTo>
                  <a:cubicBezTo>
                    <a:pt x="143" y="6454"/>
                    <a:pt x="152" y="7694"/>
                    <a:pt x="1223" y="8756"/>
                  </a:cubicBezTo>
                  <a:cubicBezTo>
                    <a:pt x="1758" y="9291"/>
                    <a:pt x="2456" y="9559"/>
                    <a:pt x="3154" y="9559"/>
                  </a:cubicBezTo>
                  <a:cubicBezTo>
                    <a:pt x="3852" y="9559"/>
                    <a:pt x="4550" y="9291"/>
                    <a:pt x="5086" y="8756"/>
                  </a:cubicBezTo>
                  <a:lnTo>
                    <a:pt x="7905" y="5767"/>
                  </a:lnTo>
                  <a:lnTo>
                    <a:pt x="15719" y="5767"/>
                  </a:lnTo>
                  <a:lnTo>
                    <a:pt x="15898" y="4956"/>
                  </a:lnTo>
                  <a:lnTo>
                    <a:pt x="15898" y="4117"/>
                  </a:lnTo>
                  <a:lnTo>
                    <a:pt x="14988" y="4117"/>
                  </a:lnTo>
                  <a:lnTo>
                    <a:pt x="14988" y="1682"/>
                  </a:lnTo>
                  <a:lnTo>
                    <a:pt x="14069" y="1682"/>
                  </a:lnTo>
                  <a:lnTo>
                    <a:pt x="14069" y="4117"/>
                  </a:lnTo>
                  <a:lnTo>
                    <a:pt x="13150" y="4117"/>
                  </a:lnTo>
                  <a:lnTo>
                    <a:pt x="13150" y="2288"/>
                  </a:lnTo>
                  <a:lnTo>
                    <a:pt x="12240" y="2288"/>
                  </a:lnTo>
                  <a:lnTo>
                    <a:pt x="12240" y="4117"/>
                  </a:lnTo>
                  <a:lnTo>
                    <a:pt x="11321" y="4117"/>
                  </a:lnTo>
                  <a:lnTo>
                    <a:pt x="11321" y="2591"/>
                  </a:lnTo>
                  <a:lnTo>
                    <a:pt x="10411" y="2591"/>
                  </a:lnTo>
                  <a:lnTo>
                    <a:pt x="10411" y="4117"/>
                  </a:lnTo>
                  <a:lnTo>
                    <a:pt x="7967" y="4117"/>
                  </a:lnTo>
                  <a:lnTo>
                    <a:pt x="4934" y="798"/>
                  </a:lnTo>
                  <a:cubicBezTo>
                    <a:pt x="4402" y="266"/>
                    <a:pt x="3705" y="1"/>
                    <a:pt x="30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4"/>
            <p:cNvSpPr/>
            <p:nvPr/>
          </p:nvSpPr>
          <p:spPr>
            <a:xfrm>
              <a:off x="1267825" y="1404800"/>
              <a:ext cx="397225" cy="125750"/>
            </a:xfrm>
            <a:custGeom>
              <a:avLst/>
              <a:gdLst/>
              <a:ahLst/>
              <a:cxnLst/>
              <a:rect l="l" t="t" r="r" b="b"/>
              <a:pathLst>
                <a:path w="15889" h="5030" extrusionOk="0">
                  <a:moveTo>
                    <a:pt x="1365" y="1"/>
                  </a:moveTo>
                  <a:lnTo>
                    <a:pt x="1071" y="304"/>
                  </a:lnTo>
                  <a:cubicBezTo>
                    <a:pt x="0" y="1383"/>
                    <a:pt x="0" y="3132"/>
                    <a:pt x="1071" y="4220"/>
                  </a:cubicBezTo>
                  <a:cubicBezTo>
                    <a:pt x="1602" y="4760"/>
                    <a:pt x="2300" y="5030"/>
                    <a:pt x="2998" y="5030"/>
                  </a:cubicBezTo>
                  <a:cubicBezTo>
                    <a:pt x="3696" y="5030"/>
                    <a:pt x="4394" y="4760"/>
                    <a:pt x="4925" y="4220"/>
                  </a:cubicBezTo>
                  <a:lnTo>
                    <a:pt x="7905" y="1009"/>
                  </a:lnTo>
                  <a:lnTo>
                    <a:pt x="15889" y="1009"/>
                  </a:lnTo>
                  <a:lnTo>
                    <a:pt x="15889" y="1"/>
                  </a:lnTo>
                  <a:lnTo>
                    <a:pt x="6129" y="1"/>
                  </a:lnTo>
                  <a:lnTo>
                    <a:pt x="3462" y="2918"/>
                  </a:lnTo>
                  <a:cubicBezTo>
                    <a:pt x="3239" y="3141"/>
                    <a:pt x="2980" y="3168"/>
                    <a:pt x="2846" y="3168"/>
                  </a:cubicBezTo>
                  <a:cubicBezTo>
                    <a:pt x="2052" y="3168"/>
                    <a:pt x="1642" y="2195"/>
                    <a:pt x="2213" y="1615"/>
                  </a:cubicBezTo>
                  <a:lnTo>
                    <a:pt x="38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9" name="Google Shape;1169;p44"/>
          <p:cNvGrpSpPr/>
          <p:nvPr/>
        </p:nvGrpSpPr>
        <p:grpSpPr>
          <a:xfrm>
            <a:off x="7416675" y="1753575"/>
            <a:ext cx="321850" cy="390750"/>
            <a:chOff x="5011100" y="3124775"/>
            <a:chExt cx="321850" cy="390750"/>
          </a:xfrm>
        </p:grpSpPr>
        <p:sp>
          <p:nvSpPr>
            <p:cNvPr id="1170" name="Google Shape;1170;p44"/>
            <p:cNvSpPr/>
            <p:nvPr/>
          </p:nvSpPr>
          <p:spPr>
            <a:xfrm>
              <a:off x="5011100" y="3207075"/>
              <a:ext cx="316950" cy="308450"/>
            </a:xfrm>
            <a:custGeom>
              <a:avLst/>
              <a:gdLst/>
              <a:ahLst/>
              <a:cxnLst/>
              <a:rect l="l" t="t" r="r" b="b"/>
              <a:pathLst>
                <a:path w="12678" h="12338" extrusionOk="0">
                  <a:moveTo>
                    <a:pt x="3845" y="0"/>
                  </a:moveTo>
                  <a:cubicBezTo>
                    <a:pt x="1597" y="999"/>
                    <a:pt x="0" y="3283"/>
                    <a:pt x="0" y="5897"/>
                  </a:cubicBezTo>
                  <a:cubicBezTo>
                    <a:pt x="0" y="9430"/>
                    <a:pt x="2900" y="12338"/>
                    <a:pt x="6441" y="12338"/>
                  </a:cubicBezTo>
                  <a:cubicBezTo>
                    <a:pt x="9171" y="12338"/>
                    <a:pt x="12641" y="9430"/>
                    <a:pt x="12641" y="5897"/>
                  </a:cubicBezTo>
                  <a:cubicBezTo>
                    <a:pt x="12641" y="3283"/>
                    <a:pt x="10982" y="999"/>
                    <a:pt x="8734" y="0"/>
                  </a:cubicBezTo>
                  <a:lnTo>
                    <a:pt x="7788" y="1543"/>
                  </a:lnTo>
                  <a:cubicBezTo>
                    <a:pt x="12534" y="2650"/>
                    <a:pt x="12677" y="10357"/>
                    <a:pt x="6441" y="10357"/>
                  </a:cubicBezTo>
                  <a:cubicBezTo>
                    <a:pt x="3997" y="10357"/>
                    <a:pt x="1972" y="8341"/>
                    <a:pt x="1972" y="5897"/>
                  </a:cubicBezTo>
                  <a:cubicBezTo>
                    <a:pt x="1972" y="3792"/>
                    <a:pt x="3471" y="1998"/>
                    <a:pt x="5433" y="1543"/>
                  </a:cubicBezTo>
                  <a:lnTo>
                    <a:pt x="38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4"/>
            <p:cNvSpPr/>
            <p:nvPr/>
          </p:nvSpPr>
          <p:spPr>
            <a:xfrm>
              <a:off x="5171900" y="3207075"/>
              <a:ext cx="161050" cy="308450"/>
            </a:xfrm>
            <a:custGeom>
              <a:avLst/>
              <a:gdLst/>
              <a:ahLst/>
              <a:cxnLst/>
              <a:rect l="l" t="t" r="r" b="b"/>
              <a:pathLst>
                <a:path w="6442" h="12338" extrusionOk="0">
                  <a:moveTo>
                    <a:pt x="2596" y="0"/>
                  </a:moveTo>
                  <a:lnTo>
                    <a:pt x="1017" y="1543"/>
                  </a:lnTo>
                  <a:cubicBezTo>
                    <a:pt x="2980" y="2007"/>
                    <a:pt x="4470" y="3792"/>
                    <a:pt x="4470" y="5897"/>
                  </a:cubicBezTo>
                  <a:cubicBezTo>
                    <a:pt x="4470" y="8341"/>
                    <a:pt x="2454" y="10366"/>
                    <a:pt x="0" y="10366"/>
                  </a:cubicBezTo>
                  <a:lnTo>
                    <a:pt x="0" y="12338"/>
                  </a:lnTo>
                  <a:cubicBezTo>
                    <a:pt x="3542" y="12338"/>
                    <a:pt x="6441" y="9439"/>
                    <a:pt x="6441" y="5897"/>
                  </a:cubicBezTo>
                  <a:cubicBezTo>
                    <a:pt x="6441" y="3283"/>
                    <a:pt x="4844" y="999"/>
                    <a:pt x="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4"/>
            <p:cNvSpPr/>
            <p:nvPr/>
          </p:nvSpPr>
          <p:spPr>
            <a:xfrm>
              <a:off x="5073325" y="3124775"/>
              <a:ext cx="179550" cy="148550"/>
            </a:xfrm>
            <a:custGeom>
              <a:avLst/>
              <a:gdLst/>
              <a:ahLst/>
              <a:cxnLst/>
              <a:rect l="l" t="t" r="r" b="b"/>
              <a:pathLst>
                <a:path w="7182" h="5942" extrusionOk="0">
                  <a:moveTo>
                    <a:pt x="2686" y="0"/>
                  </a:moveTo>
                  <a:cubicBezTo>
                    <a:pt x="883" y="0"/>
                    <a:pt x="0" y="2186"/>
                    <a:pt x="1258" y="3444"/>
                  </a:cubicBezTo>
                  <a:lnTo>
                    <a:pt x="3952" y="5942"/>
                  </a:lnTo>
                  <a:lnTo>
                    <a:pt x="6379" y="3471"/>
                  </a:lnTo>
                  <a:lnTo>
                    <a:pt x="6397" y="3453"/>
                  </a:lnTo>
                  <a:cubicBezTo>
                    <a:pt x="7182" y="2668"/>
                    <a:pt x="7182" y="1392"/>
                    <a:pt x="6397" y="607"/>
                  </a:cubicBezTo>
                  <a:cubicBezTo>
                    <a:pt x="6013" y="223"/>
                    <a:pt x="5808" y="161"/>
                    <a:pt x="5264" y="161"/>
                  </a:cubicBezTo>
                  <a:cubicBezTo>
                    <a:pt x="4800" y="161"/>
                    <a:pt x="4309" y="161"/>
                    <a:pt x="3952" y="455"/>
                  </a:cubicBezTo>
                  <a:cubicBezTo>
                    <a:pt x="3595" y="161"/>
                    <a:pt x="3149" y="0"/>
                    <a:pt x="2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4"/>
            <p:cNvSpPr/>
            <p:nvPr/>
          </p:nvSpPr>
          <p:spPr>
            <a:xfrm>
              <a:off x="5171900" y="3124825"/>
              <a:ext cx="87225" cy="148500"/>
            </a:xfrm>
            <a:custGeom>
              <a:avLst/>
              <a:gdLst/>
              <a:ahLst/>
              <a:cxnLst/>
              <a:rect l="l" t="t" r="r" b="b"/>
              <a:pathLst>
                <a:path w="3489" h="5940" extrusionOk="0">
                  <a:moveTo>
                    <a:pt x="1279" y="0"/>
                  </a:moveTo>
                  <a:cubicBezTo>
                    <a:pt x="822" y="0"/>
                    <a:pt x="367" y="154"/>
                    <a:pt x="0" y="453"/>
                  </a:cubicBezTo>
                  <a:lnTo>
                    <a:pt x="0" y="5940"/>
                  </a:lnTo>
                  <a:lnTo>
                    <a:pt x="2686" y="3451"/>
                  </a:lnTo>
                  <a:lnTo>
                    <a:pt x="2703" y="3442"/>
                  </a:lnTo>
                  <a:cubicBezTo>
                    <a:pt x="3488" y="2657"/>
                    <a:pt x="3488" y="1381"/>
                    <a:pt x="2703" y="587"/>
                  </a:cubicBezTo>
                  <a:cubicBezTo>
                    <a:pt x="2303" y="192"/>
                    <a:pt x="1789" y="0"/>
                    <a:pt x="12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74" name="Google Shape;1174;p44">
            <a:hlinkClick r:id="" action="ppaction://noaction"/>
          </p:cNvPr>
          <p:cNvPicPr preferRelativeResize="0"/>
          <p:nvPr/>
        </p:nvPicPr>
        <p:blipFill rotWithShape="1">
          <a:blip r:embed="rId3">
            <a:alphaModFix/>
          </a:blip>
          <a:srcRect t="465" b="475"/>
          <a:stretch/>
        </p:blipFill>
        <p:spPr>
          <a:xfrm>
            <a:off x="8446575" y="550350"/>
            <a:ext cx="265550" cy="258850"/>
          </a:xfrm>
          <a:prstGeom prst="rect">
            <a:avLst/>
          </a:prstGeom>
          <a:noFill/>
          <a:ln>
            <a:noFill/>
          </a:ln>
        </p:spPr>
      </p:pic>
      <p:pic>
        <p:nvPicPr>
          <p:cNvPr id="1175" name="Google Shape;1175;p44">
            <a:hlinkClick r:id="rId4" action="ppaction://hlinksldjump"/>
          </p:cNvPr>
          <p:cNvPicPr preferRelativeResize="0"/>
          <p:nvPr/>
        </p:nvPicPr>
        <p:blipFill rotWithShape="1">
          <a:blip r:embed="rId5">
            <a:alphaModFix/>
          </a:blip>
          <a:srcRect t="941" b="941"/>
          <a:stretch/>
        </p:blipFill>
        <p:spPr>
          <a:xfrm>
            <a:off x="237300" y="550513"/>
            <a:ext cx="294878" cy="230099"/>
          </a:xfrm>
          <a:prstGeom prst="rect">
            <a:avLst/>
          </a:prstGeom>
          <a:noFill/>
          <a:ln>
            <a:noFill/>
          </a:ln>
        </p:spPr>
      </p:pic>
      <p:pic>
        <p:nvPicPr>
          <p:cNvPr id="1176" name="Google Shape;1176;p44">
            <a:hlinkClick r:id="" action="ppaction://hlinkshowjump?jump=previousslide"/>
          </p:cNvPr>
          <p:cNvPicPr preferRelativeResize="0"/>
          <p:nvPr/>
        </p:nvPicPr>
        <p:blipFill>
          <a:blip r:embed="rId6">
            <a:alphaModFix/>
          </a:blip>
          <a:stretch>
            <a:fillRect/>
          </a:stretch>
        </p:blipFill>
        <p:spPr>
          <a:xfrm>
            <a:off x="237301" y="1181549"/>
            <a:ext cx="294875" cy="307964"/>
          </a:xfrm>
          <a:prstGeom prst="rect">
            <a:avLst/>
          </a:prstGeom>
          <a:noFill/>
          <a:ln>
            <a:noFill/>
          </a:ln>
        </p:spPr>
      </p:pic>
      <p:pic>
        <p:nvPicPr>
          <p:cNvPr id="1177" name="Google Shape;1177;p44">
            <a:hlinkClick r:id="" action="ppaction://hlinkshowjump?jump=nextslide"/>
          </p:cNvPr>
          <p:cNvPicPr preferRelativeResize="0"/>
          <p:nvPr/>
        </p:nvPicPr>
        <p:blipFill>
          <a:blip r:embed="rId6">
            <a:alphaModFix/>
          </a:blip>
          <a:stretch>
            <a:fillRect/>
          </a:stretch>
        </p:blipFill>
        <p:spPr>
          <a:xfrm flipH="1">
            <a:off x="237301" y="3724924"/>
            <a:ext cx="294875" cy="307964"/>
          </a:xfrm>
          <a:prstGeom prst="rect">
            <a:avLst/>
          </a:prstGeom>
          <a:noFill/>
          <a:ln>
            <a:noFill/>
          </a:ln>
        </p:spPr>
      </p:pic>
      <p:pic>
        <p:nvPicPr>
          <p:cNvPr id="1178" name="Google Shape;1178;p44">
            <a:hlinkClick r:id="" action="ppaction://noaction"/>
          </p:cNvPr>
          <p:cNvPicPr preferRelativeResize="0"/>
          <p:nvPr/>
        </p:nvPicPr>
        <p:blipFill rotWithShape="1">
          <a:blip r:embed="rId7">
            <a:alphaModFix/>
          </a:blip>
          <a:srcRect l="396" r="396"/>
          <a:stretch/>
        </p:blipFill>
        <p:spPr>
          <a:xfrm>
            <a:off x="228050" y="4350525"/>
            <a:ext cx="302603" cy="307950"/>
          </a:xfrm>
          <a:prstGeom prst="rect">
            <a:avLst/>
          </a:prstGeom>
          <a:noFill/>
          <a:ln>
            <a:noFill/>
          </a:ln>
        </p:spPr>
      </p:pic>
      <p:sp>
        <p:nvSpPr>
          <p:cNvPr id="1179" name="Google Shape;1179;p44">
            <a:hlinkClick r:id="rId8" action="ppaction://hlinksldjump"/>
          </p:cNvPr>
          <p:cNvSpPr/>
          <p:nvPr/>
        </p:nvSpPr>
        <p:spPr>
          <a:xfrm>
            <a:off x="125400" y="1714388"/>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01</a:t>
            </a:r>
            <a:endParaRPr sz="1800" b="1">
              <a:solidFill>
                <a:schemeClr val="dk1"/>
              </a:solidFill>
              <a:latin typeface="Raleway"/>
              <a:ea typeface="Raleway"/>
              <a:cs typeface="Raleway"/>
              <a:sym typeface="Raleway"/>
            </a:endParaRPr>
          </a:p>
        </p:txBody>
      </p:sp>
      <p:sp>
        <p:nvSpPr>
          <p:cNvPr id="1180" name="Google Shape;1180;p44">
            <a:hlinkClick r:id="" action="ppaction://noaction"/>
          </p:cNvPr>
          <p:cNvSpPr/>
          <p:nvPr/>
        </p:nvSpPr>
        <p:spPr>
          <a:xfrm>
            <a:off x="125400" y="2226163"/>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02</a:t>
            </a:r>
            <a:endParaRPr sz="1800" b="1">
              <a:solidFill>
                <a:schemeClr val="dk1"/>
              </a:solidFill>
              <a:latin typeface="Raleway"/>
              <a:ea typeface="Raleway"/>
              <a:cs typeface="Raleway"/>
              <a:sym typeface="Raleway"/>
            </a:endParaRPr>
          </a:p>
        </p:txBody>
      </p:sp>
      <p:sp>
        <p:nvSpPr>
          <p:cNvPr id="1181" name="Google Shape;1181;p44">
            <a:hlinkClick r:id="" action="ppaction://noaction"/>
          </p:cNvPr>
          <p:cNvSpPr/>
          <p:nvPr/>
        </p:nvSpPr>
        <p:spPr>
          <a:xfrm>
            <a:off x="125400" y="2738713"/>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03</a:t>
            </a:r>
            <a:endParaRPr sz="1800" b="1">
              <a:solidFill>
                <a:schemeClr val="dk1"/>
              </a:solidFill>
              <a:latin typeface="Raleway"/>
              <a:ea typeface="Raleway"/>
              <a:cs typeface="Raleway"/>
              <a:sym typeface="Raleway"/>
            </a:endParaRPr>
          </a:p>
        </p:txBody>
      </p:sp>
      <p:sp>
        <p:nvSpPr>
          <p:cNvPr id="1182" name="Google Shape;1182;p44">
            <a:hlinkClick r:id="" action="ppaction://noaction"/>
          </p:cNvPr>
          <p:cNvSpPr/>
          <p:nvPr/>
        </p:nvSpPr>
        <p:spPr>
          <a:xfrm>
            <a:off x="125400" y="3251288"/>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04</a:t>
            </a:r>
            <a:endParaRPr sz="1800" b="1">
              <a:solidFill>
                <a:schemeClr val="dk1"/>
              </a:solidFill>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pic>
        <p:nvPicPr>
          <p:cNvPr id="472" name="Google Shape;472;p30">
            <a:hlinkClick r:id="" action="ppaction://noaction"/>
          </p:cNvPr>
          <p:cNvPicPr preferRelativeResize="0"/>
          <p:nvPr/>
        </p:nvPicPr>
        <p:blipFill rotWithShape="1">
          <a:blip r:embed="rId3">
            <a:alphaModFix/>
          </a:blip>
          <a:srcRect t="465" b="475"/>
          <a:stretch/>
        </p:blipFill>
        <p:spPr>
          <a:xfrm>
            <a:off x="7533725" y="496125"/>
            <a:ext cx="265550" cy="258850"/>
          </a:xfrm>
          <a:prstGeom prst="rect">
            <a:avLst/>
          </a:prstGeom>
          <a:noFill/>
          <a:ln>
            <a:noFill/>
          </a:ln>
        </p:spPr>
      </p:pic>
      <p:grpSp>
        <p:nvGrpSpPr>
          <p:cNvPr id="473" name="Google Shape;473;p30"/>
          <p:cNvGrpSpPr/>
          <p:nvPr/>
        </p:nvGrpSpPr>
        <p:grpSpPr>
          <a:xfrm>
            <a:off x="2418350" y="3251300"/>
            <a:ext cx="4950300" cy="1725900"/>
            <a:chOff x="2418350" y="3251300"/>
            <a:chExt cx="4950300" cy="1725900"/>
          </a:xfrm>
        </p:grpSpPr>
        <p:sp>
          <p:nvSpPr>
            <p:cNvPr id="474" name="Google Shape;474;p30"/>
            <p:cNvSpPr/>
            <p:nvPr/>
          </p:nvSpPr>
          <p:spPr>
            <a:xfrm>
              <a:off x="2418350" y="3708200"/>
              <a:ext cx="4950300" cy="12690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0"/>
            <p:cNvSpPr/>
            <p:nvPr/>
          </p:nvSpPr>
          <p:spPr>
            <a:xfrm>
              <a:off x="2418350" y="3251300"/>
              <a:ext cx="4950300" cy="4569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0"/>
            <p:cNvSpPr/>
            <p:nvPr/>
          </p:nvSpPr>
          <p:spPr>
            <a:xfrm>
              <a:off x="6880425" y="3251300"/>
              <a:ext cx="488100" cy="4569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7" name="Google Shape;477;p30"/>
          <p:cNvSpPr txBox="1">
            <a:spLocks noGrp="1"/>
          </p:cNvSpPr>
          <p:nvPr>
            <p:ph type="title"/>
          </p:nvPr>
        </p:nvSpPr>
        <p:spPr>
          <a:xfrm>
            <a:off x="2570850" y="2366563"/>
            <a:ext cx="4661400" cy="762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DATABASE</a:t>
            </a:r>
            <a:endParaRPr dirty="0"/>
          </a:p>
        </p:txBody>
      </p:sp>
      <p:sp>
        <p:nvSpPr>
          <p:cNvPr id="478" name="Google Shape;478;p30"/>
          <p:cNvSpPr txBox="1">
            <a:spLocks noGrp="1"/>
          </p:cNvSpPr>
          <p:nvPr>
            <p:ph type="subTitle" idx="1"/>
          </p:nvPr>
        </p:nvSpPr>
        <p:spPr>
          <a:xfrm>
            <a:off x="3159975" y="3992000"/>
            <a:ext cx="3483000" cy="701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You can enter a subtitle here if you need it</a:t>
            </a:r>
            <a:endParaRPr/>
          </a:p>
        </p:txBody>
      </p:sp>
      <p:sp>
        <p:nvSpPr>
          <p:cNvPr id="479" name="Google Shape;479;p30"/>
          <p:cNvSpPr txBox="1">
            <a:spLocks noGrp="1"/>
          </p:cNvSpPr>
          <p:nvPr>
            <p:ph type="title" idx="2"/>
          </p:nvPr>
        </p:nvSpPr>
        <p:spPr>
          <a:xfrm>
            <a:off x="4244000" y="1256362"/>
            <a:ext cx="1299000" cy="1065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01.</a:t>
            </a:r>
            <a:endParaRPr/>
          </a:p>
        </p:txBody>
      </p:sp>
      <p:pic>
        <p:nvPicPr>
          <p:cNvPr id="480" name="Google Shape;480;p30">
            <a:hlinkClick r:id="" action="ppaction://noaction"/>
          </p:cNvPr>
          <p:cNvPicPr preferRelativeResize="0"/>
          <p:nvPr/>
        </p:nvPicPr>
        <p:blipFill rotWithShape="1">
          <a:blip r:embed="rId3">
            <a:alphaModFix/>
          </a:blip>
          <a:srcRect t="465" b="475"/>
          <a:stretch/>
        </p:blipFill>
        <p:spPr>
          <a:xfrm>
            <a:off x="6991700" y="3350325"/>
            <a:ext cx="265550" cy="258850"/>
          </a:xfrm>
          <a:prstGeom prst="rect">
            <a:avLst/>
          </a:prstGeom>
          <a:noFill/>
          <a:ln>
            <a:noFill/>
          </a:ln>
        </p:spPr>
      </p:pic>
      <p:pic>
        <p:nvPicPr>
          <p:cNvPr id="481" name="Google Shape;481;p30">
            <a:hlinkClick r:id="rId4" action="ppaction://hlinksldjump"/>
          </p:cNvPr>
          <p:cNvPicPr preferRelativeResize="0"/>
          <p:nvPr/>
        </p:nvPicPr>
        <p:blipFill rotWithShape="1">
          <a:blip r:embed="rId5">
            <a:alphaModFix/>
          </a:blip>
          <a:srcRect t="941" b="941"/>
          <a:stretch/>
        </p:blipFill>
        <p:spPr>
          <a:xfrm>
            <a:off x="237300" y="550513"/>
            <a:ext cx="294878" cy="230099"/>
          </a:xfrm>
          <a:prstGeom prst="rect">
            <a:avLst/>
          </a:prstGeom>
          <a:noFill/>
          <a:ln>
            <a:noFill/>
          </a:ln>
        </p:spPr>
      </p:pic>
      <p:pic>
        <p:nvPicPr>
          <p:cNvPr id="482" name="Google Shape;482;p30">
            <a:hlinkClick r:id="" action="ppaction://hlinkshowjump?jump=previousslide"/>
          </p:cNvPr>
          <p:cNvPicPr preferRelativeResize="0"/>
          <p:nvPr/>
        </p:nvPicPr>
        <p:blipFill>
          <a:blip r:embed="rId6">
            <a:alphaModFix/>
          </a:blip>
          <a:stretch>
            <a:fillRect/>
          </a:stretch>
        </p:blipFill>
        <p:spPr>
          <a:xfrm>
            <a:off x="237301" y="1181549"/>
            <a:ext cx="294875" cy="307964"/>
          </a:xfrm>
          <a:prstGeom prst="rect">
            <a:avLst/>
          </a:prstGeom>
          <a:noFill/>
          <a:ln>
            <a:noFill/>
          </a:ln>
        </p:spPr>
      </p:pic>
      <p:pic>
        <p:nvPicPr>
          <p:cNvPr id="483" name="Google Shape;483;p30">
            <a:hlinkClick r:id="" action="ppaction://hlinkshowjump?jump=nextslide"/>
          </p:cNvPr>
          <p:cNvPicPr preferRelativeResize="0"/>
          <p:nvPr/>
        </p:nvPicPr>
        <p:blipFill>
          <a:blip r:embed="rId6">
            <a:alphaModFix/>
          </a:blip>
          <a:stretch>
            <a:fillRect/>
          </a:stretch>
        </p:blipFill>
        <p:spPr>
          <a:xfrm flipH="1">
            <a:off x="237301" y="3724924"/>
            <a:ext cx="294875" cy="307964"/>
          </a:xfrm>
          <a:prstGeom prst="rect">
            <a:avLst/>
          </a:prstGeom>
          <a:noFill/>
          <a:ln>
            <a:noFill/>
          </a:ln>
        </p:spPr>
      </p:pic>
      <p:pic>
        <p:nvPicPr>
          <p:cNvPr id="484" name="Google Shape;484;p30">
            <a:hlinkClick r:id="" action="ppaction://noaction"/>
          </p:cNvPr>
          <p:cNvPicPr preferRelativeResize="0"/>
          <p:nvPr/>
        </p:nvPicPr>
        <p:blipFill rotWithShape="1">
          <a:blip r:embed="rId7">
            <a:alphaModFix/>
          </a:blip>
          <a:srcRect l="396" r="396"/>
          <a:stretch/>
        </p:blipFill>
        <p:spPr>
          <a:xfrm>
            <a:off x="228050" y="4350525"/>
            <a:ext cx="302603" cy="307950"/>
          </a:xfrm>
          <a:prstGeom prst="rect">
            <a:avLst/>
          </a:prstGeom>
          <a:noFill/>
          <a:ln>
            <a:noFill/>
          </a:ln>
        </p:spPr>
      </p:pic>
      <p:sp>
        <p:nvSpPr>
          <p:cNvPr id="485" name="Google Shape;485;p30">
            <a:hlinkClick r:id="rId8" action="ppaction://hlinksldjump"/>
          </p:cNvPr>
          <p:cNvSpPr/>
          <p:nvPr/>
        </p:nvSpPr>
        <p:spPr>
          <a:xfrm>
            <a:off x="125400" y="1714388"/>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01</a:t>
            </a:r>
            <a:endParaRPr sz="1800" b="1">
              <a:solidFill>
                <a:schemeClr val="dk1"/>
              </a:solidFill>
              <a:latin typeface="Raleway"/>
              <a:ea typeface="Raleway"/>
              <a:cs typeface="Raleway"/>
              <a:sym typeface="Raleway"/>
            </a:endParaRPr>
          </a:p>
        </p:txBody>
      </p:sp>
      <p:sp>
        <p:nvSpPr>
          <p:cNvPr id="486" name="Google Shape;486;p30">
            <a:hlinkClick r:id="" action="ppaction://noaction"/>
          </p:cNvPr>
          <p:cNvSpPr/>
          <p:nvPr/>
        </p:nvSpPr>
        <p:spPr>
          <a:xfrm>
            <a:off x="125400" y="2226163"/>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02</a:t>
            </a:r>
            <a:endParaRPr sz="1800" b="1">
              <a:solidFill>
                <a:schemeClr val="dk1"/>
              </a:solidFill>
              <a:latin typeface="Raleway"/>
              <a:ea typeface="Raleway"/>
              <a:cs typeface="Raleway"/>
              <a:sym typeface="Raleway"/>
            </a:endParaRPr>
          </a:p>
        </p:txBody>
      </p:sp>
      <p:sp>
        <p:nvSpPr>
          <p:cNvPr id="487" name="Google Shape;487;p30">
            <a:hlinkClick r:id="" action="ppaction://noaction"/>
          </p:cNvPr>
          <p:cNvSpPr/>
          <p:nvPr/>
        </p:nvSpPr>
        <p:spPr>
          <a:xfrm>
            <a:off x="125400" y="2738713"/>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03</a:t>
            </a:r>
            <a:endParaRPr sz="1800" b="1">
              <a:solidFill>
                <a:schemeClr val="dk1"/>
              </a:solidFill>
              <a:latin typeface="Raleway"/>
              <a:ea typeface="Raleway"/>
              <a:cs typeface="Raleway"/>
              <a:sym typeface="Raleway"/>
            </a:endParaRPr>
          </a:p>
        </p:txBody>
      </p:sp>
      <p:sp>
        <p:nvSpPr>
          <p:cNvPr id="488" name="Google Shape;488;p30">
            <a:hlinkClick r:id="" action="ppaction://noaction"/>
          </p:cNvPr>
          <p:cNvSpPr/>
          <p:nvPr/>
        </p:nvSpPr>
        <p:spPr>
          <a:xfrm>
            <a:off x="125400" y="3251288"/>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04</a:t>
            </a:r>
            <a:endParaRPr sz="1800" b="1">
              <a:solidFill>
                <a:schemeClr val="dk1"/>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pic>
        <p:nvPicPr>
          <p:cNvPr id="370" name="Google Shape;370;p27">
            <a:hlinkClick r:id="" action="ppaction://noaction"/>
          </p:cNvPr>
          <p:cNvPicPr preferRelativeResize="0"/>
          <p:nvPr/>
        </p:nvPicPr>
        <p:blipFill rotWithShape="1">
          <a:blip r:embed="rId3">
            <a:alphaModFix/>
          </a:blip>
          <a:srcRect t="465" b="475"/>
          <a:stretch/>
        </p:blipFill>
        <p:spPr>
          <a:xfrm>
            <a:off x="7472087" y="478225"/>
            <a:ext cx="265550" cy="258850"/>
          </a:xfrm>
          <a:prstGeom prst="rect">
            <a:avLst/>
          </a:prstGeom>
          <a:noFill/>
          <a:ln>
            <a:noFill/>
          </a:ln>
        </p:spPr>
      </p:pic>
      <p:sp>
        <p:nvSpPr>
          <p:cNvPr id="371" name="Google Shape;371;p27"/>
          <p:cNvSpPr txBox="1">
            <a:spLocks noGrp="1"/>
          </p:cNvSpPr>
          <p:nvPr>
            <p:ph type="title"/>
          </p:nvPr>
        </p:nvSpPr>
        <p:spPr>
          <a:xfrm>
            <a:off x="2229492" y="1923600"/>
            <a:ext cx="5352835" cy="841800"/>
          </a:xfrm>
          <a:prstGeom prst="rect">
            <a:avLst/>
          </a:prstGeom>
        </p:spPr>
        <p:txBody>
          <a:bodyPr spcFirstLastPara="1" wrap="square" lIns="0" tIns="0" rIns="0" bIns="0" anchor="ctr" anchorCtr="0">
            <a:noAutofit/>
          </a:bodyPr>
          <a:lstStyle/>
          <a:p>
            <a:pPr lvl="0"/>
            <a:r>
              <a:rPr lang="fr-FR" dirty="0" smtClean="0"/>
              <a:t>What </a:t>
            </a:r>
            <a:r>
              <a:rPr lang="fr-FR" dirty="0"/>
              <a:t>is a Database?</a:t>
            </a:r>
            <a:endParaRPr dirty="0"/>
          </a:p>
        </p:txBody>
      </p:sp>
      <p:sp>
        <p:nvSpPr>
          <p:cNvPr id="372" name="Google Shape;372;p27"/>
          <p:cNvSpPr txBox="1">
            <a:spLocks noGrp="1"/>
          </p:cNvSpPr>
          <p:nvPr>
            <p:ph type="subTitle" idx="1"/>
          </p:nvPr>
        </p:nvSpPr>
        <p:spPr>
          <a:xfrm>
            <a:off x="3292025" y="2765400"/>
            <a:ext cx="3219000" cy="897600"/>
          </a:xfrm>
          <a:prstGeom prst="rect">
            <a:avLst/>
          </a:prstGeom>
        </p:spPr>
        <p:txBody>
          <a:bodyPr spcFirstLastPara="1" wrap="square" lIns="0" tIns="0" rIns="0" bIns="0" anchor="ctr" anchorCtr="0">
            <a:noAutofit/>
          </a:bodyPr>
          <a:lstStyle/>
          <a:p>
            <a:pPr marL="0" lvl="0" indent="0"/>
            <a:r>
              <a:rPr lang="en-US" dirty="0" smtClean="0"/>
              <a:t>A </a:t>
            </a:r>
            <a:r>
              <a:rPr lang="en-US" dirty="0"/>
              <a:t>database is a set of data stored in a computer. This data is usually structured in a way that makes the data easily accessible.</a:t>
            </a:r>
            <a:endParaRPr dirty="0"/>
          </a:p>
        </p:txBody>
      </p:sp>
      <p:grpSp>
        <p:nvGrpSpPr>
          <p:cNvPr id="373" name="Google Shape;373;p27"/>
          <p:cNvGrpSpPr/>
          <p:nvPr/>
        </p:nvGrpSpPr>
        <p:grpSpPr>
          <a:xfrm>
            <a:off x="4175058" y="1480503"/>
            <a:ext cx="1453209" cy="282796"/>
            <a:chOff x="4175058" y="1480503"/>
            <a:chExt cx="1453209" cy="282796"/>
          </a:xfrm>
        </p:grpSpPr>
        <p:sp>
          <p:nvSpPr>
            <p:cNvPr id="374" name="Google Shape;374;p27"/>
            <p:cNvSpPr/>
            <p:nvPr/>
          </p:nvSpPr>
          <p:spPr>
            <a:xfrm>
              <a:off x="4175058" y="1480503"/>
              <a:ext cx="336133" cy="282796"/>
            </a:xfrm>
            <a:custGeom>
              <a:avLst/>
              <a:gdLst/>
              <a:ahLst/>
              <a:cxnLst/>
              <a:rect l="l" t="t" r="r" b="b"/>
              <a:pathLst>
                <a:path w="8556" h="7199" extrusionOk="0">
                  <a:moveTo>
                    <a:pt x="2214" y="1"/>
                  </a:moveTo>
                  <a:cubicBezTo>
                    <a:pt x="1086" y="1"/>
                    <a:pt x="1" y="876"/>
                    <a:pt x="1" y="2194"/>
                  </a:cubicBezTo>
                  <a:cubicBezTo>
                    <a:pt x="1" y="2774"/>
                    <a:pt x="224" y="3327"/>
                    <a:pt x="634" y="3737"/>
                  </a:cubicBezTo>
                  <a:lnTo>
                    <a:pt x="4381" y="7199"/>
                  </a:lnTo>
                  <a:cubicBezTo>
                    <a:pt x="7387" y="4014"/>
                    <a:pt x="8556" y="3389"/>
                    <a:pt x="8556" y="2194"/>
                  </a:cubicBezTo>
                  <a:cubicBezTo>
                    <a:pt x="8556" y="1605"/>
                    <a:pt x="8422" y="945"/>
                    <a:pt x="7914" y="642"/>
                  </a:cubicBezTo>
                  <a:cubicBezTo>
                    <a:pt x="7380" y="319"/>
                    <a:pt x="6898" y="129"/>
                    <a:pt x="6441" y="129"/>
                  </a:cubicBezTo>
                  <a:cubicBezTo>
                    <a:pt x="5990" y="129"/>
                    <a:pt x="5565" y="314"/>
                    <a:pt x="5139" y="740"/>
                  </a:cubicBezTo>
                  <a:lnTo>
                    <a:pt x="4381" y="1284"/>
                  </a:lnTo>
                  <a:lnTo>
                    <a:pt x="3739" y="642"/>
                  </a:lnTo>
                  <a:cubicBezTo>
                    <a:pt x="3296" y="199"/>
                    <a:pt x="2750" y="1"/>
                    <a:pt x="22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7"/>
            <p:cNvSpPr/>
            <p:nvPr/>
          </p:nvSpPr>
          <p:spPr>
            <a:xfrm>
              <a:off x="4733596" y="1480503"/>
              <a:ext cx="336133" cy="282796"/>
            </a:xfrm>
            <a:custGeom>
              <a:avLst/>
              <a:gdLst/>
              <a:ahLst/>
              <a:cxnLst/>
              <a:rect l="l" t="t" r="r" b="b"/>
              <a:pathLst>
                <a:path w="8556" h="7199" extrusionOk="0">
                  <a:moveTo>
                    <a:pt x="2214" y="1"/>
                  </a:moveTo>
                  <a:cubicBezTo>
                    <a:pt x="1086" y="1"/>
                    <a:pt x="1" y="876"/>
                    <a:pt x="1" y="2194"/>
                  </a:cubicBezTo>
                  <a:cubicBezTo>
                    <a:pt x="1" y="2774"/>
                    <a:pt x="224" y="3327"/>
                    <a:pt x="634" y="3737"/>
                  </a:cubicBezTo>
                  <a:lnTo>
                    <a:pt x="4381" y="7199"/>
                  </a:lnTo>
                  <a:cubicBezTo>
                    <a:pt x="7387" y="4014"/>
                    <a:pt x="8556" y="3389"/>
                    <a:pt x="8556" y="2194"/>
                  </a:cubicBezTo>
                  <a:cubicBezTo>
                    <a:pt x="8556" y="1605"/>
                    <a:pt x="8422" y="945"/>
                    <a:pt x="7914" y="642"/>
                  </a:cubicBezTo>
                  <a:cubicBezTo>
                    <a:pt x="7380" y="319"/>
                    <a:pt x="6898" y="129"/>
                    <a:pt x="6441" y="129"/>
                  </a:cubicBezTo>
                  <a:cubicBezTo>
                    <a:pt x="5990" y="129"/>
                    <a:pt x="5565" y="314"/>
                    <a:pt x="5139" y="740"/>
                  </a:cubicBezTo>
                  <a:lnTo>
                    <a:pt x="4381" y="1284"/>
                  </a:lnTo>
                  <a:lnTo>
                    <a:pt x="3739" y="642"/>
                  </a:lnTo>
                  <a:cubicBezTo>
                    <a:pt x="3296" y="199"/>
                    <a:pt x="2750" y="1"/>
                    <a:pt x="22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7"/>
            <p:cNvSpPr/>
            <p:nvPr/>
          </p:nvSpPr>
          <p:spPr>
            <a:xfrm>
              <a:off x="5292134" y="1480503"/>
              <a:ext cx="336133" cy="282796"/>
            </a:xfrm>
            <a:custGeom>
              <a:avLst/>
              <a:gdLst/>
              <a:ahLst/>
              <a:cxnLst/>
              <a:rect l="l" t="t" r="r" b="b"/>
              <a:pathLst>
                <a:path w="8556" h="7199" extrusionOk="0">
                  <a:moveTo>
                    <a:pt x="2214" y="1"/>
                  </a:moveTo>
                  <a:cubicBezTo>
                    <a:pt x="1086" y="1"/>
                    <a:pt x="1" y="876"/>
                    <a:pt x="1" y="2194"/>
                  </a:cubicBezTo>
                  <a:cubicBezTo>
                    <a:pt x="1" y="2774"/>
                    <a:pt x="224" y="3327"/>
                    <a:pt x="634" y="3737"/>
                  </a:cubicBezTo>
                  <a:lnTo>
                    <a:pt x="4381" y="7199"/>
                  </a:lnTo>
                  <a:cubicBezTo>
                    <a:pt x="7387" y="4014"/>
                    <a:pt x="8556" y="3389"/>
                    <a:pt x="8556" y="2194"/>
                  </a:cubicBezTo>
                  <a:cubicBezTo>
                    <a:pt x="8556" y="1605"/>
                    <a:pt x="8422" y="945"/>
                    <a:pt x="7914" y="642"/>
                  </a:cubicBezTo>
                  <a:cubicBezTo>
                    <a:pt x="7380" y="319"/>
                    <a:pt x="6898" y="129"/>
                    <a:pt x="6441" y="129"/>
                  </a:cubicBezTo>
                  <a:cubicBezTo>
                    <a:pt x="5990" y="129"/>
                    <a:pt x="5565" y="314"/>
                    <a:pt x="5139" y="740"/>
                  </a:cubicBezTo>
                  <a:lnTo>
                    <a:pt x="4381" y="1284"/>
                  </a:lnTo>
                  <a:lnTo>
                    <a:pt x="3739" y="642"/>
                  </a:lnTo>
                  <a:cubicBezTo>
                    <a:pt x="3296" y="199"/>
                    <a:pt x="2750" y="1"/>
                    <a:pt x="22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77" name="Google Shape;377;p27">
            <a:hlinkClick r:id="rId4" action="ppaction://hlinksldjump"/>
          </p:cNvPr>
          <p:cNvPicPr preferRelativeResize="0"/>
          <p:nvPr/>
        </p:nvPicPr>
        <p:blipFill rotWithShape="1">
          <a:blip r:embed="rId5">
            <a:alphaModFix/>
          </a:blip>
          <a:srcRect t="941" b="941"/>
          <a:stretch/>
        </p:blipFill>
        <p:spPr>
          <a:xfrm>
            <a:off x="237300" y="550513"/>
            <a:ext cx="294878" cy="230099"/>
          </a:xfrm>
          <a:prstGeom prst="rect">
            <a:avLst/>
          </a:prstGeom>
          <a:noFill/>
          <a:ln>
            <a:noFill/>
          </a:ln>
        </p:spPr>
      </p:pic>
      <p:pic>
        <p:nvPicPr>
          <p:cNvPr id="378" name="Google Shape;378;p27">
            <a:hlinkClick r:id="" action="ppaction://hlinkshowjump?jump=previousslide"/>
          </p:cNvPr>
          <p:cNvPicPr preferRelativeResize="0"/>
          <p:nvPr/>
        </p:nvPicPr>
        <p:blipFill>
          <a:blip r:embed="rId6">
            <a:alphaModFix/>
          </a:blip>
          <a:stretch>
            <a:fillRect/>
          </a:stretch>
        </p:blipFill>
        <p:spPr>
          <a:xfrm>
            <a:off x="237301" y="1181549"/>
            <a:ext cx="294875" cy="307964"/>
          </a:xfrm>
          <a:prstGeom prst="rect">
            <a:avLst/>
          </a:prstGeom>
          <a:noFill/>
          <a:ln>
            <a:noFill/>
          </a:ln>
        </p:spPr>
      </p:pic>
      <p:pic>
        <p:nvPicPr>
          <p:cNvPr id="379" name="Google Shape;379;p27">
            <a:hlinkClick r:id="" action="ppaction://hlinkshowjump?jump=nextslide"/>
          </p:cNvPr>
          <p:cNvPicPr preferRelativeResize="0"/>
          <p:nvPr/>
        </p:nvPicPr>
        <p:blipFill>
          <a:blip r:embed="rId6">
            <a:alphaModFix/>
          </a:blip>
          <a:stretch>
            <a:fillRect/>
          </a:stretch>
        </p:blipFill>
        <p:spPr>
          <a:xfrm flipH="1">
            <a:off x="237301" y="3724924"/>
            <a:ext cx="294875" cy="307964"/>
          </a:xfrm>
          <a:prstGeom prst="rect">
            <a:avLst/>
          </a:prstGeom>
          <a:noFill/>
          <a:ln>
            <a:noFill/>
          </a:ln>
        </p:spPr>
      </p:pic>
      <p:pic>
        <p:nvPicPr>
          <p:cNvPr id="380" name="Google Shape;380;p27">
            <a:hlinkClick r:id="" action="ppaction://noaction"/>
          </p:cNvPr>
          <p:cNvPicPr preferRelativeResize="0"/>
          <p:nvPr/>
        </p:nvPicPr>
        <p:blipFill rotWithShape="1">
          <a:blip r:embed="rId7">
            <a:alphaModFix/>
          </a:blip>
          <a:srcRect l="396" r="396"/>
          <a:stretch/>
        </p:blipFill>
        <p:spPr>
          <a:xfrm>
            <a:off x="228050" y="4350525"/>
            <a:ext cx="302603" cy="307950"/>
          </a:xfrm>
          <a:prstGeom prst="rect">
            <a:avLst/>
          </a:prstGeom>
          <a:noFill/>
          <a:ln>
            <a:noFill/>
          </a:ln>
        </p:spPr>
      </p:pic>
      <p:sp>
        <p:nvSpPr>
          <p:cNvPr id="381" name="Google Shape;381;p27">
            <a:hlinkClick r:id="rId8" action="ppaction://hlinksldjump"/>
          </p:cNvPr>
          <p:cNvSpPr/>
          <p:nvPr/>
        </p:nvSpPr>
        <p:spPr>
          <a:xfrm>
            <a:off x="125400" y="1714388"/>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01</a:t>
            </a:r>
            <a:endParaRPr sz="1800" b="1">
              <a:solidFill>
                <a:schemeClr val="dk1"/>
              </a:solidFill>
              <a:latin typeface="Raleway"/>
              <a:ea typeface="Raleway"/>
              <a:cs typeface="Raleway"/>
              <a:sym typeface="Raleway"/>
            </a:endParaRPr>
          </a:p>
        </p:txBody>
      </p:sp>
      <p:sp>
        <p:nvSpPr>
          <p:cNvPr id="382" name="Google Shape;382;p27">
            <a:hlinkClick r:id="" action="ppaction://noaction"/>
          </p:cNvPr>
          <p:cNvSpPr/>
          <p:nvPr/>
        </p:nvSpPr>
        <p:spPr>
          <a:xfrm>
            <a:off x="125400" y="2226163"/>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02</a:t>
            </a:r>
            <a:endParaRPr sz="1800" b="1">
              <a:solidFill>
                <a:schemeClr val="dk1"/>
              </a:solidFill>
              <a:latin typeface="Raleway"/>
              <a:ea typeface="Raleway"/>
              <a:cs typeface="Raleway"/>
              <a:sym typeface="Raleway"/>
            </a:endParaRPr>
          </a:p>
        </p:txBody>
      </p:sp>
      <p:sp>
        <p:nvSpPr>
          <p:cNvPr id="383" name="Google Shape;383;p27">
            <a:hlinkClick r:id="" action="ppaction://noaction"/>
          </p:cNvPr>
          <p:cNvSpPr/>
          <p:nvPr/>
        </p:nvSpPr>
        <p:spPr>
          <a:xfrm>
            <a:off x="125400" y="2738713"/>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03</a:t>
            </a:r>
            <a:endParaRPr sz="1800" b="1">
              <a:solidFill>
                <a:schemeClr val="dk1"/>
              </a:solidFill>
              <a:latin typeface="Raleway"/>
              <a:ea typeface="Raleway"/>
              <a:cs typeface="Raleway"/>
              <a:sym typeface="Raleway"/>
            </a:endParaRPr>
          </a:p>
        </p:txBody>
      </p:sp>
      <p:sp>
        <p:nvSpPr>
          <p:cNvPr id="384" name="Google Shape;384;p27">
            <a:hlinkClick r:id="" action="ppaction://noaction"/>
          </p:cNvPr>
          <p:cNvSpPr/>
          <p:nvPr/>
        </p:nvSpPr>
        <p:spPr>
          <a:xfrm>
            <a:off x="125400" y="3251288"/>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04</a:t>
            </a:r>
            <a:endParaRPr sz="1800" b="1">
              <a:solidFill>
                <a:schemeClr val="dk1"/>
              </a:solidFill>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pic>
        <p:nvPicPr>
          <p:cNvPr id="389" name="Google Shape;389;p28">
            <a:hlinkClick r:id="" action="ppaction://noaction"/>
          </p:cNvPr>
          <p:cNvPicPr preferRelativeResize="0"/>
          <p:nvPr/>
        </p:nvPicPr>
        <p:blipFill rotWithShape="1">
          <a:blip r:embed="rId3">
            <a:alphaModFix/>
          </a:blip>
          <a:srcRect t="465" b="475"/>
          <a:stretch/>
        </p:blipFill>
        <p:spPr>
          <a:xfrm>
            <a:off x="7472087" y="478225"/>
            <a:ext cx="265550" cy="258850"/>
          </a:xfrm>
          <a:prstGeom prst="rect">
            <a:avLst/>
          </a:prstGeom>
          <a:noFill/>
          <a:ln>
            <a:noFill/>
          </a:ln>
        </p:spPr>
      </p:pic>
      <p:sp>
        <p:nvSpPr>
          <p:cNvPr id="390" name="Google Shape;390;p28"/>
          <p:cNvSpPr txBox="1">
            <a:spLocks noGrp="1"/>
          </p:cNvSpPr>
          <p:nvPr>
            <p:ph type="title"/>
          </p:nvPr>
        </p:nvSpPr>
        <p:spPr>
          <a:xfrm>
            <a:off x="2473162" y="4019405"/>
            <a:ext cx="4856700"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—Rania hamdi</a:t>
            </a:r>
            <a:endParaRPr dirty="0"/>
          </a:p>
        </p:txBody>
      </p:sp>
      <p:sp>
        <p:nvSpPr>
          <p:cNvPr id="391" name="Google Shape;391;p28"/>
          <p:cNvSpPr txBox="1">
            <a:spLocks noGrp="1"/>
          </p:cNvSpPr>
          <p:nvPr>
            <p:ph type="title" idx="2"/>
          </p:nvPr>
        </p:nvSpPr>
        <p:spPr>
          <a:xfrm>
            <a:off x="2473162" y="2090990"/>
            <a:ext cx="4856700" cy="1294500"/>
          </a:xfrm>
          <a:prstGeom prst="rect">
            <a:avLst/>
          </a:prstGeom>
        </p:spPr>
        <p:txBody>
          <a:bodyPr spcFirstLastPara="1" wrap="square" lIns="0" tIns="0" rIns="0" bIns="0" anchor="ctr" anchorCtr="0">
            <a:noAutofit/>
          </a:bodyPr>
          <a:lstStyle/>
          <a:p>
            <a:pPr lvl="0"/>
            <a:r>
              <a:rPr lang="en-US" dirty="0" smtClean="0"/>
              <a:t>A </a:t>
            </a:r>
            <a:r>
              <a:rPr lang="en-US" dirty="0"/>
              <a:t>relational database is a type of database. It uses a structure that allows us to identify and access data in relation to another piece of data in the database. Often, data in a relational database is organized into tables.</a:t>
            </a:r>
            <a:endParaRPr dirty="0"/>
          </a:p>
        </p:txBody>
      </p:sp>
      <p:pic>
        <p:nvPicPr>
          <p:cNvPr id="426" name="Google Shape;426;p28">
            <a:hlinkClick r:id="rId4" action="ppaction://hlinksldjump"/>
          </p:cNvPr>
          <p:cNvPicPr preferRelativeResize="0"/>
          <p:nvPr/>
        </p:nvPicPr>
        <p:blipFill rotWithShape="1">
          <a:blip r:embed="rId5">
            <a:alphaModFix/>
          </a:blip>
          <a:srcRect t="941" b="941"/>
          <a:stretch/>
        </p:blipFill>
        <p:spPr>
          <a:xfrm>
            <a:off x="237300" y="550513"/>
            <a:ext cx="294878" cy="230099"/>
          </a:xfrm>
          <a:prstGeom prst="rect">
            <a:avLst/>
          </a:prstGeom>
          <a:noFill/>
          <a:ln>
            <a:noFill/>
          </a:ln>
        </p:spPr>
      </p:pic>
      <p:pic>
        <p:nvPicPr>
          <p:cNvPr id="427" name="Google Shape;427;p28">
            <a:hlinkClick r:id="" action="ppaction://hlinkshowjump?jump=previousslide"/>
          </p:cNvPr>
          <p:cNvPicPr preferRelativeResize="0"/>
          <p:nvPr/>
        </p:nvPicPr>
        <p:blipFill>
          <a:blip r:embed="rId6">
            <a:alphaModFix/>
          </a:blip>
          <a:stretch>
            <a:fillRect/>
          </a:stretch>
        </p:blipFill>
        <p:spPr>
          <a:xfrm>
            <a:off x="237301" y="1181549"/>
            <a:ext cx="294875" cy="307964"/>
          </a:xfrm>
          <a:prstGeom prst="rect">
            <a:avLst/>
          </a:prstGeom>
          <a:noFill/>
          <a:ln>
            <a:noFill/>
          </a:ln>
        </p:spPr>
      </p:pic>
      <p:pic>
        <p:nvPicPr>
          <p:cNvPr id="428" name="Google Shape;428;p28">
            <a:hlinkClick r:id="" action="ppaction://hlinkshowjump?jump=nextslide"/>
          </p:cNvPr>
          <p:cNvPicPr preferRelativeResize="0"/>
          <p:nvPr/>
        </p:nvPicPr>
        <p:blipFill>
          <a:blip r:embed="rId6">
            <a:alphaModFix/>
          </a:blip>
          <a:stretch>
            <a:fillRect/>
          </a:stretch>
        </p:blipFill>
        <p:spPr>
          <a:xfrm flipH="1">
            <a:off x="237301" y="3724924"/>
            <a:ext cx="294875" cy="307964"/>
          </a:xfrm>
          <a:prstGeom prst="rect">
            <a:avLst/>
          </a:prstGeom>
          <a:noFill/>
          <a:ln>
            <a:noFill/>
          </a:ln>
        </p:spPr>
      </p:pic>
      <p:pic>
        <p:nvPicPr>
          <p:cNvPr id="429" name="Google Shape;429;p28">
            <a:hlinkClick r:id="" action="ppaction://noaction"/>
          </p:cNvPr>
          <p:cNvPicPr preferRelativeResize="0"/>
          <p:nvPr/>
        </p:nvPicPr>
        <p:blipFill rotWithShape="1">
          <a:blip r:embed="rId7">
            <a:alphaModFix/>
          </a:blip>
          <a:srcRect l="396" r="396"/>
          <a:stretch/>
        </p:blipFill>
        <p:spPr>
          <a:xfrm>
            <a:off x="228050" y="4350525"/>
            <a:ext cx="302603" cy="307950"/>
          </a:xfrm>
          <a:prstGeom prst="rect">
            <a:avLst/>
          </a:prstGeom>
          <a:noFill/>
          <a:ln>
            <a:noFill/>
          </a:ln>
        </p:spPr>
      </p:pic>
      <p:sp>
        <p:nvSpPr>
          <p:cNvPr id="430" name="Google Shape;430;p28">
            <a:hlinkClick r:id="rId8" action="ppaction://hlinksldjump"/>
          </p:cNvPr>
          <p:cNvSpPr/>
          <p:nvPr/>
        </p:nvSpPr>
        <p:spPr>
          <a:xfrm>
            <a:off x="125400" y="1714388"/>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01</a:t>
            </a:r>
            <a:endParaRPr sz="1800" b="1">
              <a:solidFill>
                <a:schemeClr val="dk1"/>
              </a:solidFill>
              <a:latin typeface="Raleway"/>
              <a:ea typeface="Raleway"/>
              <a:cs typeface="Raleway"/>
              <a:sym typeface="Raleway"/>
            </a:endParaRPr>
          </a:p>
        </p:txBody>
      </p:sp>
      <p:sp>
        <p:nvSpPr>
          <p:cNvPr id="431" name="Google Shape;431;p28">
            <a:hlinkClick r:id="" action="ppaction://noaction"/>
          </p:cNvPr>
          <p:cNvSpPr/>
          <p:nvPr/>
        </p:nvSpPr>
        <p:spPr>
          <a:xfrm>
            <a:off x="125400" y="2226163"/>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02</a:t>
            </a:r>
            <a:endParaRPr sz="1800" b="1">
              <a:solidFill>
                <a:schemeClr val="dk1"/>
              </a:solidFill>
              <a:latin typeface="Raleway"/>
              <a:ea typeface="Raleway"/>
              <a:cs typeface="Raleway"/>
              <a:sym typeface="Raleway"/>
            </a:endParaRPr>
          </a:p>
        </p:txBody>
      </p:sp>
      <p:sp>
        <p:nvSpPr>
          <p:cNvPr id="432" name="Google Shape;432;p28">
            <a:hlinkClick r:id="" action="ppaction://noaction"/>
          </p:cNvPr>
          <p:cNvSpPr/>
          <p:nvPr/>
        </p:nvSpPr>
        <p:spPr>
          <a:xfrm>
            <a:off x="125400" y="2738713"/>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03</a:t>
            </a:r>
            <a:endParaRPr sz="1800" b="1">
              <a:solidFill>
                <a:schemeClr val="dk1"/>
              </a:solidFill>
              <a:latin typeface="Raleway"/>
              <a:ea typeface="Raleway"/>
              <a:cs typeface="Raleway"/>
              <a:sym typeface="Raleway"/>
            </a:endParaRPr>
          </a:p>
        </p:txBody>
      </p:sp>
      <p:sp>
        <p:nvSpPr>
          <p:cNvPr id="433" name="Google Shape;433;p28">
            <a:hlinkClick r:id="" action="ppaction://noaction"/>
          </p:cNvPr>
          <p:cNvSpPr/>
          <p:nvPr/>
        </p:nvSpPr>
        <p:spPr>
          <a:xfrm>
            <a:off x="125400" y="3251288"/>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04</a:t>
            </a:r>
            <a:endParaRPr sz="1800" b="1">
              <a:solidFill>
                <a:schemeClr val="dk1"/>
              </a:solidFill>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26">
            <a:hlinkClick r:id="rId3" action="ppaction://hlinksldjump"/>
          </p:cNvPr>
          <p:cNvSpPr/>
          <p:nvPr/>
        </p:nvSpPr>
        <p:spPr>
          <a:xfrm>
            <a:off x="125400" y="1714388"/>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01</a:t>
            </a:r>
            <a:endParaRPr sz="1800" b="1">
              <a:solidFill>
                <a:schemeClr val="dk1"/>
              </a:solidFill>
              <a:latin typeface="Raleway"/>
              <a:ea typeface="Raleway"/>
              <a:cs typeface="Raleway"/>
              <a:sym typeface="Raleway"/>
            </a:endParaRPr>
          </a:p>
        </p:txBody>
      </p:sp>
      <p:sp>
        <p:nvSpPr>
          <p:cNvPr id="356" name="Google Shape;356;p26">
            <a:hlinkClick r:id="" action="ppaction://noaction"/>
          </p:cNvPr>
          <p:cNvSpPr/>
          <p:nvPr/>
        </p:nvSpPr>
        <p:spPr>
          <a:xfrm>
            <a:off x="125400" y="2226163"/>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02</a:t>
            </a:r>
            <a:endParaRPr sz="1800" b="1">
              <a:solidFill>
                <a:schemeClr val="dk1"/>
              </a:solidFill>
              <a:latin typeface="Raleway"/>
              <a:ea typeface="Raleway"/>
              <a:cs typeface="Raleway"/>
              <a:sym typeface="Raleway"/>
            </a:endParaRPr>
          </a:p>
        </p:txBody>
      </p:sp>
      <p:sp>
        <p:nvSpPr>
          <p:cNvPr id="357" name="Google Shape;357;p26">
            <a:hlinkClick r:id="" action="ppaction://noaction"/>
          </p:cNvPr>
          <p:cNvSpPr/>
          <p:nvPr/>
        </p:nvSpPr>
        <p:spPr>
          <a:xfrm>
            <a:off x="125400" y="2738713"/>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03</a:t>
            </a:r>
            <a:endParaRPr sz="1800" b="1">
              <a:solidFill>
                <a:schemeClr val="dk1"/>
              </a:solidFill>
              <a:latin typeface="Raleway"/>
              <a:ea typeface="Raleway"/>
              <a:cs typeface="Raleway"/>
              <a:sym typeface="Raleway"/>
            </a:endParaRPr>
          </a:p>
        </p:txBody>
      </p:sp>
      <p:sp>
        <p:nvSpPr>
          <p:cNvPr id="358" name="Google Shape;358;p26">
            <a:hlinkClick r:id="" action="ppaction://noaction"/>
          </p:cNvPr>
          <p:cNvSpPr/>
          <p:nvPr/>
        </p:nvSpPr>
        <p:spPr>
          <a:xfrm>
            <a:off x="125400" y="3251288"/>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04</a:t>
            </a:r>
            <a:endParaRPr sz="1800" b="1">
              <a:solidFill>
                <a:schemeClr val="dk1"/>
              </a:solidFill>
              <a:latin typeface="Raleway"/>
              <a:ea typeface="Raleway"/>
              <a:cs typeface="Raleway"/>
              <a:sym typeface="Raleway"/>
            </a:endParaRPr>
          </a:p>
        </p:txBody>
      </p:sp>
      <p:pic>
        <p:nvPicPr>
          <p:cNvPr id="359" name="Google Shape;359;p26">
            <a:hlinkClick r:id="" action="ppaction://noaction"/>
          </p:cNvPr>
          <p:cNvPicPr preferRelativeResize="0"/>
          <p:nvPr/>
        </p:nvPicPr>
        <p:blipFill rotWithShape="1">
          <a:blip r:embed="rId4">
            <a:alphaModFix/>
          </a:blip>
          <a:srcRect t="465" b="475"/>
          <a:stretch/>
        </p:blipFill>
        <p:spPr>
          <a:xfrm>
            <a:off x="8446575" y="550350"/>
            <a:ext cx="265550" cy="258850"/>
          </a:xfrm>
          <a:prstGeom prst="rect">
            <a:avLst/>
          </a:prstGeom>
          <a:noFill/>
          <a:ln>
            <a:noFill/>
          </a:ln>
        </p:spPr>
      </p:pic>
      <p:pic>
        <p:nvPicPr>
          <p:cNvPr id="360" name="Google Shape;360;p26">
            <a:hlinkClick r:id="rId5" action="ppaction://hlinksldjump"/>
          </p:cNvPr>
          <p:cNvPicPr preferRelativeResize="0"/>
          <p:nvPr/>
        </p:nvPicPr>
        <p:blipFill rotWithShape="1">
          <a:blip r:embed="rId6">
            <a:alphaModFix/>
          </a:blip>
          <a:srcRect t="941" b="941"/>
          <a:stretch/>
        </p:blipFill>
        <p:spPr>
          <a:xfrm>
            <a:off x="237300" y="550513"/>
            <a:ext cx="294878" cy="230099"/>
          </a:xfrm>
          <a:prstGeom prst="rect">
            <a:avLst/>
          </a:prstGeom>
          <a:noFill/>
          <a:ln>
            <a:noFill/>
          </a:ln>
        </p:spPr>
      </p:pic>
      <p:pic>
        <p:nvPicPr>
          <p:cNvPr id="361" name="Google Shape;361;p26">
            <a:hlinkClick r:id="" action="ppaction://hlinkshowjump?jump=previousslide"/>
          </p:cNvPr>
          <p:cNvPicPr preferRelativeResize="0"/>
          <p:nvPr/>
        </p:nvPicPr>
        <p:blipFill>
          <a:blip r:embed="rId7">
            <a:alphaModFix/>
          </a:blip>
          <a:stretch>
            <a:fillRect/>
          </a:stretch>
        </p:blipFill>
        <p:spPr>
          <a:xfrm>
            <a:off x="237301" y="1181549"/>
            <a:ext cx="294875" cy="307964"/>
          </a:xfrm>
          <a:prstGeom prst="rect">
            <a:avLst/>
          </a:prstGeom>
          <a:noFill/>
          <a:ln>
            <a:noFill/>
          </a:ln>
        </p:spPr>
      </p:pic>
      <p:pic>
        <p:nvPicPr>
          <p:cNvPr id="362" name="Google Shape;362;p26">
            <a:hlinkClick r:id="" action="ppaction://hlinkshowjump?jump=nextslide"/>
          </p:cNvPr>
          <p:cNvPicPr preferRelativeResize="0"/>
          <p:nvPr/>
        </p:nvPicPr>
        <p:blipFill>
          <a:blip r:embed="rId7">
            <a:alphaModFix/>
          </a:blip>
          <a:stretch>
            <a:fillRect/>
          </a:stretch>
        </p:blipFill>
        <p:spPr>
          <a:xfrm flipH="1">
            <a:off x="237301" y="3724924"/>
            <a:ext cx="294875" cy="307964"/>
          </a:xfrm>
          <a:prstGeom prst="rect">
            <a:avLst/>
          </a:prstGeom>
          <a:noFill/>
          <a:ln>
            <a:noFill/>
          </a:ln>
        </p:spPr>
      </p:pic>
      <p:pic>
        <p:nvPicPr>
          <p:cNvPr id="363" name="Google Shape;363;p26">
            <a:hlinkClick r:id="" action="ppaction://noaction"/>
          </p:cNvPr>
          <p:cNvPicPr preferRelativeResize="0"/>
          <p:nvPr/>
        </p:nvPicPr>
        <p:blipFill rotWithShape="1">
          <a:blip r:embed="rId8">
            <a:alphaModFix/>
          </a:blip>
          <a:srcRect l="396" r="396"/>
          <a:stretch/>
        </p:blipFill>
        <p:spPr>
          <a:xfrm>
            <a:off x="228050" y="4350525"/>
            <a:ext cx="302603" cy="307950"/>
          </a:xfrm>
          <a:prstGeom prst="rect">
            <a:avLst/>
          </a:prstGeom>
          <a:noFill/>
          <a:ln>
            <a:noFill/>
          </a:ln>
        </p:spPr>
      </p:pic>
      <p:sp>
        <p:nvSpPr>
          <p:cNvPr id="364" name="Google Shape;364;p26"/>
          <p:cNvSpPr txBox="1">
            <a:spLocks noGrp="1"/>
          </p:cNvSpPr>
          <p:nvPr>
            <p:ph type="title"/>
          </p:nvPr>
        </p:nvSpPr>
        <p:spPr>
          <a:xfrm>
            <a:off x="1114050" y="393425"/>
            <a:ext cx="6915900" cy="572700"/>
          </a:xfrm>
          <a:prstGeom prst="rect">
            <a:avLst/>
          </a:prstGeom>
        </p:spPr>
        <p:txBody>
          <a:bodyPr spcFirstLastPara="1" wrap="square" lIns="0" tIns="0" rIns="0" bIns="0" anchor="ctr" anchorCtr="0">
            <a:noAutofit/>
          </a:bodyPr>
          <a:lstStyle/>
          <a:p>
            <a:pPr lvl="0"/>
            <a:r>
              <a:rPr lang="fr-FR" dirty="0"/>
              <a:t>What is SQL? </a:t>
            </a:r>
            <a:endParaRPr dirty="0"/>
          </a:p>
        </p:txBody>
      </p:sp>
      <p:sp>
        <p:nvSpPr>
          <p:cNvPr id="365" name="Google Shape;365;p26"/>
          <p:cNvSpPr txBox="1">
            <a:spLocks noGrp="1"/>
          </p:cNvSpPr>
          <p:nvPr>
            <p:ph type="body" idx="1"/>
          </p:nvPr>
        </p:nvSpPr>
        <p:spPr>
          <a:xfrm>
            <a:off x="1443550" y="1128325"/>
            <a:ext cx="6915900" cy="3450900"/>
          </a:xfrm>
          <a:prstGeom prst="rect">
            <a:avLst/>
          </a:prstGeom>
        </p:spPr>
        <p:txBody>
          <a:bodyPr spcFirstLastPara="1" wrap="square" lIns="0" tIns="0" rIns="0" bIns="0" anchor="ctr" anchorCtr="0">
            <a:noAutofit/>
          </a:bodyPr>
          <a:lstStyle/>
          <a:p>
            <a:pPr lvl="0">
              <a:spcBef>
                <a:spcPts val="1600"/>
              </a:spcBef>
              <a:buFont typeface="Tajawal"/>
              <a:buChar char="●"/>
            </a:pPr>
            <a:r>
              <a:rPr lang="en-US" sz="1400" dirty="0" smtClean="0"/>
              <a:t>SQL </a:t>
            </a:r>
            <a:r>
              <a:rPr lang="en-US" sz="1400" dirty="0"/>
              <a:t>(Structured Query Language) is a programming language used to communicate with data stored in a relational database management system. SQL syntax is similar to the English language, which makes it relatively easy to write, read, and interpret</a:t>
            </a:r>
            <a:r>
              <a:rPr lang="en-US" sz="1400" dirty="0" smtClean="0"/>
              <a:t>.</a:t>
            </a:r>
          </a:p>
          <a:p>
            <a:pPr lvl="0">
              <a:spcBef>
                <a:spcPts val="1600"/>
              </a:spcBef>
              <a:buFont typeface="Tajawal"/>
              <a:buChar char="●"/>
            </a:pPr>
            <a:r>
              <a:rPr lang="en-US" sz="1400" dirty="0"/>
              <a:t>Many RDBMSs use SQL (and variations of SQL) to access the data in tables. For example, SQLite is a relational database management system. SQLite contains a minimal set of SQL commands (which are the same across all RDBMSs). Other RDBMSs may use other variants</a:t>
            </a:r>
            <a:r>
              <a:rPr lang="en-US" sz="1400" dirty="0" smtClean="0"/>
              <a:t>.</a:t>
            </a:r>
          </a:p>
          <a:p>
            <a:pPr lvl="0">
              <a:spcBef>
                <a:spcPts val="1600"/>
              </a:spcBef>
              <a:buFont typeface="Tajawal"/>
              <a:buChar char="●"/>
            </a:pPr>
            <a:r>
              <a:rPr lang="en-US" sz="1400" dirty="0"/>
              <a:t>(SQL is often pronounced in one of two ways. You can pronounce it by speaking each letter individually like “S-Q-L”, or pronounce it using the word “sequel</a:t>
            </a:r>
            <a:r>
              <a:rPr lang="en-US" sz="1400" dirty="0" smtClean="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37"/>
          <p:cNvSpPr txBox="1">
            <a:spLocks noGrp="1"/>
          </p:cNvSpPr>
          <p:nvPr>
            <p:ph type="title"/>
          </p:nvPr>
        </p:nvSpPr>
        <p:spPr>
          <a:xfrm>
            <a:off x="2606000" y="1050675"/>
            <a:ext cx="4575000" cy="1825200"/>
          </a:xfrm>
          <a:prstGeom prst="rect">
            <a:avLst/>
          </a:prstGeom>
        </p:spPr>
        <p:txBody>
          <a:bodyPr spcFirstLastPara="1" wrap="square" lIns="0" tIns="0" rIns="0" bIns="0" anchor="ctr" anchorCtr="0">
            <a:noAutofit/>
          </a:bodyPr>
          <a:lstStyle/>
          <a:p>
            <a:pPr lvl="0"/>
            <a:r>
              <a:rPr lang="fr-FR" sz="2800" dirty="0" err="1"/>
              <a:t>Popular</a:t>
            </a:r>
            <a:r>
              <a:rPr lang="fr-FR" sz="2800" dirty="0"/>
              <a:t> </a:t>
            </a:r>
            <a:r>
              <a:rPr lang="fr-FR" sz="2800" dirty="0" err="1"/>
              <a:t>Relational</a:t>
            </a:r>
            <a:r>
              <a:rPr lang="fr-FR" sz="2800" dirty="0"/>
              <a:t> Database Management </a:t>
            </a:r>
            <a:r>
              <a:rPr lang="fr-FR" sz="2800" dirty="0" err="1"/>
              <a:t>Systems</a:t>
            </a:r>
            <a:endParaRPr sz="2800" dirty="0"/>
          </a:p>
        </p:txBody>
      </p:sp>
      <p:grpSp>
        <p:nvGrpSpPr>
          <p:cNvPr id="669" name="Google Shape;669;p37"/>
          <p:cNvGrpSpPr/>
          <p:nvPr/>
        </p:nvGrpSpPr>
        <p:grpSpPr>
          <a:xfrm>
            <a:off x="2920838" y="3190475"/>
            <a:ext cx="3945325" cy="1725900"/>
            <a:chOff x="2920838" y="3190475"/>
            <a:chExt cx="3945325" cy="1725900"/>
          </a:xfrm>
        </p:grpSpPr>
        <p:sp>
          <p:nvSpPr>
            <p:cNvPr id="670" name="Google Shape;670;p37"/>
            <p:cNvSpPr/>
            <p:nvPr/>
          </p:nvSpPr>
          <p:spPr>
            <a:xfrm>
              <a:off x="2920838" y="3647375"/>
              <a:ext cx="3945300" cy="12690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7"/>
            <p:cNvSpPr/>
            <p:nvPr/>
          </p:nvSpPr>
          <p:spPr>
            <a:xfrm>
              <a:off x="2920838" y="3190475"/>
              <a:ext cx="3945300" cy="4569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7"/>
            <p:cNvSpPr/>
            <p:nvPr/>
          </p:nvSpPr>
          <p:spPr>
            <a:xfrm>
              <a:off x="6378063" y="3190475"/>
              <a:ext cx="488100" cy="4569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3" name="Google Shape;673;p37"/>
          <p:cNvSpPr txBox="1">
            <a:spLocks noGrp="1"/>
          </p:cNvSpPr>
          <p:nvPr>
            <p:ph type="subTitle" idx="1"/>
          </p:nvPr>
        </p:nvSpPr>
        <p:spPr>
          <a:xfrm>
            <a:off x="3283988" y="3833075"/>
            <a:ext cx="3219000" cy="897600"/>
          </a:xfrm>
          <a:prstGeom prst="rect">
            <a:avLst/>
          </a:prstGeom>
        </p:spPr>
        <p:txBody>
          <a:bodyPr spcFirstLastPara="1" wrap="square" lIns="0" tIns="0" rIns="0" bIns="0" anchor="ctr" anchorCtr="0">
            <a:noAutofit/>
          </a:bodyPr>
          <a:lstStyle/>
          <a:p>
            <a:pPr marL="0" lvl="0" indent="0"/>
            <a:r>
              <a:rPr lang="en-US" dirty="0" smtClean="0"/>
              <a:t>Here </a:t>
            </a:r>
            <a:r>
              <a:rPr lang="en-US" dirty="0"/>
              <a:t>is a description of the 3 most popular RDBMSs:</a:t>
            </a:r>
            <a:endParaRPr dirty="0"/>
          </a:p>
        </p:txBody>
      </p:sp>
      <p:pic>
        <p:nvPicPr>
          <p:cNvPr id="674" name="Google Shape;674;p37">
            <a:hlinkClick r:id="rId3" action="ppaction://hlinksldjump"/>
          </p:cNvPr>
          <p:cNvPicPr preferRelativeResize="0"/>
          <p:nvPr/>
        </p:nvPicPr>
        <p:blipFill rotWithShape="1">
          <a:blip r:embed="rId4">
            <a:alphaModFix/>
          </a:blip>
          <a:srcRect t="941" b="941"/>
          <a:stretch/>
        </p:blipFill>
        <p:spPr>
          <a:xfrm>
            <a:off x="237300" y="550513"/>
            <a:ext cx="294878" cy="230099"/>
          </a:xfrm>
          <a:prstGeom prst="rect">
            <a:avLst/>
          </a:prstGeom>
          <a:noFill/>
          <a:ln>
            <a:noFill/>
          </a:ln>
        </p:spPr>
      </p:pic>
      <p:pic>
        <p:nvPicPr>
          <p:cNvPr id="675" name="Google Shape;675;p37">
            <a:hlinkClick r:id=""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676" name="Google Shape;676;p37">
            <a:hlinkClick r:id=""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677" name="Google Shape;677;p37">
            <a:hlinkClick r:id="" action="ppaction://noaction"/>
          </p:cNvPr>
          <p:cNvPicPr preferRelativeResize="0"/>
          <p:nvPr/>
        </p:nvPicPr>
        <p:blipFill rotWithShape="1">
          <a:blip r:embed="rId6">
            <a:alphaModFix/>
          </a:blip>
          <a:srcRect l="396" r="396"/>
          <a:stretch/>
        </p:blipFill>
        <p:spPr>
          <a:xfrm>
            <a:off x="228050" y="4350525"/>
            <a:ext cx="302603" cy="307950"/>
          </a:xfrm>
          <a:prstGeom prst="rect">
            <a:avLst/>
          </a:prstGeom>
          <a:noFill/>
          <a:ln>
            <a:noFill/>
          </a:ln>
        </p:spPr>
      </p:pic>
      <p:pic>
        <p:nvPicPr>
          <p:cNvPr id="678" name="Google Shape;678;p37">
            <a:hlinkClick r:id="" action="ppaction://noaction"/>
          </p:cNvPr>
          <p:cNvPicPr preferRelativeResize="0"/>
          <p:nvPr/>
        </p:nvPicPr>
        <p:blipFill rotWithShape="1">
          <a:blip r:embed="rId7">
            <a:alphaModFix/>
          </a:blip>
          <a:srcRect t="465" b="475"/>
          <a:stretch/>
        </p:blipFill>
        <p:spPr>
          <a:xfrm>
            <a:off x="7472087" y="478225"/>
            <a:ext cx="265550" cy="258850"/>
          </a:xfrm>
          <a:prstGeom prst="rect">
            <a:avLst/>
          </a:prstGeom>
          <a:noFill/>
          <a:ln>
            <a:noFill/>
          </a:ln>
        </p:spPr>
      </p:pic>
      <p:pic>
        <p:nvPicPr>
          <p:cNvPr id="679" name="Google Shape;679;p37">
            <a:hlinkClick r:id="" action="ppaction://noaction"/>
          </p:cNvPr>
          <p:cNvPicPr preferRelativeResize="0"/>
          <p:nvPr/>
        </p:nvPicPr>
        <p:blipFill rotWithShape="1">
          <a:blip r:embed="rId7">
            <a:alphaModFix/>
          </a:blip>
          <a:srcRect t="465" b="475"/>
          <a:stretch/>
        </p:blipFill>
        <p:spPr>
          <a:xfrm>
            <a:off x="6489362" y="3289500"/>
            <a:ext cx="265550" cy="258850"/>
          </a:xfrm>
          <a:prstGeom prst="rect">
            <a:avLst/>
          </a:prstGeom>
          <a:noFill/>
          <a:ln>
            <a:noFill/>
          </a:ln>
        </p:spPr>
      </p:pic>
      <p:sp>
        <p:nvSpPr>
          <p:cNvPr id="680" name="Google Shape;680;p37">
            <a:hlinkClick r:id="rId8" action="ppaction://hlinksldjump"/>
          </p:cNvPr>
          <p:cNvSpPr/>
          <p:nvPr/>
        </p:nvSpPr>
        <p:spPr>
          <a:xfrm>
            <a:off x="125400" y="1714388"/>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01</a:t>
            </a:r>
            <a:endParaRPr sz="1800" b="1">
              <a:solidFill>
                <a:schemeClr val="dk1"/>
              </a:solidFill>
              <a:latin typeface="Raleway"/>
              <a:ea typeface="Raleway"/>
              <a:cs typeface="Raleway"/>
              <a:sym typeface="Raleway"/>
            </a:endParaRPr>
          </a:p>
        </p:txBody>
      </p:sp>
      <p:sp>
        <p:nvSpPr>
          <p:cNvPr id="681" name="Google Shape;681;p37">
            <a:hlinkClick r:id="" action="ppaction://noaction"/>
          </p:cNvPr>
          <p:cNvSpPr/>
          <p:nvPr/>
        </p:nvSpPr>
        <p:spPr>
          <a:xfrm>
            <a:off x="125400" y="2226163"/>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02</a:t>
            </a:r>
            <a:endParaRPr sz="1800" b="1">
              <a:solidFill>
                <a:schemeClr val="dk1"/>
              </a:solidFill>
              <a:latin typeface="Raleway"/>
              <a:ea typeface="Raleway"/>
              <a:cs typeface="Raleway"/>
              <a:sym typeface="Raleway"/>
            </a:endParaRPr>
          </a:p>
        </p:txBody>
      </p:sp>
      <p:sp>
        <p:nvSpPr>
          <p:cNvPr id="682" name="Google Shape;682;p37">
            <a:hlinkClick r:id="" action="ppaction://noaction"/>
          </p:cNvPr>
          <p:cNvSpPr/>
          <p:nvPr/>
        </p:nvSpPr>
        <p:spPr>
          <a:xfrm>
            <a:off x="125400" y="2738713"/>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03</a:t>
            </a:r>
            <a:endParaRPr sz="1800" b="1">
              <a:solidFill>
                <a:schemeClr val="dk1"/>
              </a:solidFill>
              <a:latin typeface="Raleway"/>
              <a:ea typeface="Raleway"/>
              <a:cs typeface="Raleway"/>
              <a:sym typeface="Raleway"/>
            </a:endParaRPr>
          </a:p>
        </p:txBody>
      </p:sp>
      <p:sp>
        <p:nvSpPr>
          <p:cNvPr id="683" name="Google Shape;683;p37">
            <a:hlinkClick r:id="" action="ppaction://noaction"/>
          </p:cNvPr>
          <p:cNvSpPr/>
          <p:nvPr/>
        </p:nvSpPr>
        <p:spPr>
          <a:xfrm>
            <a:off x="125400" y="3251288"/>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04</a:t>
            </a:r>
            <a:endParaRPr sz="1800" b="1">
              <a:solidFill>
                <a:schemeClr val="dk1"/>
              </a:solidFill>
              <a:latin typeface="Raleway"/>
              <a:ea typeface="Raleway"/>
              <a:cs typeface="Raleway"/>
              <a:sym typeface="Raleway"/>
            </a:endParaRPr>
          </a:p>
        </p:txBody>
      </p:sp>
    </p:spTree>
    <p:extLst>
      <p:ext uri="{BB962C8B-B14F-4D97-AF65-F5344CB8AC3E}">
        <p14:creationId xmlns:p14="http://schemas.microsoft.com/office/powerpoint/2010/main" val="2804025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grpSp>
        <p:nvGrpSpPr>
          <p:cNvPr id="548" name="Google Shape;548;p33"/>
          <p:cNvGrpSpPr/>
          <p:nvPr/>
        </p:nvGrpSpPr>
        <p:grpSpPr>
          <a:xfrm>
            <a:off x="1301925" y="2600798"/>
            <a:ext cx="2176500" cy="1635830"/>
            <a:chOff x="1301925" y="2658223"/>
            <a:chExt cx="2176500" cy="1635830"/>
          </a:xfrm>
        </p:grpSpPr>
        <p:sp>
          <p:nvSpPr>
            <p:cNvPr id="549" name="Google Shape;549;p33"/>
            <p:cNvSpPr/>
            <p:nvPr/>
          </p:nvSpPr>
          <p:spPr>
            <a:xfrm>
              <a:off x="1444816" y="2658223"/>
              <a:ext cx="794400" cy="381600"/>
            </a:xfrm>
            <a:prstGeom prst="roundRect">
              <a:avLst>
                <a:gd name="adj" fmla="val 0"/>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3"/>
            <p:cNvSpPr/>
            <p:nvPr/>
          </p:nvSpPr>
          <p:spPr>
            <a:xfrm>
              <a:off x="1301925" y="2815353"/>
              <a:ext cx="2176500" cy="1478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1" name="Google Shape;551;p33"/>
          <p:cNvSpPr txBox="1">
            <a:spLocks noGrp="1"/>
          </p:cNvSpPr>
          <p:nvPr>
            <p:ph type="title"/>
          </p:nvPr>
        </p:nvSpPr>
        <p:spPr>
          <a:xfrm>
            <a:off x="1046300" y="516256"/>
            <a:ext cx="6915900" cy="572700"/>
          </a:xfrm>
          <a:prstGeom prst="rect">
            <a:avLst/>
          </a:prstGeom>
        </p:spPr>
        <p:txBody>
          <a:bodyPr spcFirstLastPara="1" wrap="square" lIns="0" tIns="0" rIns="0" bIns="0" anchor="ctr" anchorCtr="0">
            <a:noAutofit/>
          </a:bodyPr>
          <a:lstStyle/>
          <a:p>
            <a:r>
              <a:rPr lang="en-US" sz="2400" dirty="0"/>
              <a:t>Here is a description of the 3 most popular</a:t>
            </a:r>
            <a:br>
              <a:rPr lang="en-US" sz="2400" dirty="0"/>
            </a:br>
            <a:endParaRPr sz="2400" dirty="0"/>
          </a:p>
        </p:txBody>
      </p:sp>
      <p:grpSp>
        <p:nvGrpSpPr>
          <p:cNvPr id="554" name="Google Shape;554;p33"/>
          <p:cNvGrpSpPr/>
          <p:nvPr/>
        </p:nvGrpSpPr>
        <p:grpSpPr>
          <a:xfrm>
            <a:off x="3805250" y="2600798"/>
            <a:ext cx="2176500" cy="1635830"/>
            <a:chOff x="3805250" y="2658223"/>
            <a:chExt cx="2176500" cy="1635830"/>
          </a:xfrm>
        </p:grpSpPr>
        <p:sp>
          <p:nvSpPr>
            <p:cNvPr id="555" name="Google Shape;555;p33"/>
            <p:cNvSpPr/>
            <p:nvPr/>
          </p:nvSpPr>
          <p:spPr>
            <a:xfrm>
              <a:off x="3948141" y="2658223"/>
              <a:ext cx="794400" cy="381600"/>
            </a:xfrm>
            <a:prstGeom prst="roundRect">
              <a:avLst>
                <a:gd name="adj" fmla="val 0"/>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3"/>
            <p:cNvSpPr/>
            <p:nvPr/>
          </p:nvSpPr>
          <p:spPr>
            <a:xfrm>
              <a:off x="3805250" y="2815353"/>
              <a:ext cx="2176500" cy="1478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7" name="Google Shape;557;p33"/>
          <p:cNvGrpSpPr/>
          <p:nvPr/>
        </p:nvGrpSpPr>
        <p:grpSpPr>
          <a:xfrm>
            <a:off x="6308575" y="2600798"/>
            <a:ext cx="2176500" cy="1635830"/>
            <a:chOff x="6308575" y="2658223"/>
            <a:chExt cx="2176500" cy="1635830"/>
          </a:xfrm>
        </p:grpSpPr>
        <p:sp>
          <p:nvSpPr>
            <p:cNvPr id="558" name="Google Shape;558;p33"/>
            <p:cNvSpPr/>
            <p:nvPr/>
          </p:nvSpPr>
          <p:spPr>
            <a:xfrm>
              <a:off x="6451466" y="2658223"/>
              <a:ext cx="794400" cy="381600"/>
            </a:xfrm>
            <a:prstGeom prst="roundRect">
              <a:avLst>
                <a:gd name="adj" fmla="val 0"/>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3"/>
            <p:cNvSpPr/>
            <p:nvPr/>
          </p:nvSpPr>
          <p:spPr>
            <a:xfrm>
              <a:off x="6308575" y="2815353"/>
              <a:ext cx="2176500" cy="1478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4" name="Google Shape;564;p33"/>
          <p:cNvSpPr/>
          <p:nvPr/>
        </p:nvSpPr>
        <p:spPr>
          <a:xfrm>
            <a:off x="1301925" y="1404413"/>
            <a:ext cx="2176500" cy="778200"/>
          </a:xfrm>
          <a:prstGeom prst="rect">
            <a:avLst/>
          </a:prstGeom>
          <a:solidFill>
            <a:schemeClr val="lt2"/>
          </a:solid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3"/>
          <p:cNvSpPr/>
          <p:nvPr/>
        </p:nvSpPr>
        <p:spPr>
          <a:xfrm>
            <a:off x="3805250" y="1404413"/>
            <a:ext cx="2176500" cy="778200"/>
          </a:xfrm>
          <a:prstGeom prst="rect">
            <a:avLst/>
          </a:prstGeom>
          <a:solidFill>
            <a:schemeClr val="lt2"/>
          </a:solid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3"/>
          <p:cNvSpPr/>
          <p:nvPr/>
        </p:nvSpPr>
        <p:spPr>
          <a:xfrm>
            <a:off x="6308575" y="1404413"/>
            <a:ext cx="2176500" cy="778200"/>
          </a:xfrm>
          <a:prstGeom prst="rect">
            <a:avLst/>
          </a:prstGeom>
          <a:solidFill>
            <a:schemeClr val="lt2"/>
          </a:solid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98" name="Google Shape;598;p33">
            <a:hlinkClick r:id="" action="ppaction://noaction"/>
          </p:cNvPr>
          <p:cNvPicPr preferRelativeResize="0"/>
          <p:nvPr/>
        </p:nvPicPr>
        <p:blipFill rotWithShape="1">
          <a:blip r:embed="rId3">
            <a:alphaModFix/>
          </a:blip>
          <a:srcRect t="465" b="475"/>
          <a:stretch/>
        </p:blipFill>
        <p:spPr>
          <a:xfrm>
            <a:off x="8446575" y="550350"/>
            <a:ext cx="265550" cy="258850"/>
          </a:xfrm>
          <a:prstGeom prst="rect">
            <a:avLst/>
          </a:prstGeom>
          <a:noFill/>
          <a:ln>
            <a:noFill/>
          </a:ln>
        </p:spPr>
      </p:pic>
      <p:pic>
        <p:nvPicPr>
          <p:cNvPr id="599" name="Google Shape;599;p33">
            <a:hlinkClick r:id="rId4" action="ppaction://hlinksldjump"/>
          </p:cNvPr>
          <p:cNvPicPr preferRelativeResize="0"/>
          <p:nvPr/>
        </p:nvPicPr>
        <p:blipFill rotWithShape="1">
          <a:blip r:embed="rId5">
            <a:alphaModFix/>
          </a:blip>
          <a:srcRect t="941" b="941"/>
          <a:stretch/>
        </p:blipFill>
        <p:spPr>
          <a:xfrm>
            <a:off x="237300" y="550513"/>
            <a:ext cx="294878" cy="230099"/>
          </a:xfrm>
          <a:prstGeom prst="rect">
            <a:avLst/>
          </a:prstGeom>
          <a:noFill/>
          <a:ln>
            <a:noFill/>
          </a:ln>
        </p:spPr>
      </p:pic>
      <p:pic>
        <p:nvPicPr>
          <p:cNvPr id="600" name="Google Shape;600;p33">
            <a:hlinkClick r:id="" action="ppaction://hlinkshowjump?jump=previousslide"/>
          </p:cNvPr>
          <p:cNvPicPr preferRelativeResize="0"/>
          <p:nvPr/>
        </p:nvPicPr>
        <p:blipFill>
          <a:blip r:embed="rId6">
            <a:alphaModFix/>
          </a:blip>
          <a:stretch>
            <a:fillRect/>
          </a:stretch>
        </p:blipFill>
        <p:spPr>
          <a:xfrm>
            <a:off x="237301" y="1181549"/>
            <a:ext cx="294875" cy="307964"/>
          </a:xfrm>
          <a:prstGeom prst="rect">
            <a:avLst/>
          </a:prstGeom>
          <a:noFill/>
          <a:ln>
            <a:noFill/>
          </a:ln>
        </p:spPr>
      </p:pic>
      <p:pic>
        <p:nvPicPr>
          <p:cNvPr id="601" name="Google Shape;601;p33">
            <a:hlinkClick r:id="" action="ppaction://hlinkshowjump?jump=nextslide"/>
          </p:cNvPr>
          <p:cNvPicPr preferRelativeResize="0"/>
          <p:nvPr/>
        </p:nvPicPr>
        <p:blipFill>
          <a:blip r:embed="rId6">
            <a:alphaModFix/>
          </a:blip>
          <a:stretch>
            <a:fillRect/>
          </a:stretch>
        </p:blipFill>
        <p:spPr>
          <a:xfrm flipH="1">
            <a:off x="237301" y="3724924"/>
            <a:ext cx="294875" cy="307964"/>
          </a:xfrm>
          <a:prstGeom prst="rect">
            <a:avLst/>
          </a:prstGeom>
          <a:noFill/>
          <a:ln>
            <a:noFill/>
          </a:ln>
        </p:spPr>
      </p:pic>
      <p:pic>
        <p:nvPicPr>
          <p:cNvPr id="602" name="Google Shape;602;p33">
            <a:hlinkClick r:id="" action="ppaction://noaction"/>
          </p:cNvPr>
          <p:cNvPicPr preferRelativeResize="0"/>
          <p:nvPr/>
        </p:nvPicPr>
        <p:blipFill rotWithShape="1">
          <a:blip r:embed="rId7">
            <a:alphaModFix/>
          </a:blip>
          <a:srcRect l="396" r="396"/>
          <a:stretch/>
        </p:blipFill>
        <p:spPr>
          <a:xfrm>
            <a:off x="228050" y="4350525"/>
            <a:ext cx="302603" cy="307950"/>
          </a:xfrm>
          <a:prstGeom prst="rect">
            <a:avLst/>
          </a:prstGeom>
          <a:noFill/>
          <a:ln>
            <a:noFill/>
          </a:ln>
        </p:spPr>
      </p:pic>
      <p:sp>
        <p:nvSpPr>
          <p:cNvPr id="603" name="Google Shape;603;p33">
            <a:hlinkClick r:id="rId8" action="ppaction://hlinksldjump"/>
          </p:cNvPr>
          <p:cNvSpPr/>
          <p:nvPr/>
        </p:nvSpPr>
        <p:spPr>
          <a:xfrm>
            <a:off x="125400" y="1714388"/>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01</a:t>
            </a:r>
            <a:endParaRPr sz="1800" b="1">
              <a:solidFill>
                <a:schemeClr val="dk1"/>
              </a:solidFill>
              <a:latin typeface="Raleway"/>
              <a:ea typeface="Raleway"/>
              <a:cs typeface="Raleway"/>
              <a:sym typeface="Raleway"/>
            </a:endParaRPr>
          </a:p>
        </p:txBody>
      </p:sp>
      <p:sp>
        <p:nvSpPr>
          <p:cNvPr id="604" name="Google Shape;604;p33">
            <a:hlinkClick r:id="" action="ppaction://noaction"/>
          </p:cNvPr>
          <p:cNvSpPr/>
          <p:nvPr/>
        </p:nvSpPr>
        <p:spPr>
          <a:xfrm>
            <a:off x="125400" y="2226163"/>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02</a:t>
            </a:r>
            <a:endParaRPr sz="1800" b="1">
              <a:solidFill>
                <a:schemeClr val="dk1"/>
              </a:solidFill>
              <a:latin typeface="Raleway"/>
              <a:ea typeface="Raleway"/>
              <a:cs typeface="Raleway"/>
              <a:sym typeface="Raleway"/>
            </a:endParaRPr>
          </a:p>
        </p:txBody>
      </p:sp>
      <p:sp>
        <p:nvSpPr>
          <p:cNvPr id="605" name="Google Shape;605;p33">
            <a:hlinkClick r:id="" action="ppaction://noaction"/>
          </p:cNvPr>
          <p:cNvSpPr/>
          <p:nvPr/>
        </p:nvSpPr>
        <p:spPr>
          <a:xfrm>
            <a:off x="125400" y="2738713"/>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03</a:t>
            </a:r>
            <a:endParaRPr sz="1800" b="1">
              <a:solidFill>
                <a:schemeClr val="dk1"/>
              </a:solidFill>
              <a:latin typeface="Raleway"/>
              <a:ea typeface="Raleway"/>
              <a:cs typeface="Raleway"/>
              <a:sym typeface="Raleway"/>
            </a:endParaRPr>
          </a:p>
        </p:txBody>
      </p:sp>
      <p:sp>
        <p:nvSpPr>
          <p:cNvPr id="606" name="Google Shape;606;p33">
            <a:hlinkClick r:id="" action="ppaction://noaction"/>
          </p:cNvPr>
          <p:cNvSpPr/>
          <p:nvPr/>
        </p:nvSpPr>
        <p:spPr>
          <a:xfrm>
            <a:off x="125400" y="3251288"/>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04</a:t>
            </a:r>
            <a:endParaRPr sz="1800" b="1">
              <a:solidFill>
                <a:schemeClr val="dk1"/>
              </a:solidFill>
              <a:latin typeface="Raleway"/>
              <a:ea typeface="Raleway"/>
              <a:cs typeface="Raleway"/>
              <a:sym typeface="Raleway"/>
            </a:endParaRPr>
          </a:p>
        </p:txBody>
      </p:sp>
      <p:sp>
        <p:nvSpPr>
          <p:cNvPr id="5" name="AutoShape 10" descr="Microsoft SQL Server Logo PNG Transparent – Brands Logo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1038" name="Picture 14" descr="Sql Server Logo Microsoft Png - Microsoft Sql Server , Transparent Cartoon  - Jing.fm"/>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44816" y="2887038"/>
            <a:ext cx="1798089" cy="1303921"/>
          </a:xfrm>
          <a:prstGeom prst="rect">
            <a:avLst/>
          </a:prstGeom>
          <a:noFill/>
          <a:extLst>
            <a:ext uri="{909E8E84-426E-40DD-AFC4-6F175D3DCCD1}">
              <a14:hiddenFill xmlns:a14="http://schemas.microsoft.com/office/drawing/2010/main">
                <a:solidFill>
                  <a:srgbClr val="FFFFFF"/>
                </a:solidFill>
              </a14:hiddenFill>
            </a:ext>
          </a:extLst>
        </p:spPr>
      </p:pic>
      <p:sp>
        <p:nvSpPr>
          <p:cNvPr id="69" name="Google Shape;551;p33"/>
          <p:cNvSpPr txBox="1">
            <a:spLocks/>
          </p:cNvSpPr>
          <p:nvPr/>
        </p:nvSpPr>
        <p:spPr>
          <a:xfrm>
            <a:off x="1597538" y="1493707"/>
            <a:ext cx="1880887" cy="5727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Raleway Thin"/>
              <a:buNone/>
              <a:defRPr sz="3000" b="0" i="0" u="none" strike="noStrike" cap="none">
                <a:solidFill>
                  <a:schemeClr val="dk1"/>
                </a:solidFill>
                <a:latin typeface="Raleway Thin"/>
                <a:ea typeface="Raleway Thin"/>
                <a:cs typeface="Raleway Thin"/>
                <a:sym typeface="Raleway Thin"/>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dirty="0" smtClean="0"/>
              <a:t>SQL Server</a:t>
            </a:r>
            <a:endParaRPr lang="en-US" sz="2400" dirty="0"/>
          </a:p>
        </p:txBody>
      </p:sp>
      <p:pic>
        <p:nvPicPr>
          <p:cNvPr id="1042" name="Picture 18" descr="PostgreSQL Logo transparent PNG - Stick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98108" y="2800238"/>
            <a:ext cx="1277415" cy="1318623"/>
          </a:xfrm>
          <a:prstGeom prst="rect">
            <a:avLst/>
          </a:prstGeom>
          <a:noFill/>
          <a:extLst>
            <a:ext uri="{909E8E84-426E-40DD-AFC4-6F175D3DCCD1}">
              <a14:hiddenFill xmlns:a14="http://schemas.microsoft.com/office/drawing/2010/main">
                <a:solidFill>
                  <a:srgbClr val="FFFFFF"/>
                </a:solidFill>
              </a14:hiddenFill>
            </a:ext>
          </a:extLst>
        </p:spPr>
      </p:pic>
      <p:sp>
        <p:nvSpPr>
          <p:cNvPr id="74" name="Google Shape;551;p33"/>
          <p:cNvSpPr txBox="1">
            <a:spLocks/>
          </p:cNvSpPr>
          <p:nvPr/>
        </p:nvSpPr>
        <p:spPr>
          <a:xfrm>
            <a:off x="3953056" y="1499112"/>
            <a:ext cx="1880887" cy="5727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Raleway Thin"/>
              <a:buNone/>
              <a:defRPr sz="3000" b="0" i="0" u="none" strike="noStrike" cap="none">
                <a:solidFill>
                  <a:schemeClr val="dk1"/>
                </a:solidFill>
                <a:latin typeface="Raleway Thin"/>
                <a:ea typeface="Raleway Thin"/>
                <a:cs typeface="Raleway Thin"/>
                <a:sym typeface="Raleway Thin"/>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dirty="0" smtClean="0"/>
              <a:t>Postgre SQL</a:t>
            </a:r>
            <a:endParaRPr lang="en-US" sz="2400" dirty="0"/>
          </a:p>
        </p:txBody>
      </p:sp>
      <p:pic>
        <p:nvPicPr>
          <p:cNvPr id="1044" name="Picture 20" descr="MySQL Logo PNG Transparent Images | PNG All"/>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66182" y="3068626"/>
            <a:ext cx="1652012" cy="855965"/>
          </a:xfrm>
          <a:prstGeom prst="rect">
            <a:avLst/>
          </a:prstGeom>
          <a:noFill/>
          <a:extLst>
            <a:ext uri="{909E8E84-426E-40DD-AFC4-6F175D3DCCD1}">
              <a14:hiddenFill xmlns:a14="http://schemas.microsoft.com/office/drawing/2010/main">
                <a:solidFill>
                  <a:srgbClr val="FFFFFF"/>
                </a:solidFill>
              </a14:hiddenFill>
            </a:ext>
          </a:extLst>
        </p:spPr>
      </p:pic>
      <p:sp>
        <p:nvSpPr>
          <p:cNvPr id="78" name="Google Shape;551;p33"/>
          <p:cNvSpPr txBox="1">
            <a:spLocks/>
          </p:cNvSpPr>
          <p:nvPr/>
        </p:nvSpPr>
        <p:spPr>
          <a:xfrm>
            <a:off x="6831238" y="1479582"/>
            <a:ext cx="1880887" cy="5727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Raleway Thin"/>
              <a:buNone/>
              <a:defRPr sz="3000" b="0" i="0" u="none" strike="noStrike" cap="none">
                <a:solidFill>
                  <a:schemeClr val="dk1"/>
                </a:solidFill>
                <a:latin typeface="Raleway Thin"/>
                <a:ea typeface="Raleway Thin"/>
                <a:cs typeface="Raleway Thin"/>
                <a:sym typeface="Raleway Thin"/>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dirty="0" smtClean="0"/>
              <a:t>My SQL</a:t>
            </a:r>
            <a:endParaRPr lang="en-US" sz="2400" dirty="0"/>
          </a:p>
        </p:txBody>
      </p:sp>
    </p:spTree>
    <p:extLst>
      <p:ext uri="{BB962C8B-B14F-4D97-AF65-F5344CB8AC3E}">
        <p14:creationId xmlns:p14="http://schemas.microsoft.com/office/powerpoint/2010/main" val="2625659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pic>
        <p:nvPicPr>
          <p:cNvPr id="2" name="Image 1"/>
          <p:cNvPicPr>
            <a:picLocks noChangeAspect="1"/>
          </p:cNvPicPr>
          <p:nvPr/>
        </p:nvPicPr>
        <p:blipFill>
          <a:blip r:embed="rId3">
            <a:lum bright="70000" contrast="-70000"/>
          </a:blip>
          <a:stretch>
            <a:fillRect/>
          </a:stretch>
        </p:blipFill>
        <p:spPr>
          <a:xfrm>
            <a:off x="2746735" y="1288928"/>
            <a:ext cx="3800319" cy="2743960"/>
          </a:xfrm>
          <a:prstGeom prst="rect">
            <a:avLst/>
          </a:prstGeom>
        </p:spPr>
      </p:pic>
      <p:sp>
        <p:nvSpPr>
          <p:cNvPr id="493" name="Google Shape;493;p31"/>
          <p:cNvSpPr txBox="1">
            <a:spLocks noGrp="1"/>
          </p:cNvSpPr>
          <p:nvPr>
            <p:ph type="title"/>
          </p:nvPr>
        </p:nvSpPr>
        <p:spPr>
          <a:xfrm>
            <a:off x="1114050" y="393425"/>
            <a:ext cx="69159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smtClean="0"/>
              <a:t>SQL Server</a:t>
            </a:r>
            <a:endParaRPr dirty="0"/>
          </a:p>
        </p:txBody>
      </p:sp>
      <p:sp>
        <p:nvSpPr>
          <p:cNvPr id="494" name="Google Shape;494;p31"/>
          <p:cNvSpPr txBox="1">
            <a:spLocks noGrp="1"/>
          </p:cNvSpPr>
          <p:nvPr>
            <p:ph type="subTitle" idx="1"/>
          </p:nvPr>
        </p:nvSpPr>
        <p:spPr>
          <a:xfrm>
            <a:off x="1569795" y="1551913"/>
            <a:ext cx="6154200" cy="2603700"/>
          </a:xfrm>
          <a:prstGeom prst="rect">
            <a:avLst/>
          </a:prstGeom>
        </p:spPr>
        <p:txBody>
          <a:bodyPr spcFirstLastPara="1" wrap="square" lIns="0" tIns="0" rIns="0" bIns="0" anchor="ctr" anchorCtr="0">
            <a:noAutofit/>
          </a:bodyPr>
          <a:lstStyle/>
          <a:p>
            <a:pPr algn="just">
              <a:lnSpc>
                <a:spcPct val="150000"/>
              </a:lnSpc>
            </a:pPr>
            <a:r>
              <a:rPr lang="fr-FR" sz="1400" dirty="0">
                <a:latin typeface="Tajawal" panose="020B0604020202020204" charset="-78"/>
                <a:cs typeface="Tajawal" panose="020B0604020202020204" charset="-78"/>
              </a:rPr>
              <a:t>Microsoft SQL Server est un système de gestion de base de données (SGBD) en langage SQL incorporant entre autres un SGBDR (SGBD relationnel) développé et commercialisé par la société Microsoft.</a:t>
            </a:r>
          </a:p>
          <a:p>
            <a:pPr algn="just">
              <a:lnSpc>
                <a:spcPct val="150000"/>
              </a:lnSpc>
            </a:pPr>
            <a:r>
              <a:rPr lang="fr-FR" sz="1400" dirty="0">
                <a:latin typeface="Tajawal" panose="020B0604020202020204" charset="-78"/>
                <a:cs typeface="Tajawal" panose="020B0604020202020204" charset="-78"/>
              </a:rPr>
              <a:t>Il fonctionne sous les OS Windows et Linux (depuis mars 2016), mais il est possible de le lancer sur </a:t>
            </a:r>
            <a:r>
              <a:rPr lang="fr-FR" sz="1400" dirty="0" err="1">
                <a:latin typeface="Tajawal" panose="020B0604020202020204" charset="-78"/>
                <a:cs typeface="Tajawal" panose="020B0604020202020204" charset="-78"/>
              </a:rPr>
              <a:t>macOS</a:t>
            </a:r>
            <a:r>
              <a:rPr lang="fr-FR" sz="1400" dirty="0">
                <a:latin typeface="Tajawal" panose="020B0604020202020204" charset="-78"/>
                <a:cs typeface="Tajawal" panose="020B0604020202020204" charset="-78"/>
              </a:rPr>
              <a:t> via Docker, car il en existe une version en téléchargement sur le site de Microsoft.</a:t>
            </a:r>
          </a:p>
          <a:p>
            <a:pPr algn="just">
              <a:lnSpc>
                <a:spcPct val="150000"/>
              </a:lnSpc>
            </a:pPr>
            <a:r>
              <a:rPr lang="fr-FR" sz="1400" dirty="0">
                <a:latin typeface="Tajawal" panose="020B0604020202020204" charset="-78"/>
                <a:cs typeface="Tajawal" panose="020B0604020202020204" charset="-78"/>
              </a:rPr>
              <a:t>SQL Server Express est une version d’entrée de gamme gratuite de la base de données, idéale pour l’apprentissage, ainsi que pour la création d’applications de bureau et de petits serveurs jusqu’à 10 Go de données.</a:t>
            </a:r>
          </a:p>
        </p:txBody>
      </p:sp>
      <p:pic>
        <p:nvPicPr>
          <p:cNvPr id="495" name="Google Shape;495;p31">
            <a:hlinkClick r:id="" action="ppaction://noaction"/>
          </p:cNvPr>
          <p:cNvPicPr preferRelativeResize="0"/>
          <p:nvPr/>
        </p:nvPicPr>
        <p:blipFill rotWithShape="1">
          <a:blip r:embed="rId4">
            <a:alphaModFix/>
          </a:blip>
          <a:srcRect t="465" b="475"/>
          <a:stretch/>
        </p:blipFill>
        <p:spPr>
          <a:xfrm>
            <a:off x="8446575" y="550350"/>
            <a:ext cx="265550" cy="258850"/>
          </a:xfrm>
          <a:prstGeom prst="rect">
            <a:avLst/>
          </a:prstGeom>
          <a:noFill/>
          <a:ln>
            <a:noFill/>
          </a:ln>
        </p:spPr>
      </p:pic>
      <p:pic>
        <p:nvPicPr>
          <p:cNvPr id="496" name="Google Shape;496;p31">
            <a:hlinkClick r:id="rId5" action="ppaction://hlinksldjump"/>
          </p:cNvPr>
          <p:cNvPicPr preferRelativeResize="0"/>
          <p:nvPr/>
        </p:nvPicPr>
        <p:blipFill rotWithShape="1">
          <a:blip r:embed="rId6">
            <a:alphaModFix/>
          </a:blip>
          <a:srcRect t="941" b="941"/>
          <a:stretch/>
        </p:blipFill>
        <p:spPr>
          <a:xfrm>
            <a:off x="237300" y="550513"/>
            <a:ext cx="294878" cy="230099"/>
          </a:xfrm>
          <a:prstGeom prst="rect">
            <a:avLst/>
          </a:prstGeom>
          <a:noFill/>
          <a:ln>
            <a:noFill/>
          </a:ln>
        </p:spPr>
      </p:pic>
      <p:pic>
        <p:nvPicPr>
          <p:cNvPr id="497" name="Google Shape;497;p31">
            <a:hlinkClick r:id="" action="ppaction://hlinkshowjump?jump=previousslide"/>
          </p:cNvPr>
          <p:cNvPicPr preferRelativeResize="0"/>
          <p:nvPr/>
        </p:nvPicPr>
        <p:blipFill>
          <a:blip r:embed="rId7">
            <a:alphaModFix/>
          </a:blip>
          <a:stretch>
            <a:fillRect/>
          </a:stretch>
        </p:blipFill>
        <p:spPr>
          <a:xfrm>
            <a:off x="237301" y="1181549"/>
            <a:ext cx="294875" cy="307964"/>
          </a:xfrm>
          <a:prstGeom prst="rect">
            <a:avLst/>
          </a:prstGeom>
          <a:noFill/>
          <a:ln>
            <a:noFill/>
          </a:ln>
        </p:spPr>
      </p:pic>
      <p:pic>
        <p:nvPicPr>
          <p:cNvPr id="498" name="Google Shape;498;p31">
            <a:hlinkClick r:id="" action="ppaction://hlinkshowjump?jump=nextslide"/>
          </p:cNvPr>
          <p:cNvPicPr preferRelativeResize="0"/>
          <p:nvPr/>
        </p:nvPicPr>
        <p:blipFill>
          <a:blip r:embed="rId7">
            <a:alphaModFix/>
          </a:blip>
          <a:stretch>
            <a:fillRect/>
          </a:stretch>
        </p:blipFill>
        <p:spPr>
          <a:xfrm flipH="1">
            <a:off x="237301" y="3724924"/>
            <a:ext cx="294875" cy="307964"/>
          </a:xfrm>
          <a:prstGeom prst="rect">
            <a:avLst/>
          </a:prstGeom>
          <a:noFill/>
          <a:ln>
            <a:noFill/>
          </a:ln>
        </p:spPr>
      </p:pic>
      <p:pic>
        <p:nvPicPr>
          <p:cNvPr id="499" name="Google Shape;499;p31">
            <a:hlinkClick r:id="" action="ppaction://noaction"/>
          </p:cNvPr>
          <p:cNvPicPr preferRelativeResize="0"/>
          <p:nvPr/>
        </p:nvPicPr>
        <p:blipFill rotWithShape="1">
          <a:blip r:embed="rId8">
            <a:alphaModFix/>
          </a:blip>
          <a:srcRect l="396" r="396"/>
          <a:stretch/>
        </p:blipFill>
        <p:spPr>
          <a:xfrm>
            <a:off x="228050" y="4350525"/>
            <a:ext cx="302603" cy="307950"/>
          </a:xfrm>
          <a:prstGeom prst="rect">
            <a:avLst/>
          </a:prstGeom>
          <a:noFill/>
          <a:ln>
            <a:noFill/>
          </a:ln>
        </p:spPr>
      </p:pic>
      <p:sp>
        <p:nvSpPr>
          <p:cNvPr id="500" name="Google Shape;500;p31">
            <a:hlinkClick r:id="rId9" action="ppaction://hlinksldjump"/>
          </p:cNvPr>
          <p:cNvSpPr/>
          <p:nvPr/>
        </p:nvSpPr>
        <p:spPr>
          <a:xfrm>
            <a:off x="125400" y="1714388"/>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01</a:t>
            </a:r>
            <a:endParaRPr sz="1800" b="1">
              <a:solidFill>
                <a:schemeClr val="dk1"/>
              </a:solidFill>
              <a:latin typeface="Raleway"/>
              <a:ea typeface="Raleway"/>
              <a:cs typeface="Raleway"/>
              <a:sym typeface="Raleway"/>
            </a:endParaRPr>
          </a:p>
        </p:txBody>
      </p:sp>
      <p:sp>
        <p:nvSpPr>
          <p:cNvPr id="501" name="Google Shape;501;p31">
            <a:hlinkClick r:id="" action="ppaction://noaction"/>
          </p:cNvPr>
          <p:cNvSpPr/>
          <p:nvPr/>
        </p:nvSpPr>
        <p:spPr>
          <a:xfrm>
            <a:off x="125400" y="2226163"/>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02</a:t>
            </a:r>
            <a:endParaRPr sz="1800" b="1">
              <a:solidFill>
                <a:schemeClr val="dk1"/>
              </a:solidFill>
              <a:latin typeface="Raleway"/>
              <a:ea typeface="Raleway"/>
              <a:cs typeface="Raleway"/>
              <a:sym typeface="Raleway"/>
            </a:endParaRPr>
          </a:p>
        </p:txBody>
      </p:sp>
      <p:sp>
        <p:nvSpPr>
          <p:cNvPr id="502" name="Google Shape;502;p31">
            <a:hlinkClick r:id="" action="ppaction://noaction"/>
          </p:cNvPr>
          <p:cNvSpPr/>
          <p:nvPr/>
        </p:nvSpPr>
        <p:spPr>
          <a:xfrm>
            <a:off x="125400" y="2738713"/>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03</a:t>
            </a:r>
            <a:endParaRPr sz="1800" b="1">
              <a:solidFill>
                <a:schemeClr val="dk1"/>
              </a:solidFill>
              <a:latin typeface="Raleway"/>
              <a:ea typeface="Raleway"/>
              <a:cs typeface="Raleway"/>
              <a:sym typeface="Raleway"/>
            </a:endParaRPr>
          </a:p>
        </p:txBody>
      </p:sp>
      <p:sp>
        <p:nvSpPr>
          <p:cNvPr id="503" name="Google Shape;503;p31">
            <a:hlinkClick r:id="" action="ppaction://noaction"/>
          </p:cNvPr>
          <p:cNvSpPr/>
          <p:nvPr/>
        </p:nvSpPr>
        <p:spPr>
          <a:xfrm>
            <a:off x="125400" y="3251288"/>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04</a:t>
            </a:r>
            <a:endParaRPr sz="1800" b="1">
              <a:solidFill>
                <a:schemeClr val="dk1"/>
              </a:solidFill>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name="Cute Lovely Interface by Slidesgo">
  <a:themeElements>
    <a:clrScheme name="Simple Light">
      <a:dk1>
        <a:srgbClr val="7376EC"/>
      </a:dk1>
      <a:lt1>
        <a:srgbClr val="CBCDF7"/>
      </a:lt1>
      <a:dk2>
        <a:srgbClr val="595959"/>
      </a:dk2>
      <a:lt2>
        <a:srgbClr val="FFFFFF"/>
      </a:lt2>
      <a:accent1>
        <a:srgbClr val="FFCCC2"/>
      </a:accent1>
      <a:accent2>
        <a:srgbClr val="7376EC"/>
      </a:accent2>
      <a:accent3>
        <a:srgbClr val="FFFFFF"/>
      </a:accent3>
      <a:accent4>
        <a:srgbClr val="FFCCC2"/>
      </a:accent4>
      <a:accent5>
        <a:srgbClr val="7376EC"/>
      </a:accent5>
      <a:accent6>
        <a:srgbClr val="FFFFFF"/>
      </a:accent6>
      <a:hlink>
        <a:srgbClr val="7376E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728</Words>
  <Application>Microsoft Office PowerPoint</Application>
  <PresentationFormat>Affichage à l'écran (16:9)</PresentationFormat>
  <Paragraphs>124</Paragraphs>
  <Slides>14</Slides>
  <Notes>14</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14</vt:i4>
      </vt:variant>
    </vt:vector>
  </HeadingPairs>
  <TitlesOfParts>
    <vt:vector size="23" baseType="lpstr">
      <vt:lpstr>Raleway</vt:lpstr>
      <vt:lpstr>Times New Roman</vt:lpstr>
      <vt:lpstr>Livvic</vt:lpstr>
      <vt:lpstr>Roboto Condensed Light</vt:lpstr>
      <vt:lpstr>Tajawal</vt:lpstr>
      <vt:lpstr>Arial</vt:lpstr>
      <vt:lpstr>Bebas Neue</vt:lpstr>
      <vt:lpstr>Raleway Thin</vt:lpstr>
      <vt:lpstr>Cute Lovely Interface by Slidesgo</vt:lpstr>
      <vt:lpstr>Introduction to databases</vt:lpstr>
      <vt:lpstr>A TIMELINE</vt:lpstr>
      <vt:lpstr>DATABASE</vt:lpstr>
      <vt:lpstr>What is a Database?</vt:lpstr>
      <vt:lpstr>—Rania hamdi</vt:lpstr>
      <vt:lpstr>What is SQL? </vt:lpstr>
      <vt:lpstr>Popular Relational Database Management Systems</vt:lpstr>
      <vt:lpstr>Here is a description of the 3 most popular </vt:lpstr>
      <vt:lpstr>SQL Server</vt:lpstr>
      <vt:lpstr>PostgreSQL</vt:lpstr>
      <vt:lpstr>MySQL</vt:lpstr>
      <vt:lpstr>MySQL</vt:lpstr>
      <vt:lpstr>Difference between MySQL, PostgreSQL and SQL Server </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databases</dc:title>
  <dc:creator>Rania</dc:creator>
  <cp:lastModifiedBy>Rania</cp:lastModifiedBy>
  <cp:revision>8</cp:revision>
  <dcterms:modified xsi:type="dcterms:W3CDTF">2021-05-12T04:01:12Z</dcterms:modified>
</cp:coreProperties>
</file>